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presProps.xml" ContentType="application/vnd.openxmlformats-officedocument.presentationml.presProp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custom-properties" Target="docProps/custom.xml"/><Relationship Id="rId2" Type="http://schemas.openxmlformats.org/officeDocument/2006/relationships/officeDocument" Target="ppt/presentation.xml"/><Relationship Id="rId1"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 id="2147483650" r:id="rId4"/>
    <p:sldMasterId id="2147483653" r:id="rId5"/>
    <p:sldMasterId id="2147483656" r:id="rId6"/>
    <p:sldMasterId id="2147483659" r:id="rId7"/>
    <p:sldMasterId id="2147483660" r:id="rId8"/>
    <p:sldMasterId id="2147483662" r:id="rId9"/>
    <p:sldMasterId id="2147483664" r:id="rId10"/>
    <p:sldMasterId id="2147483666" r:id="rId11"/>
    <p:sldMasterId id="2147483668" r:id="rId12"/>
    <p:sldMasterId id="2147483670" r:id="rId13"/>
    <p:sldMasterId id="2147483672"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 id="330" r:id="rId90"/>
    <p:sldId id="331" r:id="rId91"/>
    <p:sldId id="332" r:id="rId92"/>
    <p:sldId id="333" r:id="rId93"/>
    <p:sldId id="334" r:id="rId94"/>
    <p:sldId id="335" r:id="rId95"/>
    <p:sldId id="336" r:id="rId96"/>
    <p:sldId id="337" r:id="rId97"/>
    <p:sldId id="338" r:id="rId98"/>
    <p:sldId id="339" r:id="rId99"/>
    <p:sldId id="340" r:id="rId100"/>
    <p:sldId id="341" r:id="rId101"/>
    <p:sldId id="342" r:id="rId102"/>
  </p:sldIdLst>
  <p:sldSz cy="6858000" cx="9144000"/>
  <p:notesSz cx="68580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03" roundtripDataSignature="AMtx7mhMdLDjIwhljqB6Nbd0ABDGmcmc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42" Type="http://schemas.openxmlformats.org/officeDocument/2006/relationships/slide" Target="slides/slide27.xml"/><Relationship Id="rId47" Type="http://schemas.openxmlformats.org/officeDocument/2006/relationships/slide" Target="slides/slide32.xml"/><Relationship Id="rId21" Type="http://schemas.openxmlformats.org/officeDocument/2006/relationships/slide" Target="slides/slide6.xml"/><Relationship Id="rId84" Type="http://schemas.openxmlformats.org/officeDocument/2006/relationships/slide" Target="slides/slide69.xml"/><Relationship Id="rId89" Type="http://schemas.openxmlformats.org/officeDocument/2006/relationships/slide" Target="slides/slide74.xml"/><Relationship Id="rId63" Type="http://schemas.openxmlformats.org/officeDocument/2006/relationships/slide" Target="slides/slide48.xml"/><Relationship Id="rId68" Type="http://schemas.openxmlformats.org/officeDocument/2006/relationships/slide" Target="slides/slide53.xml"/><Relationship Id="rId16" Type="http://schemas.openxmlformats.org/officeDocument/2006/relationships/slide" Target="slides/slide1.xml"/><Relationship Id="rId102" Type="http://schemas.openxmlformats.org/officeDocument/2006/relationships/slide" Target="slides/slide87.xml"/><Relationship Id="rId32" Type="http://schemas.openxmlformats.org/officeDocument/2006/relationships/slide" Target="slides/slide17.xml"/><Relationship Id="rId37" Type="http://schemas.openxmlformats.org/officeDocument/2006/relationships/slide" Target="slides/slide22.xml"/><Relationship Id="rId11" Type="http://schemas.openxmlformats.org/officeDocument/2006/relationships/slideMaster" Target="slideMasters/slideMaster9.xml"/><Relationship Id="rId74" Type="http://schemas.openxmlformats.org/officeDocument/2006/relationships/slide" Target="slides/slide59.xml"/><Relationship Id="rId79" Type="http://schemas.openxmlformats.org/officeDocument/2006/relationships/slide" Target="slides/slide64.xml"/><Relationship Id="rId53" Type="http://schemas.openxmlformats.org/officeDocument/2006/relationships/slide" Target="slides/slide38.xml"/><Relationship Id="rId58" Type="http://schemas.openxmlformats.org/officeDocument/2006/relationships/slide" Target="slides/slide43.xml"/><Relationship Id="rId95" Type="http://schemas.openxmlformats.org/officeDocument/2006/relationships/slide" Target="slides/slide80.xml"/><Relationship Id="rId90" Type="http://schemas.openxmlformats.org/officeDocument/2006/relationships/slide" Target="slides/slide75.xml"/><Relationship Id="rId5" Type="http://schemas.openxmlformats.org/officeDocument/2006/relationships/slideMaster" Target="slideMasters/slideMaster3.xml"/><Relationship Id="rId43" Type="http://schemas.openxmlformats.org/officeDocument/2006/relationships/slide" Target="slides/slide28.xml"/><Relationship Id="rId48" Type="http://schemas.openxmlformats.org/officeDocument/2006/relationships/slide" Target="slides/slide33.xml"/><Relationship Id="rId22" Type="http://schemas.openxmlformats.org/officeDocument/2006/relationships/slide" Target="slides/slide7.xml"/><Relationship Id="rId27" Type="http://schemas.openxmlformats.org/officeDocument/2006/relationships/slide" Target="slides/slide12.xml"/><Relationship Id="rId64" Type="http://schemas.openxmlformats.org/officeDocument/2006/relationships/slide" Target="slides/slide49.xml"/><Relationship Id="rId69" Type="http://schemas.openxmlformats.org/officeDocument/2006/relationships/slide" Target="slides/slide54.xml"/><Relationship Id="rId85" Type="http://schemas.openxmlformats.org/officeDocument/2006/relationships/slide" Target="slides/slide70.xml"/><Relationship Id="rId80" Type="http://schemas.openxmlformats.org/officeDocument/2006/relationships/slide" Target="slides/slide65.xml"/><Relationship Id="rId103" Type="http://customschemas.google.com/relationships/presentationmetadata" Target="metadata"/><Relationship Id="rId33" Type="http://schemas.openxmlformats.org/officeDocument/2006/relationships/slide" Target="slides/slide18.xml"/><Relationship Id="rId38" Type="http://schemas.openxmlformats.org/officeDocument/2006/relationships/slide" Target="slides/slide23.xml"/><Relationship Id="rId12" Type="http://schemas.openxmlformats.org/officeDocument/2006/relationships/slideMaster" Target="slideMasters/slideMaster10.xml"/><Relationship Id="rId17" Type="http://schemas.openxmlformats.org/officeDocument/2006/relationships/slide" Target="slides/slide2.xml"/><Relationship Id="rId59" Type="http://schemas.openxmlformats.org/officeDocument/2006/relationships/slide" Target="slides/slide44.xml"/><Relationship Id="rId41" Type="http://schemas.openxmlformats.org/officeDocument/2006/relationships/slide" Target="slides/slide26.xml"/><Relationship Id="rId20" Type="http://schemas.openxmlformats.org/officeDocument/2006/relationships/slide" Target="slides/slide5.xml"/><Relationship Id="rId96" Type="http://schemas.openxmlformats.org/officeDocument/2006/relationships/slide" Target="slides/slide81.xml"/><Relationship Id="rId91" Type="http://schemas.openxmlformats.org/officeDocument/2006/relationships/slide" Target="slides/slide76.xml"/><Relationship Id="rId83" Type="http://schemas.openxmlformats.org/officeDocument/2006/relationships/slide" Target="slides/slide68.xml"/><Relationship Id="rId88" Type="http://schemas.openxmlformats.org/officeDocument/2006/relationships/slide" Target="slides/slide73.xml"/><Relationship Id="rId75" Type="http://schemas.openxmlformats.org/officeDocument/2006/relationships/slide" Target="slides/slide60.xml"/><Relationship Id="rId70" Type="http://schemas.openxmlformats.org/officeDocument/2006/relationships/slide" Target="slides/slide55.xml"/><Relationship Id="rId62" Type="http://schemas.openxmlformats.org/officeDocument/2006/relationships/slide" Target="slides/slide47.xml"/><Relationship Id="rId54" Type="http://schemas.openxmlformats.org/officeDocument/2006/relationships/slide" Target="slides/slide39.xml"/><Relationship Id="rId1" Type="http://schemas.openxmlformats.org/officeDocument/2006/relationships/theme" Target="theme/theme6.xml"/><Relationship Id="rId6" Type="http://schemas.openxmlformats.org/officeDocument/2006/relationships/slideMaster" Target="slideMasters/slideMaster4.xml"/><Relationship Id="rId49" Type="http://schemas.openxmlformats.org/officeDocument/2006/relationships/slide" Target="slides/slide34.xml"/><Relationship Id="rId36" Type="http://schemas.openxmlformats.org/officeDocument/2006/relationships/slide" Target="slides/slide21.xml"/><Relationship Id="rId23" Type="http://schemas.openxmlformats.org/officeDocument/2006/relationships/slide" Target="slides/slide8.xml"/><Relationship Id="rId28" Type="http://schemas.openxmlformats.org/officeDocument/2006/relationships/slide" Target="slides/slide13.xml"/><Relationship Id="rId15" Type="http://schemas.openxmlformats.org/officeDocument/2006/relationships/notesMaster" Target="notesMasters/notesMaster1.xml"/><Relationship Id="rId57" Type="http://schemas.openxmlformats.org/officeDocument/2006/relationships/slide" Target="slides/slide42.xml"/><Relationship Id="rId106" Type="http://schemas.openxmlformats.org/officeDocument/2006/relationships/customXml" Target="../customXml/item3.xml"/><Relationship Id="rId44" Type="http://schemas.openxmlformats.org/officeDocument/2006/relationships/slide" Target="slides/slide29.xml"/><Relationship Id="rId101" Type="http://schemas.openxmlformats.org/officeDocument/2006/relationships/slide" Target="slides/slide86.xml"/><Relationship Id="rId31" Type="http://schemas.openxmlformats.org/officeDocument/2006/relationships/slide" Target="slides/slide16.xml"/><Relationship Id="rId94" Type="http://schemas.openxmlformats.org/officeDocument/2006/relationships/slide" Target="slides/slide79.xml"/><Relationship Id="rId99" Type="http://schemas.openxmlformats.org/officeDocument/2006/relationships/slide" Target="slides/slide84.xml"/><Relationship Id="rId10" Type="http://schemas.openxmlformats.org/officeDocument/2006/relationships/slideMaster" Target="slideMasters/slideMaster8.xml"/><Relationship Id="rId86" Type="http://schemas.openxmlformats.org/officeDocument/2006/relationships/slide" Target="slides/slide71.xml"/><Relationship Id="rId81" Type="http://schemas.openxmlformats.org/officeDocument/2006/relationships/slide" Target="slides/slide66.xml"/><Relationship Id="rId73" Type="http://schemas.openxmlformats.org/officeDocument/2006/relationships/slide" Target="slides/slide58.xml"/><Relationship Id="rId78" Type="http://schemas.openxmlformats.org/officeDocument/2006/relationships/slide" Target="slides/slide63.xml"/><Relationship Id="rId65" Type="http://schemas.openxmlformats.org/officeDocument/2006/relationships/slide" Target="slides/slide50.xml"/><Relationship Id="rId60" Type="http://schemas.openxmlformats.org/officeDocument/2006/relationships/slide" Target="slides/slide45.xml"/><Relationship Id="rId52" Type="http://schemas.openxmlformats.org/officeDocument/2006/relationships/slide" Target="slides/slide37.xml"/><Relationship Id="rId4" Type="http://schemas.openxmlformats.org/officeDocument/2006/relationships/slideMaster" Target="slideMasters/slideMaster2.xml"/><Relationship Id="rId9" Type="http://schemas.openxmlformats.org/officeDocument/2006/relationships/slideMaster" Target="slideMasters/slideMaster7.xml"/><Relationship Id="rId39" Type="http://schemas.openxmlformats.org/officeDocument/2006/relationships/slide" Target="slides/slide24.xml"/><Relationship Id="rId13" Type="http://schemas.openxmlformats.org/officeDocument/2006/relationships/slideMaster" Target="slideMasters/slideMaster11.xml"/><Relationship Id="rId18" Type="http://schemas.openxmlformats.org/officeDocument/2006/relationships/slide" Target="slides/slide3.xml"/><Relationship Id="rId34" Type="http://schemas.openxmlformats.org/officeDocument/2006/relationships/slide" Target="slides/slide19.xml"/><Relationship Id="rId97" Type="http://schemas.openxmlformats.org/officeDocument/2006/relationships/slide" Target="slides/slide82.xml"/><Relationship Id="rId76" Type="http://schemas.openxmlformats.org/officeDocument/2006/relationships/slide" Target="slides/slide61.xml"/><Relationship Id="rId50" Type="http://schemas.openxmlformats.org/officeDocument/2006/relationships/slide" Target="slides/slide35.xml"/><Relationship Id="rId55" Type="http://schemas.openxmlformats.org/officeDocument/2006/relationships/slide" Target="slides/slide40.xml"/><Relationship Id="rId104" Type="http://schemas.openxmlformats.org/officeDocument/2006/relationships/customXml" Target="../customXml/item1.xml"/><Relationship Id="rId92" Type="http://schemas.openxmlformats.org/officeDocument/2006/relationships/slide" Target="slides/slide77.xml"/><Relationship Id="rId7" Type="http://schemas.openxmlformats.org/officeDocument/2006/relationships/slideMaster" Target="slideMasters/slideMaster5.xml"/><Relationship Id="rId71" Type="http://schemas.openxmlformats.org/officeDocument/2006/relationships/slide" Target="slides/slide56.xml"/><Relationship Id="rId29" Type="http://schemas.openxmlformats.org/officeDocument/2006/relationships/slide" Target="slides/slide14.xml"/><Relationship Id="rId2" Type="http://schemas.openxmlformats.org/officeDocument/2006/relationships/presProps" Target="presProps.xml"/><Relationship Id="rId40" Type="http://schemas.openxmlformats.org/officeDocument/2006/relationships/slide" Target="slides/slide25.xml"/><Relationship Id="rId45" Type="http://schemas.openxmlformats.org/officeDocument/2006/relationships/slide" Target="slides/slide30.xml"/><Relationship Id="rId24" Type="http://schemas.openxmlformats.org/officeDocument/2006/relationships/slide" Target="slides/slide9.xml"/><Relationship Id="rId87" Type="http://schemas.openxmlformats.org/officeDocument/2006/relationships/slide" Target="slides/slide72.xml"/><Relationship Id="rId66" Type="http://schemas.openxmlformats.org/officeDocument/2006/relationships/slide" Target="slides/slide51.xml"/><Relationship Id="rId82" Type="http://schemas.openxmlformats.org/officeDocument/2006/relationships/slide" Target="slides/slide67.xml"/><Relationship Id="rId61" Type="http://schemas.openxmlformats.org/officeDocument/2006/relationships/slide" Target="slides/slide46.xml"/><Relationship Id="rId19" Type="http://schemas.openxmlformats.org/officeDocument/2006/relationships/slide" Target="slides/slide4.xml"/><Relationship Id="rId100" Type="http://schemas.openxmlformats.org/officeDocument/2006/relationships/slide" Target="slides/slide85.xml"/><Relationship Id="rId30" Type="http://schemas.openxmlformats.org/officeDocument/2006/relationships/slide" Target="slides/slide15.xml"/><Relationship Id="rId35" Type="http://schemas.openxmlformats.org/officeDocument/2006/relationships/slide" Target="slides/slide20.xml"/><Relationship Id="rId14" Type="http://schemas.openxmlformats.org/officeDocument/2006/relationships/slideMaster" Target="slideMasters/slideMaster12.xml"/><Relationship Id="rId77" Type="http://schemas.openxmlformats.org/officeDocument/2006/relationships/slide" Target="slides/slide62.xml"/><Relationship Id="rId56" Type="http://schemas.openxmlformats.org/officeDocument/2006/relationships/slide" Target="slides/slide41.xml"/><Relationship Id="rId105" Type="http://schemas.openxmlformats.org/officeDocument/2006/relationships/customXml" Target="../customXml/item2.xml"/><Relationship Id="rId98" Type="http://schemas.openxmlformats.org/officeDocument/2006/relationships/slide" Target="slides/slide83.xml"/><Relationship Id="rId93" Type="http://schemas.openxmlformats.org/officeDocument/2006/relationships/slide" Target="slides/slide78.xml"/><Relationship Id="rId8" Type="http://schemas.openxmlformats.org/officeDocument/2006/relationships/slideMaster" Target="slideMasters/slideMaster6.xml"/><Relationship Id="rId72" Type="http://schemas.openxmlformats.org/officeDocument/2006/relationships/slide" Target="slides/slide57.xml"/><Relationship Id="rId51" Type="http://schemas.openxmlformats.org/officeDocument/2006/relationships/slide" Target="slides/slide36.xml"/><Relationship Id="rId3" Type="http://schemas.openxmlformats.org/officeDocument/2006/relationships/slideMaster" Target="slideMasters/slideMaster1.xml"/><Relationship Id="rId46" Type="http://schemas.openxmlformats.org/officeDocument/2006/relationships/slide" Target="slides/slide31.xml"/><Relationship Id="rId25" Type="http://schemas.openxmlformats.org/officeDocument/2006/relationships/slide" Target="slides/slide10.xml"/><Relationship Id="rId67"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6355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886200" y="0"/>
            <a:ext cx="2971799" cy="46355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9pPr>
          </a:lstStyle>
          <a:p/>
        </p:txBody>
      </p:sp>
      <p:sp>
        <p:nvSpPr>
          <p:cNvPr id="5" name="Google Shape;5;n"/>
          <p:cNvSpPr/>
          <p:nvPr>
            <p:ph idx="3" type="sldImg"/>
          </p:nvPr>
        </p:nvSpPr>
        <p:spPr>
          <a:xfrm>
            <a:off x="1106487" y="698500"/>
            <a:ext cx="4648199"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 name="Google Shape;6;n"/>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832850"/>
            <a:ext cx="2971799" cy="4635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1:notes"/>
          <p:cNvSpPr txBox="1"/>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71" name="Google Shape;171;p1:notes"/>
          <p:cNvSpPr/>
          <p:nvPr>
            <p:ph idx="2" type="sldImg"/>
          </p:nvPr>
        </p:nvSpPr>
        <p:spPr>
          <a:xfrm>
            <a:off x="1106487" y="698500"/>
            <a:ext cx="4648199"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 name="Google Shape;172;p1:notes"/>
          <p:cNvSpPr txBox="1"/>
          <p:nvPr>
            <p:ph idx="1" type="body"/>
          </p:nvPr>
        </p:nvSpPr>
        <p:spPr>
          <a:xfrm>
            <a:off x="914400" y="4416425"/>
            <a:ext cx="5029199" cy="4181475"/>
          </a:xfrm>
          <a:prstGeom prst="rect">
            <a:avLst/>
          </a:prstGeom>
          <a:noFill/>
          <a:ln>
            <a:noFill/>
          </a:ln>
        </p:spPr>
        <p:txBody>
          <a:bodyPr anchorCtr="0" anchor="t" bIns="46150" lIns="92300" spcFirstLastPara="1" rIns="92300" wrap="square" tIns="46150">
            <a:noAutofit/>
          </a:bodyPr>
          <a:lstStyle/>
          <a:p>
            <a:pPr indent="0" lvl="0" marL="0" marR="0" rtl="0" algn="l">
              <a:spcBef>
                <a:spcPts val="0"/>
              </a:spcBef>
              <a:spcAft>
                <a:spcPts val="0"/>
              </a:spcAft>
              <a:buClr>
                <a:schemeClr val="dk1"/>
              </a:buClr>
              <a:buSzPts val="450"/>
              <a:buFont typeface="Arial"/>
              <a:buNone/>
            </a:pPr>
            <a:r>
              <a:t/>
            </a:r>
            <a:endParaRPr b="0" i="0" sz="18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1" name="Shape 1681"/>
        <p:cNvGrpSpPr/>
        <p:nvPr/>
      </p:nvGrpSpPr>
      <p:grpSpPr>
        <a:xfrm>
          <a:off x="0" y="0"/>
          <a:ext cx="0" cy="0"/>
          <a:chOff x="0" y="0"/>
          <a:chExt cx="0" cy="0"/>
        </a:xfrm>
      </p:grpSpPr>
      <p:sp>
        <p:nvSpPr>
          <p:cNvPr id="1682" name="Google Shape;1682;p10: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683" name="Google Shape;1683;p10: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a:p>
        </p:txBody>
      </p:sp>
      <p:sp>
        <p:nvSpPr>
          <p:cNvPr id="1684" name="Google Shape;1684;p10:notes"/>
          <p:cNvSpPr txBox="1"/>
          <p:nvPr>
            <p:ph idx="12" type="sldNum"/>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2" name="Shape 1752"/>
        <p:cNvGrpSpPr/>
        <p:nvPr/>
      </p:nvGrpSpPr>
      <p:grpSpPr>
        <a:xfrm>
          <a:off x="0" y="0"/>
          <a:ext cx="0" cy="0"/>
          <a:chOff x="0" y="0"/>
          <a:chExt cx="0" cy="0"/>
        </a:xfrm>
      </p:grpSpPr>
      <p:sp>
        <p:nvSpPr>
          <p:cNvPr id="1753" name="Google Shape;1753;p11:notes"/>
          <p:cNvSpPr txBox="1"/>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754" name="Google Shape;1754;p11: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55" name="Google Shape;1755;p11:notes"/>
          <p:cNvSpPr txBox="1"/>
          <p:nvPr>
            <p:ph idx="1" type="body"/>
          </p:nvPr>
        </p:nvSpPr>
        <p:spPr>
          <a:xfrm>
            <a:off x="914400" y="4416425"/>
            <a:ext cx="5029199" cy="4181475"/>
          </a:xfrm>
          <a:prstGeom prst="rect">
            <a:avLst/>
          </a:prstGeom>
          <a:noFill/>
          <a:ln>
            <a:noFill/>
          </a:ln>
        </p:spPr>
        <p:txBody>
          <a:bodyPr anchorCtr="0" anchor="t" bIns="46150" lIns="92300" spcFirstLastPara="1" rIns="92300" wrap="square" tIns="46150">
            <a:noAutofit/>
          </a:bodyPr>
          <a:lstStyle/>
          <a:p>
            <a:pPr indent="0" lvl="0" marL="0" marR="0" rtl="0" algn="l">
              <a:spcBef>
                <a:spcPts val="0"/>
              </a:spcBef>
              <a:spcAft>
                <a:spcPts val="0"/>
              </a:spcAft>
              <a:buClr>
                <a:schemeClr val="dk1"/>
              </a:buClr>
              <a:buSzPts val="450"/>
              <a:buFont typeface="Arial"/>
              <a:buNone/>
            </a:pPr>
            <a:r>
              <a:t/>
            </a:r>
            <a:endParaRPr b="0" i="0" sz="18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0" name="Shape 2110"/>
        <p:cNvGrpSpPr/>
        <p:nvPr/>
      </p:nvGrpSpPr>
      <p:grpSpPr>
        <a:xfrm>
          <a:off x="0" y="0"/>
          <a:ext cx="0" cy="0"/>
          <a:chOff x="0" y="0"/>
          <a:chExt cx="0" cy="0"/>
        </a:xfrm>
      </p:grpSpPr>
      <p:sp>
        <p:nvSpPr>
          <p:cNvPr id="2111" name="Google Shape;2111;p12:notes"/>
          <p:cNvSpPr txBox="1"/>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2112" name="Google Shape;2112;p12: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13" name="Google Shape;2113;p12:notes"/>
          <p:cNvSpPr txBox="1"/>
          <p:nvPr>
            <p:ph idx="1" type="body"/>
          </p:nvPr>
        </p:nvSpPr>
        <p:spPr>
          <a:xfrm>
            <a:off x="914400" y="4416425"/>
            <a:ext cx="5029199" cy="4181475"/>
          </a:xfrm>
          <a:prstGeom prst="rect">
            <a:avLst/>
          </a:prstGeom>
          <a:noFill/>
          <a:ln>
            <a:noFill/>
          </a:ln>
        </p:spPr>
        <p:txBody>
          <a:bodyPr anchorCtr="0" anchor="t" bIns="46150" lIns="92300" spcFirstLastPara="1" rIns="92300" wrap="square" tIns="46150">
            <a:noAutofit/>
          </a:bodyPr>
          <a:lstStyle/>
          <a:p>
            <a:pPr indent="0" lvl="0" marL="0" marR="0" rtl="0" algn="l">
              <a:spcBef>
                <a:spcPts val="0"/>
              </a:spcBef>
              <a:spcAft>
                <a:spcPts val="0"/>
              </a:spcAft>
              <a:buClr>
                <a:schemeClr val="dk1"/>
              </a:buClr>
              <a:buSzPts val="450"/>
              <a:buFont typeface="Arial"/>
              <a:buNone/>
            </a:pPr>
            <a:r>
              <a:t/>
            </a:r>
            <a:endParaRPr b="0" i="0" sz="18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5" name="Shape 2775"/>
        <p:cNvGrpSpPr/>
        <p:nvPr/>
      </p:nvGrpSpPr>
      <p:grpSpPr>
        <a:xfrm>
          <a:off x="0" y="0"/>
          <a:ext cx="0" cy="0"/>
          <a:chOff x="0" y="0"/>
          <a:chExt cx="0" cy="0"/>
        </a:xfrm>
      </p:grpSpPr>
      <p:sp>
        <p:nvSpPr>
          <p:cNvPr id="2776" name="Google Shape;2776;p13: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2777" name="Google Shape;2777;p13:notes"/>
          <p:cNvSpPr/>
          <p:nvPr>
            <p:ph idx="2" type="sldImg"/>
          </p:nvPr>
        </p:nvSpPr>
        <p:spPr>
          <a:xfrm>
            <a:off x="1106487" y="698500"/>
            <a:ext cx="4648199"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9" name="Shape 2819"/>
        <p:cNvGrpSpPr/>
        <p:nvPr/>
      </p:nvGrpSpPr>
      <p:grpSpPr>
        <a:xfrm>
          <a:off x="0" y="0"/>
          <a:ext cx="0" cy="0"/>
          <a:chOff x="0" y="0"/>
          <a:chExt cx="0" cy="0"/>
        </a:xfrm>
      </p:grpSpPr>
      <p:sp>
        <p:nvSpPr>
          <p:cNvPr id="2820" name="Google Shape;2820;p14: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2821" name="Google Shape;2821;p14:notes"/>
          <p:cNvSpPr/>
          <p:nvPr>
            <p:ph idx="2" type="sldImg"/>
          </p:nvPr>
        </p:nvSpPr>
        <p:spPr>
          <a:xfrm>
            <a:off x="1106487" y="698500"/>
            <a:ext cx="4648199"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3" name="Shape 2873"/>
        <p:cNvGrpSpPr/>
        <p:nvPr/>
      </p:nvGrpSpPr>
      <p:grpSpPr>
        <a:xfrm>
          <a:off x="0" y="0"/>
          <a:ext cx="0" cy="0"/>
          <a:chOff x="0" y="0"/>
          <a:chExt cx="0" cy="0"/>
        </a:xfrm>
      </p:grpSpPr>
      <p:sp>
        <p:nvSpPr>
          <p:cNvPr id="2874" name="Google Shape;2874;p15:notes"/>
          <p:cNvSpPr txBox="1"/>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2875" name="Google Shape;2875;p15: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76" name="Google Shape;2876;p15:notes"/>
          <p:cNvSpPr txBox="1"/>
          <p:nvPr>
            <p:ph idx="1" type="body"/>
          </p:nvPr>
        </p:nvSpPr>
        <p:spPr>
          <a:xfrm>
            <a:off x="914400" y="4416425"/>
            <a:ext cx="5029199" cy="4181475"/>
          </a:xfrm>
          <a:prstGeom prst="rect">
            <a:avLst/>
          </a:prstGeom>
          <a:noFill/>
          <a:ln>
            <a:noFill/>
          </a:ln>
        </p:spPr>
        <p:txBody>
          <a:bodyPr anchorCtr="0" anchor="t" bIns="46150" lIns="92300" spcFirstLastPara="1" rIns="92300" wrap="square" tIns="46150">
            <a:noAutofit/>
          </a:bodyPr>
          <a:lstStyle/>
          <a:p>
            <a:pPr indent="0" lvl="0" marL="0" marR="0" rtl="0" algn="l">
              <a:spcBef>
                <a:spcPts val="0"/>
              </a:spcBef>
              <a:spcAft>
                <a:spcPts val="0"/>
              </a:spcAft>
              <a:buClr>
                <a:schemeClr val="dk1"/>
              </a:buClr>
              <a:buSzPts val="450"/>
              <a:buFont typeface="Arial"/>
              <a:buNone/>
            </a:pPr>
            <a:r>
              <a:t/>
            </a:r>
            <a:endParaRPr b="0" i="0" sz="18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2" name="Shape 2882"/>
        <p:cNvGrpSpPr/>
        <p:nvPr/>
      </p:nvGrpSpPr>
      <p:grpSpPr>
        <a:xfrm>
          <a:off x="0" y="0"/>
          <a:ext cx="0" cy="0"/>
          <a:chOff x="0" y="0"/>
          <a:chExt cx="0" cy="0"/>
        </a:xfrm>
      </p:grpSpPr>
      <p:sp>
        <p:nvSpPr>
          <p:cNvPr id="2883" name="Google Shape;2883;p16:notes"/>
          <p:cNvSpPr txBox="1"/>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2884" name="Google Shape;2884;p16: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85" name="Google Shape;2885;p16:notes"/>
          <p:cNvSpPr txBox="1"/>
          <p:nvPr>
            <p:ph idx="1" type="body"/>
          </p:nvPr>
        </p:nvSpPr>
        <p:spPr>
          <a:xfrm>
            <a:off x="914400" y="4416425"/>
            <a:ext cx="5029199" cy="4181475"/>
          </a:xfrm>
          <a:prstGeom prst="rect">
            <a:avLst/>
          </a:prstGeom>
          <a:noFill/>
          <a:ln>
            <a:noFill/>
          </a:ln>
        </p:spPr>
        <p:txBody>
          <a:bodyPr anchorCtr="0" anchor="t" bIns="46150" lIns="92300" spcFirstLastPara="1" rIns="92300" wrap="square" tIns="46150">
            <a:noAutofit/>
          </a:bodyPr>
          <a:lstStyle/>
          <a:p>
            <a:pPr indent="0" lvl="0" marL="0" marR="0" rtl="0" algn="l">
              <a:spcBef>
                <a:spcPts val="0"/>
              </a:spcBef>
              <a:spcAft>
                <a:spcPts val="0"/>
              </a:spcAft>
              <a:buClr>
                <a:schemeClr val="dk1"/>
              </a:buClr>
              <a:buSzPts val="450"/>
              <a:buFont typeface="Arial"/>
              <a:buNone/>
            </a:pPr>
            <a:r>
              <a:t/>
            </a:r>
            <a:endParaRPr b="0" i="0" sz="18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2" name="Shape 2892"/>
        <p:cNvGrpSpPr/>
        <p:nvPr/>
      </p:nvGrpSpPr>
      <p:grpSpPr>
        <a:xfrm>
          <a:off x="0" y="0"/>
          <a:ext cx="0" cy="0"/>
          <a:chOff x="0" y="0"/>
          <a:chExt cx="0" cy="0"/>
        </a:xfrm>
      </p:grpSpPr>
      <p:sp>
        <p:nvSpPr>
          <p:cNvPr id="2893" name="Google Shape;2893;p17:notes"/>
          <p:cNvSpPr txBox="1"/>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2894" name="Google Shape;2894;p17: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95" name="Google Shape;2895;p17:notes"/>
          <p:cNvSpPr txBox="1"/>
          <p:nvPr>
            <p:ph idx="1" type="body"/>
          </p:nvPr>
        </p:nvSpPr>
        <p:spPr>
          <a:xfrm>
            <a:off x="914400" y="4416425"/>
            <a:ext cx="5029199" cy="4181475"/>
          </a:xfrm>
          <a:prstGeom prst="rect">
            <a:avLst/>
          </a:prstGeom>
          <a:noFill/>
          <a:ln>
            <a:noFill/>
          </a:ln>
        </p:spPr>
        <p:txBody>
          <a:bodyPr anchorCtr="0" anchor="t" bIns="46150" lIns="92300" spcFirstLastPara="1" rIns="92300" wrap="square" tIns="46150">
            <a:noAutofit/>
          </a:bodyPr>
          <a:lstStyle/>
          <a:p>
            <a:pPr indent="0" lvl="0" marL="0" marR="0" rtl="0" algn="l">
              <a:spcBef>
                <a:spcPts val="0"/>
              </a:spcBef>
              <a:spcAft>
                <a:spcPts val="0"/>
              </a:spcAft>
              <a:buClr>
                <a:schemeClr val="dk1"/>
              </a:buClr>
              <a:buSzPts val="450"/>
              <a:buFont typeface="Arial"/>
              <a:buNone/>
            </a:pPr>
            <a:r>
              <a:t/>
            </a:r>
            <a:endParaRPr b="0" i="0" sz="18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5" name="Shape 2935"/>
        <p:cNvGrpSpPr/>
        <p:nvPr/>
      </p:nvGrpSpPr>
      <p:grpSpPr>
        <a:xfrm>
          <a:off x="0" y="0"/>
          <a:ext cx="0" cy="0"/>
          <a:chOff x="0" y="0"/>
          <a:chExt cx="0" cy="0"/>
        </a:xfrm>
      </p:grpSpPr>
      <p:sp>
        <p:nvSpPr>
          <p:cNvPr id="2936" name="Google Shape;2936;p18:notes"/>
          <p:cNvSpPr txBox="1"/>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2937" name="Google Shape;2937;p18: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38" name="Google Shape;2938;p18:notes"/>
          <p:cNvSpPr txBox="1"/>
          <p:nvPr>
            <p:ph idx="1" type="body"/>
          </p:nvPr>
        </p:nvSpPr>
        <p:spPr>
          <a:xfrm>
            <a:off x="914400" y="4416425"/>
            <a:ext cx="5029199" cy="4181475"/>
          </a:xfrm>
          <a:prstGeom prst="rect">
            <a:avLst/>
          </a:prstGeom>
          <a:noFill/>
          <a:ln>
            <a:noFill/>
          </a:ln>
        </p:spPr>
        <p:txBody>
          <a:bodyPr anchorCtr="0" anchor="t" bIns="46150" lIns="92300" spcFirstLastPara="1" rIns="92300" wrap="square" tIns="46150">
            <a:noAutofit/>
          </a:bodyPr>
          <a:lstStyle/>
          <a:p>
            <a:pPr indent="0" lvl="0" marL="0" marR="0" rtl="0" algn="l">
              <a:spcBef>
                <a:spcPts val="0"/>
              </a:spcBef>
              <a:spcAft>
                <a:spcPts val="0"/>
              </a:spcAft>
              <a:buClr>
                <a:schemeClr val="dk1"/>
              </a:buClr>
              <a:buSzPts val="450"/>
              <a:buFont typeface="Arial"/>
              <a:buNone/>
            </a:pPr>
            <a:r>
              <a:t/>
            </a:r>
            <a:endParaRPr b="0" i="0" sz="18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9" name="Shape 2989"/>
        <p:cNvGrpSpPr/>
        <p:nvPr/>
      </p:nvGrpSpPr>
      <p:grpSpPr>
        <a:xfrm>
          <a:off x="0" y="0"/>
          <a:ext cx="0" cy="0"/>
          <a:chOff x="0" y="0"/>
          <a:chExt cx="0" cy="0"/>
        </a:xfrm>
      </p:grpSpPr>
      <p:sp>
        <p:nvSpPr>
          <p:cNvPr id="2990" name="Google Shape;2990;p19:notes"/>
          <p:cNvSpPr txBox="1"/>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2991" name="Google Shape;2991;p19: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92" name="Google Shape;2992;p19:notes"/>
          <p:cNvSpPr txBox="1"/>
          <p:nvPr>
            <p:ph idx="1" type="body"/>
          </p:nvPr>
        </p:nvSpPr>
        <p:spPr>
          <a:xfrm>
            <a:off x="914400" y="4416425"/>
            <a:ext cx="5029199" cy="4181475"/>
          </a:xfrm>
          <a:prstGeom prst="rect">
            <a:avLst/>
          </a:prstGeom>
          <a:noFill/>
          <a:ln>
            <a:noFill/>
          </a:ln>
        </p:spPr>
        <p:txBody>
          <a:bodyPr anchorCtr="0" anchor="t" bIns="46150" lIns="92300" spcFirstLastPara="1" rIns="92300" wrap="square" tIns="46150">
            <a:noAutofit/>
          </a:bodyPr>
          <a:lstStyle/>
          <a:p>
            <a:pPr indent="0" lvl="0" marL="0" marR="0" rtl="0" algn="l">
              <a:spcBef>
                <a:spcPts val="0"/>
              </a:spcBef>
              <a:spcAft>
                <a:spcPts val="0"/>
              </a:spcAft>
              <a:buClr>
                <a:schemeClr val="dk1"/>
              </a:buClr>
              <a:buSzPts val="450"/>
              <a:buFont typeface="Arial"/>
              <a:buNone/>
            </a:pPr>
            <a:r>
              <a:t/>
            </a:r>
            <a:endParaRPr b="0" i="0" sz="18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2:notes"/>
          <p:cNvSpPr txBox="1"/>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82" name="Google Shape;182;p2:notes"/>
          <p:cNvSpPr/>
          <p:nvPr>
            <p:ph idx="2" type="sldImg"/>
          </p:nvPr>
        </p:nvSpPr>
        <p:spPr>
          <a:xfrm>
            <a:off x="1106487" y="698500"/>
            <a:ext cx="4648199"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p2:notes"/>
          <p:cNvSpPr txBox="1"/>
          <p:nvPr>
            <p:ph idx="1" type="body"/>
          </p:nvPr>
        </p:nvSpPr>
        <p:spPr>
          <a:xfrm>
            <a:off x="914400" y="4416425"/>
            <a:ext cx="5029199" cy="4181475"/>
          </a:xfrm>
          <a:prstGeom prst="rect">
            <a:avLst/>
          </a:prstGeom>
          <a:noFill/>
          <a:ln>
            <a:noFill/>
          </a:ln>
        </p:spPr>
        <p:txBody>
          <a:bodyPr anchorCtr="0" anchor="t" bIns="46150" lIns="92300" spcFirstLastPara="1" rIns="92300" wrap="square" tIns="46150">
            <a:noAutofit/>
          </a:bodyPr>
          <a:lstStyle/>
          <a:p>
            <a:pPr indent="0" lvl="0" marL="0" marR="0" rtl="0" algn="l">
              <a:spcBef>
                <a:spcPts val="0"/>
              </a:spcBef>
              <a:spcAft>
                <a:spcPts val="0"/>
              </a:spcAft>
              <a:buClr>
                <a:schemeClr val="dk1"/>
              </a:buClr>
              <a:buSzPts val="450"/>
              <a:buFont typeface="Arial"/>
              <a:buNone/>
            </a:pPr>
            <a:r>
              <a:t/>
            </a:r>
            <a:endParaRPr b="0" i="0" sz="1800" u="none" cap="none" strike="noStrike"/>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5" name="Shape 3035"/>
        <p:cNvGrpSpPr/>
        <p:nvPr/>
      </p:nvGrpSpPr>
      <p:grpSpPr>
        <a:xfrm>
          <a:off x="0" y="0"/>
          <a:ext cx="0" cy="0"/>
          <a:chOff x="0" y="0"/>
          <a:chExt cx="0" cy="0"/>
        </a:xfrm>
      </p:grpSpPr>
      <p:sp>
        <p:nvSpPr>
          <p:cNvPr id="3036" name="Google Shape;3036;p20: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3037" name="Google Shape;3037;p20: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0" name="Shape 3120"/>
        <p:cNvGrpSpPr/>
        <p:nvPr/>
      </p:nvGrpSpPr>
      <p:grpSpPr>
        <a:xfrm>
          <a:off x="0" y="0"/>
          <a:ext cx="0" cy="0"/>
          <a:chOff x="0" y="0"/>
          <a:chExt cx="0" cy="0"/>
        </a:xfrm>
      </p:grpSpPr>
      <p:sp>
        <p:nvSpPr>
          <p:cNvPr id="3121" name="Google Shape;3121;p21: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3122" name="Google Shape;3122;p21:notes"/>
          <p:cNvSpPr/>
          <p:nvPr>
            <p:ph idx="2" type="sldImg"/>
          </p:nvPr>
        </p:nvSpPr>
        <p:spPr>
          <a:xfrm>
            <a:off x="1106487" y="698500"/>
            <a:ext cx="4648199"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7" name="Shape 3167"/>
        <p:cNvGrpSpPr/>
        <p:nvPr/>
      </p:nvGrpSpPr>
      <p:grpSpPr>
        <a:xfrm>
          <a:off x="0" y="0"/>
          <a:ext cx="0" cy="0"/>
          <a:chOff x="0" y="0"/>
          <a:chExt cx="0" cy="0"/>
        </a:xfrm>
      </p:grpSpPr>
      <p:sp>
        <p:nvSpPr>
          <p:cNvPr id="3168" name="Google Shape;3168;p22: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3169" name="Google Shape;3169;p22:notes"/>
          <p:cNvSpPr/>
          <p:nvPr>
            <p:ph idx="2" type="sldImg"/>
          </p:nvPr>
        </p:nvSpPr>
        <p:spPr>
          <a:xfrm>
            <a:off x="1106487" y="698500"/>
            <a:ext cx="4648199"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1" name="Shape 3221"/>
        <p:cNvGrpSpPr/>
        <p:nvPr/>
      </p:nvGrpSpPr>
      <p:grpSpPr>
        <a:xfrm>
          <a:off x="0" y="0"/>
          <a:ext cx="0" cy="0"/>
          <a:chOff x="0" y="0"/>
          <a:chExt cx="0" cy="0"/>
        </a:xfrm>
      </p:grpSpPr>
      <p:sp>
        <p:nvSpPr>
          <p:cNvPr id="3222" name="Google Shape;3222;p23: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3223" name="Google Shape;3223;p23: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7" name="Shape 3297"/>
        <p:cNvGrpSpPr/>
        <p:nvPr/>
      </p:nvGrpSpPr>
      <p:grpSpPr>
        <a:xfrm>
          <a:off x="0" y="0"/>
          <a:ext cx="0" cy="0"/>
          <a:chOff x="0" y="0"/>
          <a:chExt cx="0" cy="0"/>
        </a:xfrm>
      </p:grpSpPr>
      <p:sp>
        <p:nvSpPr>
          <p:cNvPr id="3298" name="Google Shape;3298;p24: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299" name="Google Shape;3299;p24: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a:p>
        </p:txBody>
      </p:sp>
      <p:sp>
        <p:nvSpPr>
          <p:cNvPr id="3300" name="Google Shape;3300;p24:notes"/>
          <p:cNvSpPr txBox="1"/>
          <p:nvPr>
            <p:ph idx="12" type="sldNum"/>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5" name="Shape 3305"/>
        <p:cNvGrpSpPr/>
        <p:nvPr/>
      </p:nvGrpSpPr>
      <p:grpSpPr>
        <a:xfrm>
          <a:off x="0" y="0"/>
          <a:ext cx="0" cy="0"/>
          <a:chOff x="0" y="0"/>
          <a:chExt cx="0" cy="0"/>
        </a:xfrm>
      </p:grpSpPr>
      <p:sp>
        <p:nvSpPr>
          <p:cNvPr id="3306" name="Google Shape;3306;p25: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3307" name="Google Shape;3307;p25: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9" name="Shape 3389"/>
        <p:cNvGrpSpPr/>
        <p:nvPr/>
      </p:nvGrpSpPr>
      <p:grpSpPr>
        <a:xfrm>
          <a:off x="0" y="0"/>
          <a:ext cx="0" cy="0"/>
          <a:chOff x="0" y="0"/>
          <a:chExt cx="0" cy="0"/>
        </a:xfrm>
      </p:grpSpPr>
      <p:sp>
        <p:nvSpPr>
          <p:cNvPr id="3390" name="Google Shape;3390;p26: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3391" name="Google Shape;3391;p26: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9" name="Shape 3399"/>
        <p:cNvGrpSpPr/>
        <p:nvPr/>
      </p:nvGrpSpPr>
      <p:grpSpPr>
        <a:xfrm>
          <a:off x="0" y="0"/>
          <a:ext cx="0" cy="0"/>
          <a:chOff x="0" y="0"/>
          <a:chExt cx="0" cy="0"/>
        </a:xfrm>
      </p:grpSpPr>
      <p:sp>
        <p:nvSpPr>
          <p:cNvPr id="3400" name="Google Shape;3400;p27: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3401" name="Google Shape;3401;p27: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0" name="Shape 3410"/>
        <p:cNvGrpSpPr/>
        <p:nvPr/>
      </p:nvGrpSpPr>
      <p:grpSpPr>
        <a:xfrm>
          <a:off x="0" y="0"/>
          <a:ext cx="0" cy="0"/>
          <a:chOff x="0" y="0"/>
          <a:chExt cx="0" cy="0"/>
        </a:xfrm>
      </p:grpSpPr>
      <p:sp>
        <p:nvSpPr>
          <p:cNvPr id="3411" name="Google Shape;3411;p28: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3412" name="Google Shape;3412;p28: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9" name="Shape 3419"/>
        <p:cNvGrpSpPr/>
        <p:nvPr/>
      </p:nvGrpSpPr>
      <p:grpSpPr>
        <a:xfrm>
          <a:off x="0" y="0"/>
          <a:ext cx="0" cy="0"/>
          <a:chOff x="0" y="0"/>
          <a:chExt cx="0" cy="0"/>
        </a:xfrm>
      </p:grpSpPr>
      <p:sp>
        <p:nvSpPr>
          <p:cNvPr id="3420" name="Google Shape;3420;p29:notes"/>
          <p:cNvSpPr txBox="1"/>
          <p:nvPr>
            <p:ph idx="1" type="body"/>
          </p:nvPr>
        </p:nvSpPr>
        <p:spPr>
          <a:xfrm>
            <a:off x="914400" y="4416425"/>
            <a:ext cx="5029199" cy="41814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9:notes"/>
          <p:cNvSpPr/>
          <p:nvPr>
            <p:ph idx="2" type="sldImg"/>
          </p:nvPr>
        </p:nvSpPr>
        <p:spPr>
          <a:xfrm>
            <a:off x="1106487" y="698500"/>
            <a:ext cx="4648199"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3:notes"/>
          <p:cNvSpPr txBox="1"/>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92" name="Google Shape;192;p3:notes"/>
          <p:cNvSpPr/>
          <p:nvPr>
            <p:ph idx="2" type="sldImg"/>
          </p:nvPr>
        </p:nvSpPr>
        <p:spPr>
          <a:xfrm>
            <a:off x="1106487" y="698500"/>
            <a:ext cx="4648199"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p3:notes"/>
          <p:cNvSpPr txBox="1"/>
          <p:nvPr>
            <p:ph idx="1" type="body"/>
          </p:nvPr>
        </p:nvSpPr>
        <p:spPr>
          <a:xfrm>
            <a:off x="914400" y="4416425"/>
            <a:ext cx="5029199" cy="4181475"/>
          </a:xfrm>
          <a:prstGeom prst="rect">
            <a:avLst/>
          </a:prstGeom>
          <a:noFill/>
          <a:ln>
            <a:noFill/>
          </a:ln>
        </p:spPr>
        <p:txBody>
          <a:bodyPr anchorCtr="0" anchor="t" bIns="46150" lIns="92300" spcFirstLastPara="1" rIns="92300" wrap="square" tIns="46150">
            <a:noAutofit/>
          </a:bodyPr>
          <a:lstStyle/>
          <a:p>
            <a:pPr indent="0" lvl="0" marL="0" marR="0" rtl="0" algn="l">
              <a:spcBef>
                <a:spcPts val="0"/>
              </a:spcBef>
              <a:spcAft>
                <a:spcPts val="0"/>
              </a:spcAft>
              <a:buClr>
                <a:schemeClr val="dk1"/>
              </a:buClr>
              <a:buSzPts val="450"/>
              <a:buFont typeface="Arial"/>
              <a:buNone/>
            </a:pPr>
            <a:r>
              <a:t/>
            </a:r>
            <a:endParaRPr b="0" i="0" sz="18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6" name="Shape 3426"/>
        <p:cNvGrpSpPr/>
        <p:nvPr/>
      </p:nvGrpSpPr>
      <p:grpSpPr>
        <a:xfrm>
          <a:off x="0" y="0"/>
          <a:ext cx="0" cy="0"/>
          <a:chOff x="0" y="0"/>
          <a:chExt cx="0" cy="0"/>
        </a:xfrm>
      </p:grpSpPr>
      <p:sp>
        <p:nvSpPr>
          <p:cNvPr id="3427" name="Google Shape;3427;p30:notes"/>
          <p:cNvSpPr txBox="1"/>
          <p:nvPr>
            <p:ph idx="1" type="body"/>
          </p:nvPr>
        </p:nvSpPr>
        <p:spPr>
          <a:xfrm>
            <a:off x="914400" y="4416425"/>
            <a:ext cx="5029199" cy="41814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30:notes"/>
          <p:cNvSpPr/>
          <p:nvPr>
            <p:ph idx="2" type="sldImg"/>
          </p:nvPr>
        </p:nvSpPr>
        <p:spPr>
          <a:xfrm>
            <a:off x="1106487" y="698500"/>
            <a:ext cx="4648199"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3" name="Shape 3433"/>
        <p:cNvGrpSpPr/>
        <p:nvPr/>
      </p:nvGrpSpPr>
      <p:grpSpPr>
        <a:xfrm>
          <a:off x="0" y="0"/>
          <a:ext cx="0" cy="0"/>
          <a:chOff x="0" y="0"/>
          <a:chExt cx="0" cy="0"/>
        </a:xfrm>
      </p:grpSpPr>
      <p:sp>
        <p:nvSpPr>
          <p:cNvPr id="3434" name="Google Shape;3434;p31: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3435" name="Google Shape;3435;p31: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1" name="Shape 3441"/>
        <p:cNvGrpSpPr/>
        <p:nvPr/>
      </p:nvGrpSpPr>
      <p:grpSpPr>
        <a:xfrm>
          <a:off x="0" y="0"/>
          <a:ext cx="0" cy="0"/>
          <a:chOff x="0" y="0"/>
          <a:chExt cx="0" cy="0"/>
        </a:xfrm>
      </p:grpSpPr>
      <p:sp>
        <p:nvSpPr>
          <p:cNvPr id="3442" name="Google Shape;3442;p32: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3443" name="Google Shape;3443;p32: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7" name="Shape 4077"/>
        <p:cNvGrpSpPr/>
        <p:nvPr/>
      </p:nvGrpSpPr>
      <p:grpSpPr>
        <a:xfrm>
          <a:off x="0" y="0"/>
          <a:ext cx="0" cy="0"/>
          <a:chOff x="0" y="0"/>
          <a:chExt cx="0" cy="0"/>
        </a:xfrm>
      </p:grpSpPr>
      <p:sp>
        <p:nvSpPr>
          <p:cNvPr id="4078" name="Google Shape;4078;p33: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4079" name="Google Shape;4079;p33: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rPr lang="en-US"/>
              <a:t>M</a:t>
            </a:r>
            <a:endParaRPr/>
          </a:p>
        </p:txBody>
      </p:sp>
      <p:sp>
        <p:nvSpPr>
          <p:cNvPr id="4080" name="Google Shape;4080;p33:notes"/>
          <p:cNvSpPr txBox="1"/>
          <p:nvPr>
            <p:ph idx="12" type="sldNum"/>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0" name="Shape 4090"/>
        <p:cNvGrpSpPr/>
        <p:nvPr/>
      </p:nvGrpSpPr>
      <p:grpSpPr>
        <a:xfrm>
          <a:off x="0" y="0"/>
          <a:ext cx="0" cy="0"/>
          <a:chOff x="0" y="0"/>
          <a:chExt cx="0" cy="0"/>
        </a:xfrm>
      </p:grpSpPr>
      <p:sp>
        <p:nvSpPr>
          <p:cNvPr id="4091" name="Google Shape;4091;p34: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4092" name="Google Shape;4092;p34: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6" name="Shape 4416"/>
        <p:cNvGrpSpPr/>
        <p:nvPr/>
      </p:nvGrpSpPr>
      <p:grpSpPr>
        <a:xfrm>
          <a:off x="0" y="0"/>
          <a:ext cx="0" cy="0"/>
          <a:chOff x="0" y="0"/>
          <a:chExt cx="0" cy="0"/>
        </a:xfrm>
      </p:grpSpPr>
      <p:sp>
        <p:nvSpPr>
          <p:cNvPr id="4417" name="Google Shape;4417;p35: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4418" name="Google Shape;4418;p35: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5" name="Shape 4425"/>
        <p:cNvGrpSpPr/>
        <p:nvPr/>
      </p:nvGrpSpPr>
      <p:grpSpPr>
        <a:xfrm>
          <a:off x="0" y="0"/>
          <a:ext cx="0" cy="0"/>
          <a:chOff x="0" y="0"/>
          <a:chExt cx="0" cy="0"/>
        </a:xfrm>
      </p:grpSpPr>
      <p:sp>
        <p:nvSpPr>
          <p:cNvPr id="4426" name="Google Shape;4426;p36:notes"/>
          <p:cNvSpPr txBox="1"/>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4427" name="Google Shape;4427;p36: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28" name="Google Shape;4428;p36:notes"/>
          <p:cNvSpPr txBox="1"/>
          <p:nvPr>
            <p:ph idx="1" type="body"/>
          </p:nvPr>
        </p:nvSpPr>
        <p:spPr>
          <a:xfrm>
            <a:off x="914400" y="4416425"/>
            <a:ext cx="5029199" cy="4181475"/>
          </a:xfrm>
          <a:prstGeom prst="rect">
            <a:avLst/>
          </a:prstGeom>
          <a:noFill/>
          <a:ln>
            <a:noFill/>
          </a:ln>
        </p:spPr>
        <p:txBody>
          <a:bodyPr anchorCtr="0" anchor="t" bIns="46150" lIns="92300" spcFirstLastPara="1" rIns="92300" wrap="square" tIns="46150">
            <a:noAutofit/>
          </a:bodyPr>
          <a:lstStyle/>
          <a:p>
            <a:pPr indent="0" lvl="0" marL="0" marR="0" rtl="0" algn="l">
              <a:spcBef>
                <a:spcPts val="0"/>
              </a:spcBef>
              <a:spcAft>
                <a:spcPts val="0"/>
              </a:spcAft>
              <a:buClr>
                <a:schemeClr val="dk1"/>
              </a:buClr>
              <a:buSzPts val="450"/>
              <a:buFont typeface="Arial"/>
              <a:buNone/>
            </a:pPr>
            <a:r>
              <a:t/>
            </a:r>
            <a:endParaRPr b="0" i="0" sz="18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4" name="Shape 4534"/>
        <p:cNvGrpSpPr/>
        <p:nvPr/>
      </p:nvGrpSpPr>
      <p:grpSpPr>
        <a:xfrm>
          <a:off x="0" y="0"/>
          <a:ext cx="0" cy="0"/>
          <a:chOff x="0" y="0"/>
          <a:chExt cx="0" cy="0"/>
        </a:xfrm>
      </p:grpSpPr>
      <p:sp>
        <p:nvSpPr>
          <p:cNvPr id="4535" name="Google Shape;4535;p37:notes"/>
          <p:cNvSpPr txBox="1"/>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4536" name="Google Shape;4536;p37: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37" name="Google Shape;4537;p37:notes"/>
          <p:cNvSpPr txBox="1"/>
          <p:nvPr>
            <p:ph idx="1" type="body"/>
          </p:nvPr>
        </p:nvSpPr>
        <p:spPr>
          <a:xfrm>
            <a:off x="914400" y="4416425"/>
            <a:ext cx="5029199" cy="4181475"/>
          </a:xfrm>
          <a:prstGeom prst="rect">
            <a:avLst/>
          </a:prstGeom>
          <a:noFill/>
          <a:ln>
            <a:noFill/>
          </a:ln>
        </p:spPr>
        <p:txBody>
          <a:bodyPr anchorCtr="0" anchor="t" bIns="46150" lIns="92300" spcFirstLastPara="1" rIns="92300" wrap="square" tIns="46150">
            <a:noAutofit/>
          </a:bodyPr>
          <a:lstStyle/>
          <a:p>
            <a:pPr indent="0" lvl="0" marL="0" marR="0" rtl="0" algn="l">
              <a:spcBef>
                <a:spcPts val="0"/>
              </a:spcBef>
              <a:spcAft>
                <a:spcPts val="0"/>
              </a:spcAft>
              <a:buClr>
                <a:schemeClr val="dk1"/>
              </a:buClr>
              <a:buSzPts val="450"/>
              <a:buFont typeface="Arial"/>
              <a:buNone/>
            </a:pPr>
            <a:r>
              <a:t/>
            </a:r>
            <a:endParaRPr b="0" i="0" sz="18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3" name="Shape 4543"/>
        <p:cNvGrpSpPr/>
        <p:nvPr/>
      </p:nvGrpSpPr>
      <p:grpSpPr>
        <a:xfrm>
          <a:off x="0" y="0"/>
          <a:ext cx="0" cy="0"/>
          <a:chOff x="0" y="0"/>
          <a:chExt cx="0" cy="0"/>
        </a:xfrm>
      </p:grpSpPr>
      <p:sp>
        <p:nvSpPr>
          <p:cNvPr id="4544" name="Google Shape;4544;p38:notes"/>
          <p:cNvSpPr txBox="1"/>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4545" name="Google Shape;4545;p38: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46" name="Google Shape;4546;p38:notes"/>
          <p:cNvSpPr txBox="1"/>
          <p:nvPr>
            <p:ph idx="1" type="body"/>
          </p:nvPr>
        </p:nvSpPr>
        <p:spPr>
          <a:xfrm>
            <a:off x="914400" y="4416425"/>
            <a:ext cx="5029199" cy="4181475"/>
          </a:xfrm>
          <a:prstGeom prst="rect">
            <a:avLst/>
          </a:prstGeom>
          <a:noFill/>
          <a:ln>
            <a:noFill/>
          </a:ln>
        </p:spPr>
        <p:txBody>
          <a:bodyPr anchorCtr="0" anchor="t" bIns="46150" lIns="92300" spcFirstLastPara="1" rIns="92300" wrap="square" tIns="46150">
            <a:noAutofit/>
          </a:bodyPr>
          <a:lstStyle/>
          <a:p>
            <a:pPr indent="0" lvl="0" marL="0" marR="0" rtl="0" algn="l">
              <a:spcBef>
                <a:spcPts val="0"/>
              </a:spcBef>
              <a:spcAft>
                <a:spcPts val="0"/>
              </a:spcAft>
              <a:buClr>
                <a:schemeClr val="dk1"/>
              </a:buClr>
              <a:buSzPts val="450"/>
              <a:buFont typeface="Arial"/>
              <a:buNone/>
            </a:pPr>
            <a:r>
              <a:t/>
            </a:r>
            <a:endParaRPr b="0" i="0" sz="18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7" name="Shape 4557"/>
        <p:cNvGrpSpPr/>
        <p:nvPr/>
      </p:nvGrpSpPr>
      <p:grpSpPr>
        <a:xfrm>
          <a:off x="0" y="0"/>
          <a:ext cx="0" cy="0"/>
          <a:chOff x="0" y="0"/>
          <a:chExt cx="0" cy="0"/>
        </a:xfrm>
      </p:grpSpPr>
      <p:sp>
        <p:nvSpPr>
          <p:cNvPr id="4558" name="Google Shape;4558;p39:notes"/>
          <p:cNvSpPr txBox="1"/>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4559" name="Google Shape;4559;p39: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60" name="Google Shape;4560;p39:notes"/>
          <p:cNvSpPr txBox="1"/>
          <p:nvPr>
            <p:ph idx="1" type="body"/>
          </p:nvPr>
        </p:nvSpPr>
        <p:spPr>
          <a:xfrm>
            <a:off x="914400" y="4416425"/>
            <a:ext cx="5029199" cy="4181475"/>
          </a:xfrm>
          <a:prstGeom prst="rect">
            <a:avLst/>
          </a:prstGeom>
          <a:noFill/>
          <a:ln>
            <a:noFill/>
          </a:ln>
        </p:spPr>
        <p:txBody>
          <a:bodyPr anchorCtr="0" anchor="t" bIns="46150" lIns="92300" spcFirstLastPara="1" rIns="92300" wrap="square" tIns="46150">
            <a:noAutofit/>
          </a:bodyPr>
          <a:lstStyle/>
          <a:p>
            <a:pPr indent="0" lvl="0" marL="0" marR="0" rtl="0" algn="l">
              <a:spcBef>
                <a:spcPts val="0"/>
              </a:spcBef>
              <a:spcAft>
                <a:spcPts val="0"/>
              </a:spcAft>
              <a:buClr>
                <a:schemeClr val="dk1"/>
              </a:buClr>
              <a:buSzPts val="450"/>
              <a:buFont typeface="Arial"/>
              <a:buNone/>
            </a:pPr>
            <a:r>
              <a:t/>
            </a:r>
            <a:endParaRPr b="0" i="0" sz="18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4: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201" name="Google Shape;201;p4: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a:p>
        </p:txBody>
      </p:sp>
      <p:sp>
        <p:nvSpPr>
          <p:cNvPr id="202" name="Google Shape;202;p4:notes"/>
          <p:cNvSpPr txBox="1"/>
          <p:nvPr>
            <p:ph idx="12" type="sldNum"/>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3" name="Shape 4653"/>
        <p:cNvGrpSpPr/>
        <p:nvPr/>
      </p:nvGrpSpPr>
      <p:grpSpPr>
        <a:xfrm>
          <a:off x="0" y="0"/>
          <a:ext cx="0" cy="0"/>
          <a:chOff x="0" y="0"/>
          <a:chExt cx="0" cy="0"/>
        </a:xfrm>
      </p:grpSpPr>
      <p:sp>
        <p:nvSpPr>
          <p:cNvPr id="4654" name="Google Shape;4654;p40: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4655" name="Google Shape;4655;p40: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9" name="Shape 4699"/>
        <p:cNvGrpSpPr/>
        <p:nvPr/>
      </p:nvGrpSpPr>
      <p:grpSpPr>
        <a:xfrm>
          <a:off x="0" y="0"/>
          <a:ext cx="0" cy="0"/>
          <a:chOff x="0" y="0"/>
          <a:chExt cx="0" cy="0"/>
        </a:xfrm>
      </p:grpSpPr>
      <p:sp>
        <p:nvSpPr>
          <p:cNvPr id="4700" name="Google Shape;4700;p41: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4701" name="Google Shape;4701;p41: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2" name="Shape 4732"/>
        <p:cNvGrpSpPr/>
        <p:nvPr/>
      </p:nvGrpSpPr>
      <p:grpSpPr>
        <a:xfrm>
          <a:off x="0" y="0"/>
          <a:ext cx="0" cy="0"/>
          <a:chOff x="0" y="0"/>
          <a:chExt cx="0" cy="0"/>
        </a:xfrm>
      </p:grpSpPr>
      <p:sp>
        <p:nvSpPr>
          <p:cNvPr id="4733" name="Google Shape;4733;p42: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4734" name="Google Shape;4734;p42: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2" name="Shape 4742"/>
        <p:cNvGrpSpPr/>
        <p:nvPr/>
      </p:nvGrpSpPr>
      <p:grpSpPr>
        <a:xfrm>
          <a:off x="0" y="0"/>
          <a:ext cx="0" cy="0"/>
          <a:chOff x="0" y="0"/>
          <a:chExt cx="0" cy="0"/>
        </a:xfrm>
      </p:grpSpPr>
      <p:sp>
        <p:nvSpPr>
          <p:cNvPr id="4743" name="Google Shape;4743;p43: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4744" name="Google Shape;4744;p43: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5" name="Shape 4765"/>
        <p:cNvGrpSpPr/>
        <p:nvPr/>
      </p:nvGrpSpPr>
      <p:grpSpPr>
        <a:xfrm>
          <a:off x="0" y="0"/>
          <a:ext cx="0" cy="0"/>
          <a:chOff x="0" y="0"/>
          <a:chExt cx="0" cy="0"/>
        </a:xfrm>
      </p:grpSpPr>
      <p:sp>
        <p:nvSpPr>
          <p:cNvPr id="4766" name="Google Shape;4766;p44: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4767" name="Google Shape;4767;p44: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5" name="Shape 4885"/>
        <p:cNvGrpSpPr/>
        <p:nvPr/>
      </p:nvGrpSpPr>
      <p:grpSpPr>
        <a:xfrm>
          <a:off x="0" y="0"/>
          <a:ext cx="0" cy="0"/>
          <a:chOff x="0" y="0"/>
          <a:chExt cx="0" cy="0"/>
        </a:xfrm>
      </p:grpSpPr>
      <p:sp>
        <p:nvSpPr>
          <p:cNvPr id="4886" name="Google Shape;4886;p45: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4887" name="Google Shape;4887;p45: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9" name="Shape 4939"/>
        <p:cNvGrpSpPr/>
        <p:nvPr/>
      </p:nvGrpSpPr>
      <p:grpSpPr>
        <a:xfrm>
          <a:off x="0" y="0"/>
          <a:ext cx="0" cy="0"/>
          <a:chOff x="0" y="0"/>
          <a:chExt cx="0" cy="0"/>
        </a:xfrm>
      </p:grpSpPr>
      <p:sp>
        <p:nvSpPr>
          <p:cNvPr id="4940" name="Google Shape;4940;p46: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4941" name="Google Shape;4941;p46: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0" name="Shape 5020"/>
        <p:cNvGrpSpPr/>
        <p:nvPr/>
      </p:nvGrpSpPr>
      <p:grpSpPr>
        <a:xfrm>
          <a:off x="0" y="0"/>
          <a:ext cx="0" cy="0"/>
          <a:chOff x="0" y="0"/>
          <a:chExt cx="0" cy="0"/>
        </a:xfrm>
      </p:grpSpPr>
      <p:sp>
        <p:nvSpPr>
          <p:cNvPr id="5021" name="Google Shape;5021;p47: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5022" name="Google Shape;5022;p47: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7" name="Shape 5097"/>
        <p:cNvGrpSpPr/>
        <p:nvPr/>
      </p:nvGrpSpPr>
      <p:grpSpPr>
        <a:xfrm>
          <a:off x="0" y="0"/>
          <a:ext cx="0" cy="0"/>
          <a:chOff x="0" y="0"/>
          <a:chExt cx="0" cy="0"/>
        </a:xfrm>
      </p:grpSpPr>
      <p:sp>
        <p:nvSpPr>
          <p:cNvPr id="5098" name="Google Shape;5098;p48:notes"/>
          <p:cNvSpPr txBox="1"/>
          <p:nvPr>
            <p:ph idx="1" type="body"/>
          </p:nvPr>
        </p:nvSpPr>
        <p:spPr>
          <a:xfrm>
            <a:off x="914400" y="4416425"/>
            <a:ext cx="5029199" cy="41814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48:notes"/>
          <p:cNvSpPr/>
          <p:nvPr>
            <p:ph idx="2" type="sldImg"/>
          </p:nvPr>
        </p:nvSpPr>
        <p:spPr>
          <a:xfrm>
            <a:off x="1106487" y="698500"/>
            <a:ext cx="4648199"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4" name="Shape 5104"/>
        <p:cNvGrpSpPr/>
        <p:nvPr/>
      </p:nvGrpSpPr>
      <p:grpSpPr>
        <a:xfrm>
          <a:off x="0" y="0"/>
          <a:ext cx="0" cy="0"/>
          <a:chOff x="0" y="0"/>
          <a:chExt cx="0" cy="0"/>
        </a:xfrm>
      </p:grpSpPr>
      <p:sp>
        <p:nvSpPr>
          <p:cNvPr id="5105" name="Google Shape;5105;p49: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5106" name="Google Shape;5106;p49: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5:notes"/>
          <p:cNvSpPr txBox="1"/>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272" name="Google Shape;272;p5: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3" name="Google Shape;273;p5:notes"/>
          <p:cNvSpPr txBox="1"/>
          <p:nvPr>
            <p:ph idx="1" type="body"/>
          </p:nvPr>
        </p:nvSpPr>
        <p:spPr>
          <a:xfrm>
            <a:off x="914400" y="4416425"/>
            <a:ext cx="5029199" cy="4181475"/>
          </a:xfrm>
          <a:prstGeom prst="rect">
            <a:avLst/>
          </a:prstGeom>
          <a:noFill/>
          <a:ln>
            <a:noFill/>
          </a:ln>
        </p:spPr>
        <p:txBody>
          <a:bodyPr anchorCtr="0" anchor="t" bIns="46150" lIns="92300" spcFirstLastPara="1" rIns="92300" wrap="square" tIns="46150">
            <a:noAutofit/>
          </a:bodyPr>
          <a:lstStyle/>
          <a:p>
            <a:pPr indent="0" lvl="0" marL="0" marR="0" rtl="0" algn="l">
              <a:spcBef>
                <a:spcPts val="0"/>
              </a:spcBef>
              <a:spcAft>
                <a:spcPts val="0"/>
              </a:spcAft>
              <a:buClr>
                <a:schemeClr val="dk1"/>
              </a:buClr>
              <a:buSzPts val="450"/>
              <a:buFont typeface="Arial"/>
              <a:buNone/>
            </a:pPr>
            <a:r>
              <a:t/>
            </a:r>
            <a:endParaRPr b="0" i="0" sz="1800" u="none" cap="none" strike="noStrike"/>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2" name="Shape 5112"/>
        <p:cNvGrpSpPr/>
        <p:nvPr/>
      </p:nvGrpSpPr>
      <p:grpSpPr>
        <a:xfrm>
          <a:off x="0" y="0"/>
          <a:ext cx="0" cy="0"/>
          <a:chOff x="0" y="0"/>
          <a:chExt cx="0" cy="0"/>
        </a:xfrm>
      </p:grpSpPr>
      <p:sp>
        <p:nvSpPr>
          <p:cNvPr id="5113" name="Google Shape;5113;p50: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5114" name="Google Shape;5114;p50: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5" name="Shape 5175"/>
        <p:cNvGrpSpPr/>
        <p:nvPr/>
      </p:nvGrpSpPr>
      <p:grpSpPr>
        <a:xfrm>
          <a:off x="0" y="0"/>
          <a:ext cx="0" cy="0"/>
          <a:chOff x="0" y="0"/>
          <a:chExt cx="0" cy="0"/>
        </a:xfrm>
      </p:grpSpPr>
      <p:sp>
        <p:nvSpPr>
          <p:cNvPr id="5176" name="Google Shape;5176;p51: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5177" name="Google Shape;5177;p51: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6" name="Shape 5236"/>
        <p:cNvGrpSpPr/>
        <p:nvPr/>
      </p:nvGrpSpPr>
      <p:grpSpPr>
        <a:xfrm>
          <a:off x="0" y="0"/>
          <a:ext cx="0" cy="0"/>
          <a:chOff x="0" y="0"/>
          <a:chExt cx="0" cy="0"/>
        </a:xfrm>
      </p:grpSpPr>
      <p:sp>
        <p:nvSpPr>
          <p:cNvPr id="5237" name="Google Shape;5237;p52: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5238" name="Google Shape;5238;p52: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9" name="Shape 5299"/>
        <p:cNvGrpSpPr/>
        <p:nvPr/>
      </p:nvGrpSpPr>
      <p:grpSpPr>
        <a:xfrm>
          <a:off x="0" y="0"/>
          <a:ext cx="0" cy="0"/>
          <a:chOff x="0" y="0"/>
          <a:chExt cx="0" cy="0"/>
        </a:xfrm>
      </p:grpSpPr>
      <p:sp>
        <p:nvSpPr>
          <p:cNvPr id="5300" name="Google Shape;5300;p53: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5301" name="Google Shape;5301;p53: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5" name="Shape 5335"/>
        <p:cNvGrpSpPr/>
        <p:nvPr/>
      </p:nvGrpSpPr>
      <p:grpSpPr>
        <a:xfrm>
          <a:off x="0" y="0"/>
          <a:ext cx="0" cy="0"/>
          <a:chOff x="0" y="0"/>
          <a:chExt cx="0" cy="0"/>
        </a:xfrm>
      </p:grpSpPr>
      <p:sp>
        <p:nvSpPr>
          <p:cNvPr id="5336" name="Google Shape;5336;p54: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5337" name="Google Shape;5337;p54: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1" name="Shape 5371"/>
        <p:cNvGrpSpPr/>
        <p:nvPr/>
      </p:nvGrpSpPr>
      <p:grpSpPr>
        <a:xfrm>
          <a:off x="0" y="0"/>
          <a:ext cx="0" cy="0"/>
          <a:chOff x="0" y="0"/>
          <a:chExt cx="0" cy="0"/>
        </a:xfrm>
      </p:grpSpPr>
      <p:sp>
        <p:nvSpPr>
          <p:cNvPr id="5372" name="Google Shape;5372;p55: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5373" name="Google Shape;5373;p55: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0" name="Shape 5380"/>
        <p:cNvGrpSpPr/>
        <p:nvPr/>
      </p:nvGrpSpPr>
      <p:grpSpPr>
        <a:xfrm>
          <a:off x="0" y="0"/>
          <a:ext cx="0" cy="0"/>
          <a:chOff x="0" y="0"/>
          <a:chExt cx="0" cy="0"/>
        </a:xfrm>
      </p:grpSpPr>
      <p:sp>
        <p:nvSpPr>
          <p:cNvPr id="5381" name="Google Shape;5381;p56: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5382" name="Google Shape;5382;p56: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1" name="Shape 5391"/>
        <p:cNvGrpSpPr/>
        <p:nvPr/>
      </p:nvGrpSpPr>
      <p:grpSpPr>
        <a:xfrm>
          <a:off x="0" y="0"/>
          <a:ext cx="0" cy="0"/>
          <a:chOff x="0" y="0"/>
          <a:chExt cx="0" cy="0"/>
        </a:xfrm>
      </p:grpSpPr>
      <p:sp>
        <p:nvSpPr>
          <p:cNvPr id="5392" name="Google Shape;5392;p57: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5393" name="Google Shape;5393;p57: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8" name="Shape 5488"/>
        <p:cNvGrpSpPr/>
        <p:nvPr/>
      </p:nvGrpSpPr>
      <p:grpSpPr>
        <a:xfrm>
          <a:off x="0" y="0"/>
          <a:ext cx="0" cy="0"/>
          <a:chOff x="0" y="0"/>
          <a:chExt cx="0" cy="0"/>
        </a:xfrm>
      </p:grpSpPr>
      <p:sp>
        <p:nvSpPr>
          <p:cNvPr id="5489" name="Google Shape;5489;p58: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5490" name="Google Shape;5490;p58: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6" name="Shape 5506"/>
        <p:cNvGrpSpPr/>
        <p:nvPr/>
      </p:nvGrpSpPr>
      <p:grpSpPr>
        <a:xfrm>
          <a:off x="0" y="0"/>
          <a:ext cx="0" cy="0"/>
          <a:chOff x="0" y="0"/>
          <a:chExt cx="0" cy="0"/>
        </a:xfrm>
      </p:grpSpPr>
      <p:sp>
        <p:nvSpPr>
          <p:cNvPr id="5507" name="Google Shape;5507;p59: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5508" name="Google Shape;5508;p59: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p6:notes"/>
          <p:cNvSpPr txBox="1"/>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692" name="Google Shape;692;p6: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3" name="Google Shape;693;p6:notes"/>
          <p:cNvSpPr txBox="1"/>
          <p:nvPr>
            <p:ph idx="1" type="body"/>
          </p:nvPr>
        </p:nvSpPr>
        <p:spPr>
          <a:xfrm>
            <a:off x="914400" y="4416425"/>
            <a:ext cx="5029199" cy="4181475"/>
          </a:xfrm>
          <a:prstGeom prst="rect">
            <a:avLst/>
          </a:prstGeom>
          <a:noFill/>
          <a:ln>
            <a:noFill/>
          </a:ln>
        </p:spPr>
        <p:txBody>
          <a:bodyPr anchorCtr="0" anchor="t" bIns="46150" lIns="92300" spcFirstLastPara="1" rIns="92300" wrap="square" tIns="46150">
            <a:noAutofit/>
          </a:bodyPr>
          <a:lstStyle/>
          <a:p>
            <a:pPr indent="0" lvl="0" marL="0" marR="0" rtl="0" algn="l">
              <a:spcBef>
                <a:spcPts val="0"/>
              </a:spcBef>
              <a:spcAft>
                <a:spcPts val="0"/>
              </a:spcAft>
              <a:buClr>
                <a:schemeClr val="dk1"/>
              </a:buClr>
              <a:buSzPts val="450"/>
              <a:buFont typeface="Arial"/>
              <a:buNone/>
            </a:pPr>
            <a:r>
              <a:t/>
            </a:r>
            <a:endParaRPr b="0" i="0" sz="1800" u="none" cap="none" strike="noStrike"/>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3" name="Shape 5553"/>
        <p:cNvGrpSpPr/>
        <p:nvPr/>
      </p:nvGrpSpPr>
      <p:grpSpPr>
        <a:xfrm>
          <a:off x="0" y="0"/>
          <a:ext cx="0" cy="0"/>
          <a:chOff x="0" y="0"/>
          <a:chExt cx="0" cy="0"/>
        </a:xfrm>
      </p:grpSpPr>
      <p:sp>
        <p:nvSpPr>
          <p:cNvPr id="5554" name="Google Shape;5554;p60: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5555" name="Google Shape;5555;p60: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1" name="Shape 5611"/>
        <p:cNvGrpSpPr/>
        <p:nvPr/>
      </p:nvGrpSpPr>
      <p:grpSpPr>
        <a:xfrm>
          <a:off x="0" y="0"/>
          <a:ext cx="0" cy="0"/>
          <a:chOff x="0" y="0"/>
          <a:chExt cx="0" cy="0"/>
        </a:xfrm>
      </p:grpSpPr>
      <p:sp>
        <p:nvSpPr>
          <p:cNvPr id="5612" name="Google Shape;5612;p61: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5613" name="Google Shape;5613;p61: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8" name="Shape 5708"/>
        <p:cNvGrpSpPr/>
        <p:nvPr/>
      </p:nvGrpSpPr>
      <p:grpSpPr>
        <a:xfrm>
          <a:off x="0" y="0"/>
          <a:ext cx="0" cy="0"/>
          <a:chOff x="0" y="0"/>
          <a:chExt cx="0" cy="0"/>
        </a:xfrm>
      </p:grpSpPr>
      <p:sp>
        <p:nvSpPr>
          <p:cNvPr id="5709" name="Google Shape;5709;p62: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5710" name="Google Shape;5710;p62: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9" name="Shape 5789"/>
        <p:cNvGrpSpPr/>
        <p:nvPr/>
      </p:nvGrpSpPr>
      <p:grpSpPr>
        <a:xfrm>
          <a:off x="0" y="0"/>
          <a:ext cx="0" cy="0"/>
          <a:chOff x="0" y="0"/>
          <a:chExt cx="0" cy="0"/>
        </a:xfrm>
      </p:grpSpPr>
      <p:sp>
        <p:nvSpPr>
          <p:cNvPr id="5790" name="Google Shape;5790;p63:notes"/>
          <p:cNvSpPr txBox="1"/>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5791" name="Google Shape;5791;p63: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92" name="Google Shape;5792;p63:notes"/>
          <p:cNvSpPr txBox="1"/>
          <p:nvPr>
            <p:ph idx="1" type="body"/>
          </p:nvPr>
        </p:nvSpPr>
        <p:spPr>
          <a:xfrm>
            <a:off x="914400" y="4416425"/>
            <a:ext cx="5029199" cy="4181475"/>
          </a:xfrm>
          <a:prstGeom prst="rect">
            <a:avLst/>
          </a:prstGeom>
          <a:noFill/>
          <a:ln>
            <a:noFill/>
          </a:ln>
        </p:spPr>
        <p:txBody>
          <a:bodyPr anchorCtr="0" anchor="t" bIns="46150" lIns="92300" spcFirstLastPara="1" rIns="92300" wrap="square" tIns="46150">
            <a:noAutofit/>
          </a:bodyPr>
          <a:lstStyle/>
          <a:p>
            <a:pPr indent="0" lvl="0" marL="0" marR="0" rtl="0" algn="l">
              <a:spcBef>
                <a:spcPts val="0"/>
              </a:spcBef>
              <a:spcAft>
                <a:spcPts val="0"/>
              </a:spcAft>
              <a:buClr>
                <a:schemeClr val="dk1"/>
              </a:buClr>
              <a:buSzPts val="450"/>
              <a:buFont typeface="Arial"/>
              <a:buNone/>
            </a:pPr>
            <a:r>
              <a:rPr b="0" i="0" lang="en-US" sz="1800" u="none" cap="none" strike="noStrike"/>
              <a:t>Two simple multiple access control techniques.</a:t>
            </a:r>
            <a:endParaRPr/>
          </a:p>
          <a:p>
            <a:pPr indent="0" lvl="0" marL="0" marR="0" rtl="0" algn="l">
              <a:spcBef>
                <a:spcPts val="0"/>
              </a:spcBef>
              <a:spcAft>
                <a:spcPts val="0"/>
              </a:spcAft>
              <a:buClr>
                <a:schemeClr val="dk1"/>
              </a:buClr>
              <a:buSzPts val="450"/>
              <a:buFont typeface="Arial"/>
              <a:buNone/>
            </a:pPr>
            <a:r>
              <a:t/>
            </a:r>
            <a:endParaRPr b="0" i="0" sz="1800" u="none" cap="none" strike="noStrike"/>
          </a:p>
          <a:p>
            <a:pPr indent="0" lvl="0" marL="0" marR="0" rtl="0" algn="l">
              <a:spcBef>
                <a:spcPts val="0"/>
              </a:spcBef>
              <a:spcAft>
                <a:spcPts val="0"/>
              </a:spcAft>
              <a:buClr>
                <a:schemeClr val="dk1"/>
              </a:buClr>
              <a:buSzPts val="450"/>
              <a:buFont typeface="Arial"/>
              <a:buNone/>
            </a:pPr>
            <a:r>
              <a:rPr b="0" i="0" lang="en-US" sz="1800" u="none" cap="none" strike="noStrike"/>
              <a:t>Each mobile’s share of the bandwidth is divided into portions for the uplink and the downlink. Also, possibly, out of band signaling.</a:t>
            </a:r>
            <a:endParaRPr/>
          </a:p>
          <a:p>
            <a:pPr indent="0" lvl="0" marL="0" marR="0" rtl="0" algn="l">
              <a:spcBef>
                <a:spcPts val="0"/>
              </a:spcBef>
              <a:spcAft>
                <a:spcPts val="0"/>
              </a:spcAft>
              <a:buClr>
                <a:schemeClr val="dk1"/>
              </a:buClr>
              <a:buSzPts val="450"/>
              <a:buFont typeface="Arial"/>
              <a:buNone/>
            </a:pPr>
            <a:r>
              <a:t/>
            </a:r>
            <a:endParaRPr b="0" i="0" sz="1800" u="none" cap="none" strike="noStrike"/>
          </a:p>
          <a:p>
            <a:pPr indent="0" lvl="0" marL="0" marR="0" rtl="0" algn="l">
              <a:spcBef>
                <a:spcPts val="0"/>
              </a:spcBef>
              <a:spcAft>
                <a:spcPts val="0"/>
              </a:spcAft>
              <a:buClr>
                <a:schemeClr val="dk1"/>
              </a:buClr>
              <a:buSzPts val="450"/>
              <a:buFont typeface="Arial"/>
              <a:buNone/>
            </a:pPr>
            <a:r>
              <a:rPr b="0" i="0" lang="en-US" sz="1800" u="none" cap="none" strike="noStrike"/>
              <a:t>As we will see, used in AMPS, GSM, IS-54/136</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8" name="Shape 5798"/>
        <p:cNvGrpSpPr/>
        <p:nvPr/>
      </p:nvGrpSpPr>
      <p:grpSpPr>
        <a:xfrm>
          <a:off x="0" y="0"/>
          <a:ext cx="0" cy="0"/>
          <a:chOff x="0" y="0"/>
          <a:chExt cx="0" cy="0"/>
        </a:xfrm>
      </p:grpSpPr>
      <p:sp>
        <p:nvSpPr>
          <p:cNvPr id="5799" name="Google Shape;5799;p64:notes"/>
          <p:cNvSpPr txBox="1"/>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5800" name="Google Shape;5800;p64: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01" name="Google Shape;5801;p64:notes"/>
          <p:cNvSpPr txBox="1"/>
          <p:nvPr>
            <p:ph idx="1" type="body"/>
          </p:nvPr>
        </p:nvSpPr>
        <p:spPr>
          <a:xfrm>
            <a:off x="914400" y="4416425"/>
            <a:ext cx="5029199" cy="4181475"/>
          </a:xfrm>
          <a:prstGeom prst="rect">
            <a:avLst/>
          </a:prstGeom>
          <a:noFill/>
          <a:ln>
            <a:noFill/>
          </a:ln>
        </p:spPr>
        <p:txBody>
          <a:bodyPr anchorCtr="0" anchor="t" bIns="46150" lIns="92300" spcFirstLastPara="1" rIns="92300" wrap="square" tIns="46150">
            <a:noAutofit/>
          </a:bodyPr>
          <a:lstStyle/>
          <a:p>
            <a:pPr indent="0" lvl="0" marL="0" marR="0" rtl="0" algn="l">
              <a:spcBef>
                <a:spcPts val="0"/>
              </a:spcBef>
              <a:spcAft>
                <a:spcPts val="0"/>
              </a:spcAft>
              <a:buClr>
                <a:schemeClr val="dk1"/>
              </a:buClr>
              <a:buSzPts val="450"/>
              <a:buFont typeface="Arial"/>
              <a:buNone/>
            </a:pPr>
            <a:r>
              <a:t/>
            </a:r>
            <a:endParaRPr b="0" i="0" sz="1800" u="none" cap="none" strike="noStrike"/>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0" name="Shape 5810"/>
        <p:cNvGrpSpPr/>
        <p:nvPr/>
      </p:nvGrpSpPr>
      <p:grpSpPr>
        <a:xfrm>
          <a:off x="0" y="0"/>
          <a:ext cx="0" cy="0"/>
          <a:chOff x="0" y="0"/>
          <a:chExt cx="0" cy="0"/>
        </a:xfrm>
      </p:grpSpPr>
      <p:sp>
        <p:nvSpPr>
          <p:cNvPr id="5811" name="Google Shape;5811;p65: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5812" name="Google Shape;5812;p65: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0" name="Shape 5860"/>
        <p:cNvGrpSpPr/>
        <p:nvPr/>
      </p:nvGrpSpPr>
      <p:grpSpPr>
        <a:xfrm>
          <a:off x="0" y="0"/>
          <a:ext cx="0" cy="0"/>
          <a:chOff x="0" y="0"/>
          <a:chExt cx="0" cy="0"/>
        </a:xfrm>
      </p:grpSpPr>
      <p:sp>
        <p:nvSpPr>
          <p:cNvPr id="5861" name="Google Shape;5861;p66: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5862" name="Google Shape;5862;p66: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9" name="Shape 5869"/>
        <p:cNvGrpSpPr/>
        <p:nvPr/>
      </p:nvGrpSpPr>
      <p:grpSpPr>
        <a:xfrm>
          <a:off x="0" y="0"/>
          <a:ext cx="0" cy="0"/>
          <a:chOff x="0" y="0"/>
          <a:chExt cx="0" cy="0"/>
        </a:xfrm>
      </p:grpSpPr>
      <p:sp>
        <p:nvSpPr>
          <p:cNvPr id="5870" name="Google Shape;5870;p67: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5871" name="Google Shape;5871;p67: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7" name="Shape 5877"/>
        <p:cNvGrpSpPr/>
        <p:nvPr/>
      </p:nvGrpSpPr>
      <p:grpSpPr>
        <a:xfrm>
          <a:off x="0" y="0"/>
          <a:ext cx="0" cy="0"/>
          <a:chOff x="0" y="0"/>
          <a:chExt cx="0" cy="0"/>
        </a:xfrm>
      </p:grpSpPr>
      <p:sp>
        <p:nvSpPr>
          <p:cNvPr id="5878" name="Google Shape;5878;p68:notes"/>
          <p:cNvSpPr txBox="1"/>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5879" name="Google Shape;5879;p68: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80" name="Google Shape;5880;p68:notes"/>
          <p:cNvSpPr txBox="1"/>
          <p:nvPr>
            <p:ph idx="1" type="body"/>
          </p:nvPr>
        </p:nvSpPr>
        <p:spPr>
          <a:xfrm>
            <a:off x="914400" y="4416425"/>
            <a:ext cx="5029199" cy="4181475"/>
          </a:xfrm>
          <a:prstGeom prst="rect">
            <a:avLst/>
          </a:prstGeom>
          <a:noFill/>
          <a:ln>
            <a:noFill/>
          </a:ln>
        </p:spPr>
        <p:txBody>
          <a:bodyPr anchorCtr="0" anchor="t" bIns="46150" lIns="92300" spcFirstLastPara="1" rIns="92300" wrap="square" tIns="46150">
            <a:noAutofit/>
          </a:bodyPr>
          <a:lstStyle/>
          <a:p>
            <a:pPr indent="0" lvl="0" marL="0" marR="0" rtl="0" algn="l">
              <a:spcBef>
                <a:spcPts val="0"/>
              </a:spcBef>
              <a:spcAft>
                <a:spcPts val="0"/>
              </a:spcAft>
              <a:buClr>
                <a:schemeClr val="dk1"/>
              </a:buClr>
              <a:buSzPts val="450"/>
              <a:buFont typeface="Arial"/>
              <a:buNone/>
            </a:pPr>
            <a:r>
              <a:t/>
            </a:r>
            <a:endParaRPr b="0" i="0" sz="1800" u="none" cap="none" strike="noStrike"/>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4" name="Shape 5894"/>
        <p:cNvGrpSpPr/>
        <p:nvPr/>
      </p:nvGrpSpPr>
      <p:grpSpPr>
        <a:xfrm>
          <a:off x="0" y="0"/>
          <a:ext cx="0" cy="0"/>
          <a:chOff x="0" y="0"/>
          <a:chExt cx="0" cy="0"/>
        </a:xfrm>
      </p:grpSpPr>
      <p:sp>
        <p:nvSpPr>
          <p:cNvPr id="5895" name="Google Shape;5895;p69: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5896" name="Google Shape;5896;p69: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Google Shape;1021;p7:notes"/>
          <p:cNvSpPr txBox="1"/>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022" name="Google Shape;1022;p7: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3" name="Google Shape;1023;p7:notes"/>
          <p:cNvSpPr txBox="1"/>
          <p:nvPr>
            <p:ph idx="1" type="body"/>
          </p:nvPr>
        </p:nvSpPr>
        <p:spPr>
          <a:xfrm>
            <a:off x="914400" y="4416425"/>
            <a:ext cx="5029199" cy="4181475"/>
          </a:xfrm>
          <a:prstGeom prst="rect">
            <a:avLst/>
          </a:prstGeom>
          <a:noFill/>
          <a:ln>
            <a:noFill/>
          </a:ln>
        </p:spPr>
        <p:txBody>
          <a:bodyPr anchorCtr="0" anchor="t" bIns="46150" lIns="92300" spcFirstLastPara="1" rIns="92300" wrap="square" tIns="46150">
            <a:noAutofit/>
          </a:bodyPr>
          <a:lstStyle/>
          <a:p>
            <a:pPr indent="0" lvl="0" marL="0" marR="0" rtl="0" algn="l">
              <a:spcBef>
                <a:spcPts val="0"/>
              </a:spcBef>
              <a:spcAft>
                <a:spcPts val="0"/>
              </a:spcAft>
              <a:buClr>
                <a:schemeClr val="dk1"/>
              </a:buClr>
              <a:buSzPts val="450"/>
              <a:buFont typeface="Arial"/>
              <a:buNone/>
            </a:pPr>
            <a:r>
              <a:t/>
            </a:r>
            <a:endParaRPr b="0" i="0" sz="1800" u="none" cap="none" strike="noStrike"/>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2" name="Shape 5912"/>
        <p:cNvGrpSpPr/>
        <p:nvPr/>
      </p:nvGrpSpPr>
      <p:grpSpPr>
        <a:xfrm>
          <a:off x="0" y="0"/>
          <a:ext cx="0" cy="0"/>
          <a:chOff x="0" y="0"/>
          <a:chExt cx="0" cy="0"/>
        </a:xfrm>
      </p:grpSpPr>
      <p:sp>
        <p:nvSpPr>
          <p:cNvPr id="5913" name="Google Shape;5913;p70:notes"/>
          <p:cNvSpPr txBox="1"/>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5914" name="Google Shape;5914;p70: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15" name="Google Shape;5915;p70:notes"/>
          <p:cNvSpPr txBox="1"/>
          <p:nvPr>
            <p:ph idx="1" type="body"/>
          </p:nvPr>
        </p:nvSpPr>
        <p:spPr>
          <a:xfrm>
            <a:off x="914400" y="4416425"/>
            <a:ext cx="5029199" cy="4181475"/>
          </a:xfrm>
          <a:prstGeom prst="rect">
            <a:avLst/>
          </a:prstGeom>
          <a:noFill/>
          <a:ln>
            <a:noFill/>
          </a:ln>
        </p:spPr>
        <p:txBody>
          <a:bodyPr anchorCtr="0" anchor="t" bIns="46150" lIns="92300" spcFirstLastPara="1" rIns="92300" wrap="square" tIns="46150">
            <a:noAutofit/>
          </a:bodyPr>
          <a:lstStyle/>
          <a:p>
            <a:pPr indent="0" lvl="0" marL="0" marR="0" rtl="0" algn="l">
              <a:spcBef>
                <a:spcPts val="0"/>
              </a:spcBef>
              <a:spcAft>
                <a:spcPts val="0"/>
              </a:spcAft>
              <a:buClr>
                <a:schemeClr val="dk1"/>
              </a:buClr>
              <a:buSzPts val="450"/>
              <a:buFont typeface="Arial"/>
              <a:buNone/>
            </a:pPr>
            <a:r>
              <a:t/>
            </a:r>
            <a:endParaRPr b="0" i="0" sz="1800" u="none" cap="none" strike="noStrike"/>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6" name="Shape 6066"/>
        <p:cNvGrpSpPr/>
        <p:nvPr/>
      </p:nvGrpSpPr>
      <p:grpSpPr>
        <a:xfrm>
          <a:off x="0" y="0"/>
          <a:ext cx="0" cy="0"/>
          <a:chOff x="0" y="0"/>
          <a:chExt cx="0" cy="0"/>
        </a:xfrm>
      </p:grpSpPr>
      <p:sp>
        <p:nvSpPr>
          <p:cNvPr id="6067" name="Google Shape;6067;p71: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068" name="Google Shape;6068;p71: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a:p>
        </p:txBody>
      </p:sp>
      <p:sp>
        <p:nvSpPr>
          <p:cNvPr id="6069" name="Google Shape;6069;p71:notes"/>
          <p:cNvSpPr txBox="1"/>
          <p:nvPr>
            <p:ph idx="12" type="sldNum"/>
          </p:nvPr>
        </p:nvSpPr>
        <p:spPr>
          <a:xfrm>
            <a:off x="3886200" y="8832850"/>
            <a:ext cx="2971799" cy="463550"/>
          </a:xfrm>
          <a:prstGeom prst="rect">
            <a:avLst/>
          </a:prstGeom>
          <a:noFill/>
          <a:ln>
            <a:noFill/>
          </a:ln>
        </p:spPr>
        <p:txBody>
          <a:bodyPr anchorCtr="0" anchor="b" bIns="46150" lIns="92300" spcFirstLastPara="1" rIns="92300" wrap="square" tIns="46150">
            <a:noAutofit/>
          </a:bodyPr>
          <a:lstStyle/>
          <a:p>
            <a:pPr indent="0" lvl="0" marL="0" marR="0" rtl="0" algn="r">
              <a:lnSpc>
                <a:spcPct val="100000"/>
              </a:lnSpc>
              <a:spcBef>
                <a:spcPts val="0"/>
              </a:spcBef>
              <a:spcAft>
                <a:spcPts val="0"/>
              </a:spcAft>
              <a:buClr>
                <a:srgbClr val="000000"/>
              </a:buClr>
              <a:buSzPts val="3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9" name="Shape 6109"/>
        <p:cNvGrpSpPr/>
        <p:nvPr/>
      </p:nvGrpSpPr>
      <p:grpSpPr>
        <a:xfrm>
          <a:off x="0" y="0"/>
          <a:ext cx="0" cy="0"/>
          <a:chOff x="0" y="0"/>
          <a:chExt cx="0" cy="0"/>
        </a:xfrm>
      </p:grpSpPr>
      <p:sp>
        <p:nvSpPr>
          <p:cNvPr id="6110" name="Google Shape;6110;p72: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6111" name="Google Shape;6111;p72: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7" name="Shape 6117"/>
        <p:cNvGrpSpPr/>
        <p:nvPr/>
      </p:nvGrpSpPr>
      <p:grpSpPr>
        <a:xfrm>
          <a:off x="0" y="0"/>
          <a:ext cx="0" cy="0"/>
          <a:chOff x="0" y="0"/>
          <a:chExt cx="0" cy="0"/>
        </a:xfrm>
      </p:grpSpPr>
      <p:sp>
        <p:nvSpPr>
          <p:cNvPr id="6118" name="Google Shape;6118;p73: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6119" name="Google Shape;6119;p73: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5" name="Shape 6125"/>
        <p:cNvGrpSpPr/>
        <p:nvPr/>
      </p:nvGrpSpPr>
      <p:grpSpPr>
        <a:xfrm>
          <a:off x="0" y="0"/>
          <a:ext cx="0" cy="0"/>
          <a:chOff x="0" y="0"/>
          <a:chExt cx="0" cy="0"/>
        </a:xfrm>
      </p:grpSpPr>
      <p:sp>
        <p:nvSpPr>
          <p:cNvPr id="6126" name="Google Shape;6126;p74: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6127" name="Google Shape;6127;p74: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3" name="Shape 6133"/>
        <p:cNvGrpSpPr/>
        <p:nvPr/>
      </p:nvGrpSpPr>
      <p:grpSpPr>
        <a:xfrm>
          <a:off x="0" y="0"/>
          <a:ext cx="0" cy="0"/>
          <a:chOff x="0" y="0"/>
          <a:chExt cx="0" cy="0"/>
        </a:xfrm>
      </p:grpSpPr>
      <p:sp>
        <p:nvSpPr>
          <p:cNvPr id="6134" name="Google Shape;6134;p75: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6135" name="Google Shape;6135;p75: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4" name="Shape 6144"/>
        <p:cNvGrpSpPr/>
        <p:nvPr/>
      </p:nvGrpSpPr>
      <p:grpSpPr>
        <a:xfrm>
          <a:off x="0" y="0"/>
          <a:ext cx="0" cy="0"/>
          <a:chOff x="0" y="0"/>
          <a:chExt cx="0" cy="0"/>
        </a:xfrm>
      </p:grpSpPr>
      <p:sp>
        <p:nvSpPr>
          <p:cNvPr id="6145" name="Google Shape;6145;p76: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6146" name="Google Shape;6146;p76: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0" name="Shape 6200"/>
        <p:cNvGrpSpPr/>
        <p:nvPr/>
      </p:nvGrpSpPr>
      <p:grpSpPr>
        <a:xfrm>
          <a:off x="0" y="0"/>
          <a:ext cx="0" cy="0"/>
          <a:chOff x="0" y="0"/>
          <a:chExt cx="0" cy="0"/>
        </a:xfrm>
      </p:grpSpPr>
      <p:sp>
        <p:nvSpPr>
          <p:cNvPr id="6201" name="Google Shape;6201;p77: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6202" name="Google Shape;6202;p77: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0" name="Shape 6250"/>
        <p:cNvGrpSpPr/>
        <p:nvPr/>
      </p:nvGrpSpPr>
      <p:grpSpPr>
        <a:xfrm>
          <a:off x="0" y="0"/>
          <a:ext cx="0" cy="0"/>
          <a:chOff x="0" y="0"/>
          <a:chExt cx="0" cy="0"/>
        </a:xfrm>
      </p:grpSpPr>
      <p:sp>
        <p:nvSpPr>
          <p:cNvPr id="6251" name="Google Shape;6251;p78: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6252" name="Google Shape;6252;p78: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8" name="Shape 6298"/>
        <p:cNvGrpSpPr/>
        <p:nvPr/>
      </p:nvGrpSpPr>
      <p:grpSpPr>
        <a:xfrm>
          <a:off x="0" y="0"/>
          <a:ext cx="0" cy="0"/>
          <a:chOff x="0" y="0"/>
          <a:chExt cx="0" cy="0"/>
        </a:xfrm>
      </p:grpSpPr>
      <p:sp>
        <p:nvSpPr>
          <p:cNvPr id="6299" name="Google Shape;6299;p79: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6300" name="Google Shape;6300;p79: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5" name="Shape 1345"/>
        <p:cNvGrpSpPr/>
        <p:nvPr/>
      </p:nvGrpSpPr>
      <p:grpSpPr>
        <a:xfrm>
          <a:off x="0" y="0"/>
          <a:ext cx="0" cy="0"/>
          <a:chOff x="0" y="0"/>
          <a:chExt cx="0" cy="0"/>
        </a:xfrm>
      </p:grpSpPr>
      <p:sp>
        <p:nvSpPr>
          <p:cNvPr id="1346" name="Google Shape;1346;p8: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1347" name="Google Shape;1347;p8: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8" name="Shape 6348"/>
        <p:cNvGrpSpPr/>
        <p:nvPr/>
      </p:nvGrpSpPr>
      <p:grpSpPr>
        <a:xfrm>
          <a:off x="0" y="0"/>
          <a:ext cx="0" cy="0"/>
          <a:chOff x="0" y="0"/>
          <a:chExt cx="0" cy="0"/>
        </a:xfrm>
      </p:grpSpPr>
      <p:sp>
        <p:nvSpPr>
          <p:cNvPr id="6349" name="Google Shape;6349;p80: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6350" name="Google Shape;6350;p80: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6" name="Shape 6356"/>
        <p:cNvGrpSpPr/>
        <p:nvPr/>
      </p:nvGrpSpPr>
      <p:grpSpPr>
        <a:xfrm>
          <a:off x="0" y="0"/>
          <a:ext cx="0" cy="0"/>
          <a:chOff x="0" y="0"/>
          <a:chExt cx="0" cy="0"/>
        </a:xfrm>
      </p:grpSpPr>
      <p:sp>
        <p:nvSpPr>
          <p:cNvPr id="6357" name="Google Shape;6357;p81: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6358" name="Google Shape;6358;p81: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4" name="Shape 6364"/>
        <p:cNvGrpSpPr/>
        <p:nvPr/>
      </p:nvGrpSpPr>
      <p:grpSpPr>
        <a:xfrm>
          <a:off x="0" y="0"/>
          <a:ext cx="0" cy="0"/>
          <a:chOff x="0" y="0"/>
          <a:chExt cx="0" cy="0"/>
        </a:xfrm>
      </p:grpSpPr>
      <p:sp>
        <p:nvSpPr>
          <p:cNvPr id="6365" name="Google Shape;6365;p82: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6366" name="Google Shape;6366;p82: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5" name="Shape 6375"/>
        <p:cNvGrpSpPr/>
        <p:nvPr/>
      </p:nvGrpSpPr>
      <p:grpSpPr>
        <a:xfrm>
          <a:off x="0" y="0"/>
          <a:ext cx="0" cy="0"/>
          <a:chOff x="0" y="0"/>
          <a:chExt cx="0" cy="0"/>
        </a:xfrm>
      </p:grpSpPr>
      <p:sp>
        <p:nvSpPr>
          <p:cNvPr id="6376" name="Google Shape;6376;p83: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6377" name="Google Shape;6377;p83: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6" name="Shape 6386"/>
        <p:cNvGrpSpPr/>
        <p:nvPr/>
      </p:nvGrpSpPr>
      <p:grpSpPr>
        <a:xfrm>
          <a:off x="0" y="0"/>
          <a:ext cx="0" cy="0"/>
          <a:chOff x="0" y="0"/>
          <a:chExt cx="0" cy="0"/>
        </a:xfrm>
      </p:grpSpPr>
      <p:sp>
        <p:nvSpPr>
          <p:cNvPr id="6387" name="Google Shape;6387;p84: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6388" name="Google Shape;6388;p84: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6" name="Shape 6396"/>
        <p:cNvGrpSpPr/>
        <p:nvPr/>
      </p:nvGrpSpPr>
      <p:grpSpPr>
        <a:xfrm>
          <a:off x="0" y="0"/>
          <a:ext cx="0" cy="0"/>
          <a:chOff x="0" y="0"/>
          <a:chExt cx="0" cy="0"/>
        </a:xfrm>
      </p:grpSpPr>
      <p:sp>
        <p:nvSpPr>
          <p:cNvPr id="6397" name="Google Shape;6397;p85: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6398" name="Google Shape;6398;p85: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6" name="Shape 6406"/>
        <p:cNvGrpSpPr/>
        <p:nvPr/>
      </p:nvGrpSpPr>
      <p:grpSpPr>
        <a:xfrm>
          <a:off x="0" y="0"/>
          <a:ext cx="0" cy="0"/>
          <a:chOff x="0" y="0"/>
          <a:chExt cx="0" cy="0"/>
        </a:xfrm>
      </p:grpSpPr>
      <p:sp>
        <p:nvSpPr>
          <p:cNvPr id="6407" name="Google Shape;6407;p86: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6408" name="Google Shape;6408;p86: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4" name="Shape 6414"/>
        <p:cNvGrpSpPr/>
        <p:nvPr/>
      </p:nvGrpSpPr>
      <p:grpSpPr>
        <a:xfrm>
          <a:off x="0" y="0"/>
          <a:ext cx="0" cy="0"/>
          <a:chOff x="0" y="0"/>
          <a:chExt cx="0" cy="0"/>
        </a:xfrm>
      </p:grpSpPr>
      <p:sp>
        <p:nvSpPr>
          <p:cNvPr id="6415" name="Google Shape;6415;p87: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6416" name="Google Shape;6416;p87: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3" name="Shape 1353"/>
        <p:cNvGrpSpPr/>
        <p:nvPr/>
      </p:nvGrpSpPr>
      <p:grpSpPr>
        <a:xfrm>
          <a:off x="0" y="0"/>
          <a:ext cx="0" cy="0"/>
          <a:chOff x="0" y="0"/>
          <a:chExt cx="0" cy="0"/>
        </a:xfrm>
      </p:grpSpPr>
      <p:sp>
        <p:nvSpPr>
          <p:cNvPr id="1354" name="Google Shape;1354;p9:notes"/>
          <p:cNvSpPr txBox="1"/>
          <p:nvPr>
            <p:ph idx="1" type="body"/>
          </p:nvPr>
        </p:nvSpPr>
        <p:spPr>
          <a:xfrm>
            <a:off x="914400" y="4416425"/>
            <a:ext cx="5029199" cy="4181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t/>
            </a:r>
            <a:endParaRPr/>
          </a:p>
        </p:txBody>
      </p:sp>
      <p:sp>
        <p:nvSpPr>
          <p:cNvPr id="1355" name="Google Shape;1355;p9:notes"/>
          <p:cNvSpPr/>
          <p:nvPr>
            <p:ph idx="2" type="sldImg"/>
          </p:nvPr>
        </p:nvSpPr>
        <p:spPr>
          <a:xfrm>
            <a:off x="1106488" y="698500"/>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 name="Shape 15"/>
        <p:cNvGrpSpPr/>
        <p:nvPr/>
      </p:nvGrpSpPr>
      <p:grpSpPr>
        <a:xfrm>
          <a:off x="0" y="0"/>
          <a:ext cx="0" cy="0"/>
          <a:chOff x="0" y="0"/>
          <a:chExt cx="0" cy="0"/>
        </a:xfrm>
      </p:grpSpPr>
      <p:sp>
        <p:nvSpPr>
          <p:cNvPr id="16" name="Google Shape;16;p89"/>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7" name="Google Shape;17;p89"/>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chemeClr val="dk1"/>
              </a:buClr>
              <a:buSzPts val="1400"/>
              <a:buFont typeface="Comic Sans MS"/>
              <a:buNone/>
              <a:defRPr b="0" i="0" sz="1400" u="none" cap="none" strike="noStrike">
                <a:solidFill>
                  <a:schemeClr val="dk1"/>
                </a:solidFill>
                <a:latin typeface="Comic Sans MS"/>
                <a:ea typeface="Comic Sans MS"/>
                <a:cs typeface="Comic Sans MS"/>
                <a:sym typeface="Comic Sans MS"/>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8" name="Google Shape;18;p89"/>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10" name="Shape 110"/>
        <p:cNvGrpSpPr/>
        <p:nvPr/>
      </p:nvGrpSpPr>
      <p:grpSpPr>
        <a:xfrm>
          <a:off x="0" y="0"/>
          <a:ext cx="0" cy="0"/>
          <a:chOff x="0" y="0"/>
          <a:chExt cx="0" cy="0"/>
        </a:xfrm>
      </p:grpSpPr>
      <p:sp>
        <p:nvSpPr>
          <p:cNvPr id="111" name="Google Shape;111;p105"/>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1pPr>
            <a:lvl2pPr lvl="1"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112" name="Google Shape;112;p105"/>
          <p:cNvSpPr txBox="1"/>
          <p:nvPr>
            <p:ph idx="1" type="body"/>
          </p:nvPr>
        </p:nvSpPr>
        <p:spPr>
          <a:xfrm>
            <a:off x="457200" y="1535112"/>
            <a:ext cx="4040187" cy="6397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accent2"/>
              </a:buClr>
              <a:buSzPts val="2040"/>
              <a:buFont typeface="Noto Sans Symbols"/>
              <a:buNone/>
              <a:defRPr b="1" i="0" sz="2400" u="none" cap="none" strike="noStrike">
                <a:solidFill>
                  <a:schemeClr val="dk1"/>
                </a:solidFill>
                <a:latin typeface="Comic Sans MS"/>
                <a:ea typeface="Comic Sans MS"/>
                <a:cs typeface="Comic Sans MS"/>
                <a:sym typeface="Comic Sans MS"/>
              </a:defRPr>
            </a:lvl1pPr>
            <a:lvl2pPr indent="-228600" lvl="1" marL="914400" marR="0" algn="l">
              <a:lnSpc>
                <a:spcPct val="100000"/>
              </a:lnSpc>
              <a:spcBef>
                <a:spcPts val="400"/>
              </a:spcBef>
              <a:spcAft>
                <a:spcPts val="0"/>
              </a:spcAft>
              <a:buClr>
                <a:schemeClr val="accent2"/>
              </a:buClr>
              <a:buSzPts val="1500"/>
              <a:buFont typeface="Noto Sans Symbols"/>
              <a:buNone/>
              <a:defRPr b="1" i="0" sz="2000" u="none" cap="none" strike="noStrike">
                <a:solidFill>
                  <a:schemeClr val="dk1"/>
                </a:solidFill>
                <a:latin typeface="Comic Sans MS"/>
                <a:ea typeface="Comic Sans MS"/>
                <a:cs typeface="Comic Sans MS"/>
                <a:sym typeface="Comic Sans MS"/>
              </a:defRPr>
            </a:lvl2pPr>
            <a:lvl3pPr indent="-228600" lvl="2" marL="1371600" marR="0" algn="l">
              <a:lnSpc>
                <a:spcPct val="100000"/>
              </a:lnSpc>
              <a:spcBef>
                <a:spcPts val="360"/>
              </a:spcBef>
              <a:spcAft>
                <a:spcPts val="0"/>
              </a:spcAft>
              <a:buClr>
                <a:schemeClr val="dk1"/>
              </a:buClr>
              <a:buSzPts val="1800"/>
              <a:buFont typeface="Comic Sans MS"/>
              <a:buNone/>
              <a:defRPr b="1" i="0" sz="1800" u="none" cap="none" strike="noStrike">
                <a:solidFill>
                  <a:schemeClr val="dk1"/>
                </a:solidFill>
                <a:latin typeface="Comic Sans MS"/>
                <a:ea typeface="Comic Sans MS"/>
                <a:cs typeface="Comic Sans MS"/>
                <a:sym typeface="Comic Sans MS"/>
              </a:defRPr>
            </a:lvl3pPr>
            <a:lvl4pPr indent="-228600" lvl="3" marL="1828800" marR="0" algn="l">
              <a:lnSpc>
                <a:spcPct val="100000"/>
              </a:lnSpc>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4pPr>
            <a:lvl5pPr indent="-228600" lvl="4" marL="2286000" marR="0" algn="l">
              <a:lnSpc>
                <a:spcPct val="100000"/>
              </a:lnSpc>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5pPr>
            <a:lvl6pPr indent="-228600" lvl="5" marL="2743200" marR="0" algn="l">
              <a:lnSpc>
                <a:spcPct val="100000"/>
              </a:lnSpc>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6pPr>
            <a:lvl7pPr indent="-228600" lvl="6" marL="3200400" marR="0" algn="l">
              <a:lnSpc>
                <a:spcPct val="100000"/>
              </a:lnSpc>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7pPr>
            <a:lvl8pPr indent="-228600" lvl="7" marL="3657600" marR="0" algn="l">
              <a:lnSpc>
                <a:spcPct val="100000"/>
              </a:lnSpc>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8pPr>
            <a:lvl9pPr indent="-228600" lvl="8" marL="4114800" marR="0" algn="l">
              <a:lnSpc>
                <a:spcPct val="100000"/>
              </a:lnSpc>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9pPr>
          </a:lstStyle>
          <a:p/>
        </p:txBody>
      </p:sp>
      <p:sp>
        <p:nvSpPr>
          <p:cNvPr id="113" name="Google Shape;113;p105"/>
          <p:cNvSpPr txBox="1"/>
          <p:nvPr>
            <p:ph idx="2" type="body"/>
          </p:nvPr>
        </p:nvSpPr>
        <p:spPr>
          <a:xfrm>
            <a:off x="457200" y="2174875"/>
            <a:ext cx="4040187" cy="3951287"/>
          </a:xfrm>
          <a:prstGeom prst="rect">
            <a:avLst/>
          </a:prstGeom>
          <a:noFill/>
          <a:ln>
            <a:noFill/>
          </a:ln>
        </p:spPr>
        <p:txBody>
          <a:bodyPr anchorCtr="0" anchor="t" bIns="91425" lIns="91425" spcFirstLastPara="1" rIns="91425" wrap="square" tIns="91425">
            <a:noAutofit/>
          </a:bodyPr>
          <a:lstStyle>
            <a:lvl1pPr indent="-358140" lvl="0" marL="457200" marR="0" algn="l">
              <a:lnSpc>
                <a:spcPct val="100000"/>
              </a:lnSpc>
              <a:spcBef>
                <a:spcPts val="480"/>
              </a:spcBef>
              <a:spcAft>
                <a:spcPts val="0"/>
              </a:spcAft>
              <a:buClr>
                <a:schemeClr val="accent2"/>
              </a:buClr>
              <a:buSzPts val="204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23850" lvl="1" marL="914400" marR="0" algn="l">
              <a:lnSpc>
                <a:spcPct val="100000"/>
              </a:lnSpc>
              <a:spcBef>
                <a:spcPts val="400"/>
              </a:spcBef>
              <a:spcAft>
                <a:spcPts val="0"/>
              </a:spcAft>
              <a:buClr>
                <a:schemeClr val="accent2"/>
              </a:buClr>
              <a:buSzPts val="1500"/>
              <a:buFont typeface="Noto Sans Symbols"/>
              <a:buChar char="❖"/>
              <a:defRPr b="0" i="0" sz="2000" u="none" cap="none" strike="noStrike">
                <a:solidFill>
                  <a:schemeClr val="dk1"/>
                </a:solidFill>
                <a:latin typeface="Comic Sans MS"/>
                <a:ea typeface="Comic Sans MS"/>
                <a:cs typeface="Comic Sans MS"/>
                <a:sym typeface="Comic Sans MS"/>
              </a:defRPr>
            </a:lvl2pPr>
            <a:lvl3pPr indent="-342900" lvl="2" marL="1371600" marR="0" algn="l">
              <a:lnSpc>
                <a:spcPct val="100000"/>
              </a:lnSpc>
              <a:spcBef>
                <a:spcPts val="360"/>
              </a:spcBef>
              <a:spcAft>
                <a:spcPts val="0"/>
              </a:spcAft>
              <a:buClr>
                <a:schemeClr val="dk1"/>
              </a:buClr>
              <a:buSzPts val="1800"/>
              <a:buFont typeface="Comic Sans MS"/>
              <a:buChar char="•"/>
              <a:defRPr b="0" i="0" sz="1800" u="none" cap="none" strike="noStrike">
                <a:solidFill>
                  <a:schemeClr val="dk1"/>
                </a:solidFill>
                <a:latin typeface="Comic Sans MS"/>
                <a:ea typeface="Comic Sans MS"/>
                <a:cs typeface="Comic Sans MS"/>
                <a:sym typeface="Comic Sans MS"/>
              </a:defRPr>
            </a:lvl3pPr>
            <a:lvl4pPr indent="-330200" lvl="3" marL="1828800" marR="0" algn="l">
              <a:lnSpc>
                <a:spcPct val="100000"/>
              </a:lnSpc>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4pPr>
            <a:lvl5pPr indent="-330200" lvl="4" marL="2286000" marR="0" algn="l">
              <a:lnSpc>
                <a:spcPct val="100000"/>
              </a:lnSpc>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30200" lvl="5" marL="2743200" marR="0" algn="l">
              <a:lnSpc>
                <a:spcPct val="100000"/>
              </a:lnSpc>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6pPr>
            <a:lvl7pPr indent="-330200" lvl="6" marL="3200400" marR="0" algn="l">
              <a:lnSpc>
                <a:spcPct val="100000"/>
              </a:lnSpc>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7pPr>
            <a:lvl8pPr indent="-330200" lvl="7" marL="3657600" marR="0" algn="l">
              <a:lnSpc>
                <a:spcPct val="100000"/>
              </a:lnSpc>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8pPr>
            <a:lvl9pPr indent="-330200" lvl="8" marL="4114800" marR="0" algn="l">
              <a:lnSpc>
                <a:spcPct val="100000"/>
              </a:lnSpc>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9pPr>
          </a:lstStyle>
          <a:p/>
        </p:txBody>
      </p:sp>
      <p:sp>
        <p:nvSpPr>
          <p:cNvPr id="114" name="Google Shape;114;p105"/>
          <p:cNvSpPr txBox="1"/>
          <p:nvPr>
            <p:ph idx="3" type="body"/>
          </p:nvPr>
        </p:nvSpPr>
        <p:spPr>
          <a:xfrm>
            <a:off x="4645025" y="1535112"/>
            <a:ext cx="4041774" cy="639762"/>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80"/>
              </a:spcBef>
              <a:spcAft>
                <a:spcPts val="0"/>
              </a:spcAft>
              <a:buClr>
                <a:schemeClr val="accent2"/>
              </a:buClr>
              <a:buSzPts val="2040"/>
              <a:buFont typeface="Noto Sans Symbols"/>
              <a:buNone/>
              <a:defRPr b="1" i="0" sz="2400" u="none" cap="none" strike="noStrike">
                <a:solidFill>
                  <a:schemeClr val="dk1"/>
                </a:solidFill>
                <a:latin typeface="Comic Sans MS"/>
                <a:ea typeface="Comic Sans MS"/>
                <a:cs typeface="Comic Sans MS"/>
                <a:sym typeface="Comic Sans MS"/>
              </a:defRPr>
            </a:lvl1pPr>
            <a:lvl2pPr indent="-228600" lvl="1" marL="914400" marR="0" algn="l">
              <a:lnSpc>
                <a:spcPct val="100000"/>
              </a:lnSpc>
              <a:spcBef>
                <a:spcPts val="400"/>
              </a:spcBef>
              <a:spcAft>
                <a:spcPts val="0"/>
              </a:spcAft>
              <a:buClr>
                <a:schemeClr val="accent2"/>
              </a:buClr>
              <a:buSzPts val="1500"/>
              <a:buFont typeface="Noto Sans Symbols"/>
              <a:buNone/>
              <a:defRPr b="1" i="0" sz="2000" u="none" cap="none" strike="noStrike">
                <a:solidFill>
                  <a:schemeClr val="dk1"/>
                </a:solidFill>
                <a:latin typeface="Comic Sans MS"/>
                <a:ea typeface="Comic Sans MS"/>
                <a:cs typeface="Comic Sans MS"/>
                <a:sym typeface="Comic Sans MS"/>
              </a:defRPr>
            </a:lvl2pPr>
            <a:lvl3pPr indent="-228600" lvl="2" marL="1371600" marR="0" algn="l">
              <a:lnSpc>
                <a:spcPct val="100000"/>
              </a:lnSpc>
              <a:spcBef>
                <a:spcPts val="360"/>
              </a:spcBef>
              <a:spcAft>
                <a:spcPts val="0"/>
              </a:spcAft>
              <a:buClr>
                <a:schemeClr val="dk1"/>
              </a:buClr>
              <a:buSzPts val="1800"/>
              <a:buFont typeface="Comic Sans MS"/>
              <a:buNone/>
              <a:defRPr b="1" i="0" sz="1800" u="none" cap="none" strike="noStrike">
                <a:solidFill>
                  <a:schemeClr val="dk1"/>
                </a:solidFill>
                <a:latin typeface="Comic Sans MS"/>
                <a:ea typeface="Comic Sans MS"/>
                <a:cs typeface="Comic Sans MS"/>
                <a:sym typeface="Comic Sans MS"/>
              </a:defRPr>
            </a:lvl3pPr>
            <a:lvl4pPr indent="-228600" lvl="3" marL="1828800" marR="0" algn="l">
              <a:lnSpc>
                <a:spcPct val="100000"/>
              </a:lnSpc>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4pPr>
            <a:lvl5pPr indent="-228600" lvl="4" marL="2286000" marR="0" algn="l">
              <a:lnSpc>
                <a:spcPct val="100000"/>
              </a:lnSpc>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5pPr>
            <a:lvl6pPr indent="-228600" lvl="5" marL="2743200" marR="0" algn="l">
              <a:lnSpc>
                <a:spcPct val="100000"/>
              </a:lnSpc>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6pPr>
            <a:lvl7pPr indent="-228600" lvl="6" marL="3200400" marR="0" algn="l">
              <a:lnSpc>
                <a:spcPct val="100000"/>
              </a:lnSpc>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7pPr>
            <a:lvl8pPr indent="-228600" lvl="7" marL="3657600" marR="0" algn="l">
              <a:lnSpc>
                <a:spcPct val="100000"/>
              </a:lnSpc>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8pPr>
            <a:lvl9pPr indent="-228600" lvl="8" marL="4114800" marR="0" algn="l">
              <a:lnSpc>
                <a:spcPct val="100000"/>
              </a:lnSpc>
              <a:spcBef>
                <a:spcPts val="320"/>
              </a:spcBef>
              <a:spcAft>
                <a:spcPts val="0"/>
              </a:spcAft>
              <a:buClr>
                <a:schemeClr val="dk1"/>
              </a:buClr>
              <a:buSzPts val="1600"/>
              <a:buFont typeface="Times New Roman"/>
              <a:buNone/>
              <a:defRPr b="1" i="0" sz="1600" u="none" cap="none" strike="noStrike">
                <a:solidFill>
                  <a:schemeClr val="dk1"/>
                </a:solidFill>
                <a:latin typeface="Times New Roman"/>
                <a:ea typeface="Times New Roman"/>
                <a:cs typeface="Times New Roman"/>
                <a:sym typeface="Times New Roman"/>
              </a:defRPr>
            </a:lvl9pPr>
          </a:lstStyle>
          <a:p/>
        </p:txBody>
      </p:sp>
      <p:sp>
        <p:nvSpPr>
          <p:cNvPr id="115" name="Google Shape;115;p105"/>
          <p:cNvSpPr txBox="1"/>
          <p:nvPr>
            <p:ph idx="4" type="body"/>
          </p:nvPr>
        </p:nvSpPr>
        <p:spPr>
          <a:xfrm>
            <a:off x="4645025" y="2174875"/>
            <a:ext cx="4041774" cy="3951287"/>
          </a:xfrm>
          <a:prstGeom prst="rect">
            <a:avLst/>
          </a:prstGeom>
          <a:noFill/>
          <a:ln>
            <a:noFill/>
          </a:ln>
        </p:spPr>
        <p:txBody>
          <a:bodyPr anchorCtr="0" anchor="t" bIns="91425" lIns="91425" spcFirstLastPara="1" rIns="91425" wrap="square" tIns="91425">
            <a:noAutofit/>
          </a:bodyPr>
          <a:lstStyle>
            <a:lvl1pPr indent="-358140" lvl="0" marL="457200" marR="0" algn="l">
              <a:lnSpc>
                <a:spcPct val="100000"/>
              </a:lnSpc>
              <a:spcBef>
                <a:spcPts val="480"/>
              </a:spcBef>
              <a:spcAft>
                <a:spcPts val="0"/>
              </a:spcAft>
              <a:buClr>
                <a:schemeClr val="accent2"/>
              </a:buClr>
              <a:buSzPts val="2040"/>
              <a:buFont typeface="Noto Sans Symbols"/>
              <a:buChar char="❑"/>
              <a:defRPr b="0" i="0" sz="2400" u="none" cap="none" strike="noStrike">
                <a:solidFill>
                  <a:schemeClr val="dk1"/>
                </a:solidFill>
                <a:latin typeface="Comic Sans MS"/>
                <a:ea typeface="Comic Sans MS"/>
                <a:cs typeface="Comic Sans MS"/>
                <a:sym typeface="Comic Sans MS"/>
              </a:defRPr>
            </a:lvl1pPr>
            <a:lvl2pPr indent="-323850" lvl="1" marL="914400" marR="0" algn="l">
              <a:lnSpc>
                <a:spcPct val="100000"/>
              </a:lnSpc>
              <a:spcBef>
                <a:spcPts val="400"/>
              </a:spcBef>
              <a:spcAft>
                <a:spcPts val="0"/>
              </a:spcAft>
              <a:buClr>
                <a:schemeClr val="accent2"/>
              </a:buClr>
              <a:buSzPts val="1500"/>
              <a:buFont typeface="Noto Sans Symbols"/>
              <a:buChar char="❖"/>
              <a:defRPr b="0" i="0" sz="2000" u="none" cap="none" strike="noStrike">
                <a:solidFill>
                  <a:schemeClr val="dk1"/>
                </a:solidFill>
                <a:latin typeface="Comic Sans MS"/>
                <a:ea typeface="Comic Sans MS"/>
                <a:cs typeface="Comic Sans MS"/>
                <a:sym typeface="Comic Sans MS"/>
              </a:defRPr>
            </a:lvl2pPr>
            <a:lvl3pPr indent="-342900" lvl="2" marL="1371600" marR="0" algn="l">
              <a:lnSpc>
                <a:spcPct val="100000"/>
              </a:lnSpc>
              <a:spcBef>
                <a:spcPts val="360"/>
              </a:spcBef>
              <a:spcAft>
                <a:spcPts val="0"/>
              </a:spcAft>
              <a:buClr>
                <a:schemeClr val="dk1"/>
              </a:buClr>
              <a:buSzPts val="1800"/>
              <a:buFont typeface="Comic Sans MS"/>
              <a:buChar char="•"/>
              <a:defRPr b="0" i="0" sz="1800" u="none" cap="none" strike="noStrike">
                <a:solidFill>
                  <a:schemeClr val="dk1"/>
                </a:solidFill>
                <a:latin typeface="Comic Sans MS"/>
                <a:ea typeface="Comic Sans MS"/>
                <a:cs typeface="Comic Sans MS"/>
                <a:sym typeface="Comic Sans MS"/>
              </a:defRPr>
            </a:lvl3pPr>
            <a:lvl4pPr indent="-330200" lvl="3" marL="1828800" marR="0" algn="l">
              <a:lnSpc>
                <a:spcPct val="100000"/>
              </a:lnSpc>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4pPr>
            <a:lvl5pPr indent="-330200" lvl="4" marL="2286000" marR="0" algn="l">
              <a:lnSpc>
                <a:spcPct val="100000"/>
              </a:lnSpc>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5pPr>
            <a:lvl6pPr indent="-330200" lvl="5" marL="2743200" marR="0" algn="l">
              <a:lnSpc>
                <a:spcPct val="100000"/>
              </a:lnSpc>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6pPr>
            <a:lvl7pPr indent="-330200" lvl="6" marL="3200400" marR="0" algn="l">
              <a:lnSpc>
                <a:spcPct val="100000"/>
              </a:lnSpc>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7pPr>
            <a:lvl8pPr indent="-330200" lvl="7" marL="3657600" marR="0" algn="l">
              <a:lnSpc>
                <a:spcPct val="100000"/>
              </a:lnSpc>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8pPr>
            <a:lvl9pPr indent="-330200" lvl="8" marL="4114800" marR="0" algn="l">
              <a:lnSpc>
                <a:spcPct val="100000"/>
              </a:lnSpc>
              <a:spcBef>
                <a:spcPts val="320"/>
              </a:spcBef>
              <a:spcAft>
                <a:spcPts val="0"/>
              </a:spcAft>
              <a:buClr>
                <a:schemeClr val="dk1"/>
              </a:buClr>
              <a:buSzPts val="1600"/>
              <a:buFont typeface="Times New Roman"/>
              <a:buChar char="»"/>
              <a:defRPr b="0" i="0" sz="1600" u="none" cap="none" strike="noStrike">
                <a:solidFill>
                  <a:schemeClr val="dk1"/>
                </a:solidFill>
                <a:latin typeface="Times New Roman"/>
                <a:ea typeface="Times New Roman"/>
                <a:cs typeface="Times New Roman"/>
                <a:sym typeface="Times New Roman"/>
              </a:defRPr>
            </a:lvl9pPr>
          </a:lstStyle>
          <a:p/>
        </p:txBody>
      </p:sp>
      <p:sp>
        <p:nvSpPr>
          <p:cNvPr id="116" name="Google Shape;116;p105"/>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Times New Roman"/>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17" name="Google Shape;117;p105"/>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chemeClr val="dk1"/>
              </a:buClr>
              <a:buSzPts val="1400"/>
              <a:buFont typeface="Comic Sans MS"/>
              <a:buNone/>
              <a:defRPr b="0" i="0" sz="1400" u="none">
                <a:solidFill>
                  <a:schemeClr val="dk1"/>
                </a:solidFill>
                <a:latin typeface="Comic Sans MS"/>
                <a:ea typeface="Comic Sans MS"/>
                <a:cs typeface="Comic Sans MS"/>
                <a:sym typeface="Comic Sans MS"/>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18" name="Google Shape;118;p105"/>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25" name="Shape 125"/>
        <p:cNvGrpSpPr/>
        <p:nvPr/>
      </p:nvGrpSpPr>
      <p:grpSpPr>
        <a:xfrm>
          <a:off x="0" y="0"/>
          <a:ext cx="0" cy="0"/>
          <a:chOff x="0" y="0"/>
          <a:chExt cx="0" cy="0"/>
        </a:xfrm>
      </p:grpSpPr>
      <p:sp>
        <p:nvSpPr>
          <p:cNvPr id="126" name="Google Shape;126;p107"/>
          <p:cNvSpPr txBox="1"/>
          <p:nvPr>
            <p:ph type="title"/>
          </p:nvPr>
        </p:nvSpPr>
        <p:spPr>
          <a:xfrm>
            <a:off x="457200" y="273050"/>
            <a:ext cx="3008313" cy="1162049"/>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2"/>
              </a:buClr>
              <a:buSzPts val="2000"/>
              <a:buFont typeface="Comic Sans MS"/>
              <a:buNone/>
              <a:defRPr b="1" i="0" sz="2000" u="sng" cap="none" strike="noStrike">
                <a:solidFill>
                  <a:schemeClr val="accent2"/>
                </a:solidFill>
                <a:latin typeface="Comic Sans MS"/>
                <a:ea typeface="Comic Sans MS"/>
                <a:cs typeface="Comic Sans MS"/>
                <a:sym typeface="Comic Sans MS"/>
              </a:defRPr>
            </a:lvl1pPr>
            <a:lvl2pPr lvl="1"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127" name="Google Shape;127;p107"/>
          <p:cNvSpPr txBox="1"/>
          <p:nvPr>
            <p:ph idx="1" type="body"/>
          </p:nvPr>
        </p:nvSpPr>
        <p:spPr>
          <a:xfrm>
            <a:off x="3575050" y="273050"/>
            <a:ext cx="5111750" cy="5853112"/>
          </a:xfrm>
          <a:prstGeom prst="rect">
            <a:avLst/>
          </a:prstGeom>
          <a:noFill/>
          <a:ln>
            <a:noFill/>
          </a:ln>
        </p:spPr>
        <p:txBody>
          <a:bodyPr anchorCtr="0" anchor="t" bIns="91425" lIns="91425" spcFirstLastPara="1" rIns="91425" wrap="square" tIns="91425">
            <a:noAutofit/>
          </a:bodyPr>
          <a:lstStyle>
            <a:lvl1pPr indent="-401320" lvl="0" marL="457200" marR="0" algn="l">
              <a:lnSpc>
                <a:spcPct val="100000"/>
              </a:lnSpc>
              <a:spcBef>
                <a:spcPts val="640"/>
              </a:spcBef>
              <a:spcAft>
                <a:spcPts val="0"/>
              </a:spcAft>
              <a:buClr>
                <a:schemeClr val="accent2"/>
              </a:buClr>
              <a:buSzPts val="2720"/>
              <a:buFont typeface="Noto Sans Symbols"/>
              <a:buChar char="❑"/>
              <a:defRPr b="0" i="0" sz="3200" u="none" cap="none" strike="noStrike">
                <a:solidFill>
                  <a:schemeClr val="dk1"/>
                </a:solidFill>
                <a:latin typeface="Comic Sans MS"/>
                <a:ea typeface="Comic Sans MS"/>
                <a:cs typeface="Comic Sans MS"/>
                <a:sym typeface="Comic Sans MS"/>
              </a:defRPr>
            </a:lvl1pPr>
            <a:lvl2pPr indent="-361950" lvl="1" marL="914400" marR="0" algn="l">
              <a:lnSpc>
                <a:spcPct val="100000"/>
              </a:lnSpc>
              <a:spcBef>
                <a:spcPts val="560"/>
              </a:spcBef>
              <a:spcAft>
                <a:spcPts val="0"/>
              </a:spcAft>
              <a:buClr>
                <a:schemeClr val="accent2"/>
              </a:buClr>
              <a:buSzPts val="2100"/>
              <a:buFont typeface="Noto Sans Symbols"/>
              <a:buChar char="❖"/>
              <a:defRPr b="0" i="0" sz="2800" u="none" cap="none" strike="noStrike">
                <a:solidFill>
                  <a:schemeClr val="dk1"/>
                </a:solidFill>
                <a:latin typeface="Comic Sans MS"/>
                <a:ea typeface="Comic Sans MS"/>
                <a:cs typeface="Comic Sans MS"/>
                <a:sym typeface="Comic Sans MS"/>
              </a:defRPr>
            </a:lvl2pPr>
            <a:lvl3pPr indent="-381000" lvl="2" marL="1371600" marR="0" algn="l">
              <a:lnSpc>
                <a:spcPct val="100000"/>
              </a:lnSpc>
              <a:spcBef>
                <a:spcPts val="480"/>
              </a:spcBef>
              <a:spcAft>
                <a:spcPts val="0"/>
              </a:spcAft>
              <a:buClr>
                <a:schemeClr val="dk1"/>
              </a:buClr>
              <a:buSzPts val="2400"/>
              <a:buFont typeface="Comic Sans MS"/>
              <a:buChar char="•"/>
              <a:defRPr b="0" i="0" sz="2400" u="none" cap="none" strike="noStrike">
                <a:solidFill>
                  <a:schemeClr val="dk1"/>
                </a:solidFill>
                <a:latin typeface="Comic Sans MS"/>
                <a:ea typeface="Comic Sans MS"/>
                <a:cs typeface="Comic Sans MS"/>
                <a:sym typeface="Comic Sans MS"/>
              </a:defRPr>
            </a:lvl3pPr>
            <a:lvl4pPr indent="-355600" lvl="3" marL="18288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28" name="Google Shape;128;p107"/>
          <p:cNvSpPr txBox="1"/>
          <p:nvPr>
            <p:ph idx="2" type="body"/>
          </p:nvPr>
        </p:nvSpPr>
        <p:spPr>
          <a:xfrm>
            <a:off x="457200" y="1435100"/>
            <a:ext cx="3008313" cy="4691063"/>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accent2"/>
              </a:buClr>
              <a:buSzPts val="1190"/>
              <a:buFont typeface="Noto Sans Symbols"/>
              <a:buNone/>
              <a:defRPr b="0" i="0" sz="1400" u="none" cap="none" strike="noStrike">
                <a:solidFill>
                  <a:schemeClr val="dk1"/>
                </a:solidFill>
                <a:latin typeface="Comic Sans MS"/>
                <a:ea typeface="Comic Sans MS"/>
                <a:cs typeface="Comic Sans MS"/>
                <a:sym typeface="Comic Sans MS"/>
              </a:defRPr>
            </a:lvl1pPr>
            <a:lvl2pPr indent="-228600" lvl="1" marL="914400" marR="0" algn="l">
              <a:lnSpc>
                <a:spcPct val="100000"/>
              </a:lnSpc>
              <a:spcBef>
                <a:spcPts val="240"/>
              </a:spcBef>
              <a:spcAft>
                <a:spcPts val="0"/>
              </a:spcAft>
              <a:buClr>
                <a:schemeClr val="accent2"/>
              </a:buClr>
              <a:buSzPts val="900"/>
              <a:buFont typeface="Noto Sans Symbols"/>
              <a:buNone/>
              <a:defRPr b="0" i="0" sz="1200" u="none" cap="none" strike="noStrike">
                <a:solidFill>
                  <a:schemeClr val="dk1"/>
                </a:solidFill>
                <a:latin typeface="Comic Sans MS"/>
                <a:ea typeface="Comic Sans MS"/>
                <a:cs typeface="Comic Sans MS"/>
                <a:sym typeface="Comic Sans MS"/>
              </a:defRPr>
            </a:lvl2pPr>
            <a:lvl3pPr indent="-228600" lvl="2" marL="1371600" marR="0" algn="l">
              <a:lnSpc>
                <a:spcPct val="100000"/>
              </a:lnSpc>
              <a:spcBef>
                <a:spcPts val="200"/>
              </a:spcBef>
              <a:spcAft>
                <a:spcPts val="0"/>
              </a:spcAft>
              <a:buClr>
                <a:schemeClr val="dk1"/>
              </a:buClr>
              <a:buSzPts val="1000"/>
              <a:buFont typeface="Comic Sans MS"/>
              <a:buNone/>
              <a:defRPr b="0" i="0" sz="1000" u="none" cap="none" strike="noStrike">
                <a:solidFill>
                  <a:schemeClr val="dk1"/>
                </a:solidFill>
                <a:latin typeface="Comic Sans MS"/>
                <a:ea typeface="Comic Sans MS"/>
                <a:cs typeface="Comic Sans MS"/>
                <a:sym typeface="Comic Sans MS"/>
              </a:defRPr>
            </a:lvl3pPr>
            <a:lvl4pPr indent="-228600" lvl="3" marL="1828800" marR="0" algn="l">
              <a:lnSpc>
                <a:spcPct val="100000"/>
              </a:lnSpc>
              <a:spcBef>
                <a:spcPts val="180"/>
              </a:spcBef>
              <a:spcAft>
                <a:spcPts val="0"/>
              </a:spcAft>
              <a:buClr>
                <a:schemeClr val="dk1"/>
              </a:buClr>
              <a:buSzPts val="900"/>
              <a:buFont typeface="Times New Roman"/>
              <a:buNone/>
              <a:defRPr b="0" i="0" sz="900" u="none" cap="none" strike="noStrike">
                <a:solidFill>
                  <a:schemeClr val="dk1"/>
                </a:solidFill>
                <a:latin typeface="Times New Roman"/>
                <a:ea typeface="Times New Roman"/>
                <a:cs typeface="Times New Roman"/>
                <a:sym typeface="Times New Roman"/>
              </a:defRPr>
            </a:lvl4pPr>
            <a:lvl5pPr indent="-228600" lvl="4" marL="2286000" marR="0" algn="l">
              <a:lnSpc>
                <a:spcPct val="100000"/>
              </a:lnSpc>
              <a:spcBef>
                <a:spcPts val="180"/>
              </a:spcBef>
              <a:spcAft>
                <a:spcPts val="0"/>
              </a:spcAft>
              <a:buClr>
                <a:schemeClr val="dk1"/>
              </a:buClr>
              <a:buSzPts val="900"/>
              <a:buFont typeface="Times New Roman"/>
              <a:buNone/>
              <a:defRPr b="0" i="0" sz="900" u="none" cap="none" strike="noStrike">
                <a:solidFill>
                  <a:schemeClr val="dk1"/>
                </a:solidFill>
                <a:latin typeface="Times New Roman"/>
                <a:ea typeface="Times New Roman"/>
                <a:cs typeface="Times New Roman"/>
                <a:sym typeface="Times New Roman"/>
              </a:defRPr>
            </a:lvl5pPr>
            <a:lvl6pPr indent="-228600" lvl="5" marL="2743200" marR="0" algn="l">
              <a:lnSpc>
                <a:spcPct val="100000"/>
              </a:lnSpc>
              <a:spcBef>
                <a:spcPts val="180"/>
              </a:spcBef>
              <a:spcAft>
                <a:spcPts val="0"/>
              </a:spcAft>
              <a:buClr>
                <a:schemeClr val="dk1"/>
              </a:buClr>
              <a:buSzPts val="900"/>
              <a:buFont typeface="Times New Roman"/>
              <a:buNone/>
              <a:defRPr b="0" i="0" sz="900" u="none" cap="none" strike="noStrike">
                <a:solidFill>
                  <a:schemeClr val="dk1"/>
                </a:solidFill>
                <a:latin typeface="Times New Roman"/>
                <a:ea typeface="Times New Roman"/>
                <a:cs typeface="Times New Roman"/>
                <a:sym typeface="Times New Roman"/>
              </a:defRPr>
            </a:lvl6pPr>
            <a:lvl7pPr indent="-228600" lvl="6" marL="3200400" marR="0" algn="l">
              <a:lnSpc>
                <a:spcPct val="100000"/>
              </a:lnSpc>
              <a:spcBef>
                <a:spcPts val="180"/>
              </a:spcBef>
              <a:spcAft>
                <a:spcPts val="0"/>
              </a:spcAft>
              <a:buClr>
                <a:schemeClr val="dk1"/>
              </a:buClr>
              <a:buSzPts val="900"/>
              <a:buFont typeface="Times New Roman"/>
              <a:buNone/>
              <a:defRPr b="0" i="0" sz="900" u="none" cap="none" strike="noStrike">
                <a:solidFill>
                  <a:schemeClr val="dk1"/>
                </a:solidFill>
                <a:latin typeface="Times New Roman"/>
                <a:ea typeface="Times New Roman"/>
                <a:cs typeface="Times New Roman"/>
                <a:sym typeface="Times New Roman"/>
              </a:defRPr>
            </a:lvl7pPr>
            <a:lvl8pPr indent="-228600" lvl="7" marL="3657600" marR="0" algn="l">
              <a:lnSpc>
                <a:spcPct val="100000"/>
              </a:lnSpc>
              <a:spcBef>
                <a:spcPts val="180"/>
              </a:spcBef>
              <a:spcAft>
                <a:spcPts val="0"/>
              </a:spcAft>
              <a:buClr>
                <a:schemeClr val="dk1"/>
              </a:buClr>
              <a:buSzPts val="900"/>
              <a:buFont typeface="Times New Roman"/>
              <a:buNone/>
              <a:defRPr b="0" i="0" sz="900" u="none" cap="none" strike="noStrike">
                <a:solidFill>
                  <a:schemeClr val="dk1"/>
                </a:solidFill>
                <a:latin typeface="Times New Roman"/>
                <a:ea typeface="Times New Roman"/>
                <a:cs typeface="Times New Roman"/>
                <a:sym typeface="Times New Roman"/>
              </a:defRPr>
            </a:lvl8pPr>
            <a:lvl9pPr indent="-228600" lvl="8" marL="4114800" marR="0" algn="l">
              <a:lnSpc>
                <a:spcPct val="100000"/>
              </a:lnSpc>
              <a:spcBef>
                <a:spcPts val="180"/>
              </a:spcBef>
              <a:spcAft>
                <a:spcPts val="0"/>
              </a:spcAft>
              <a:buClr>
                <a:schemeClr val="dk1"/>
              </a:buClr>
              <a:buSzPts val="900"/>
              <a:buFont typeface="Times New Roman"/>
              <a:buNone/>
              <a:defRPr b="0" i="0" sz="900" u="none" cap="none" strike="noStrike">
                <a:solidFill>
                  <a:schemeClr val="dk1"/>
                </a:solidFill>
                <a:latin typeface="Times New Roman"/>
                <a:ea typeface="Times New Roman"/>
                <a:cs typeface="Times New Roman"/>
                <a:sym typeface="Times New Roman"/>
              </a:defRPr>
            </a:lvl9pPr>
          </a:lstStyle>
          <a:p/>
        </p:txBody>
      </p:sp>
      <p:sp>
        <p:nvSpPr>
          <p:cNvPr id="129" name="Google Shape;129;p107"/>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Times New Roman"/>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30" name="Google Shape;130;p107"/>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chemeClr val="dk1"/>
              </a:buClr>
              <a:buSzPts val="1400"/>
              <a:buFont typeface="Comic Sans MS"/>
              <a:buNone/>
              <a:defRPr b="0" i="0" sz="1400" u="none">
                <a:solidFill>
                  <a:schemeClr val="dk1"/>
                </a:solidFill>
                <a:latin typeface="Comic Sans MS"/>
                <a:ea typeface="Comic Sans MS"/>
                <a:cs typeface="Comic Sans MS"/>
                <a:sym typeface="Comic Sans MS"/>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31" name="Google Shape;131;p107"/>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38" name="Shape 138"/>
        <p:cNvGrpSpPr/>
        <p:nvPr/>
      </p:nvGrpSpPr>
      <p:grpSpPr>
        <a:xfrm>
          <a:off x="0" y="0"/>
          <a:ext cx="0" cy="0"/>
          <a:chOff x="0" y="0"/>
          <a:chExt cx="0" cy="0"/>
        </a:xfrm>
      </p:grpSpPr>
      <p:sp>
        <p:nvSpPr>
          <p:cNvPr id="139" name="Google Shape;139;p109"/>
          <p:cNvSpPr txBox="1"/>
          <p:nvPr>
            <p:ph type="title"/>
          </p:nvPr>
        </p:nvSpPr>
        <p:spPr>
          <a:xfrm>
            <a:off x="1792288" y="4800600"/>
            <a:ext cx="5486399" cy="566737"/>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accent2"/>
              </a:buClr>
              <a:buSzPts val="2000"/>
              <a:buFont typeface="Comic Sans MS"/>
              <a:buNone/>
              <a:defRPr b="1" i="0" sz="2000" u="sng" cap="none" strike="noStrike">
                <a:solidFill>
                  <a:schemeClr val="accent2"/>
                </a:solidFill>
                <a:latin typeface="Comic Sans MS"/>
                <a:ea typeface="Comic Sans MS"/>
                <a:cs typeface="Comic Sans MS"/>
                <a:sym typeface="Comic Sans MS"/>
              </a:defRPr>
            </a:lvl1pPr>
            <a:lvl2pPr lvl="1"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140" name="Google Shape;140;p109"/>
          <p:cNvSpPr/>
          <p:nvPr>
            <p:ph idx="2" type="pic"/>
          </p:nvPr>
        </p:nvSpPr>
        <p:spPr>
          <a:xfrm>
            <a:off x="1792288" y="612775"/>
            <a:ext cx="5486399" cy="4114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640"/>
              </a:spcBef>
              <a:spcAft>
                <a:spcPts val="0"/>
              </a:spcAft>
              <a:buClr>
                <a:schemeClr val="accent2"/>
              </a:buClr>
              <a:buSzPts val="2720"/>
              <a:buFont typeface="Noto Sans Symbols"/>
              <a:buNone/>
              <a:defRPr b="0" i="0" sz="3200" u="none" cap="none" strike="noStrike">
                <a:solidFill>
                  <a:schemeClr val="dk1"/>
                </a:solidFill>
                <a:latin typeface="Comic Sans MS"/>
                <a:ea typeface="Comic Sans MS"/>
                <a:cs typeface="Comic Sans MS"/>
                <a:sym typeface="Comic Sans MS"/>
              </a:defRPr>
            </a:lvl1pPr>
            <a:lvl2pPr lvl="1" marR="0" rtl="0" algn="l">
              <a:lnSpc>
                <a:spcPct val="100000"/>
              </a:lnSpc>
              <a:spcBef>
                <a:spcPts val="560"/>
              </a:spcBef>
              <a:spcAft>
                <a:spcPts val="0"/>
              </a:spcAft>
              <a:buClr>
                <a:schemeClr val="accent2"/>
              </a:buClr>
              <a:buSzPts val="2100"/>
              <a:buFont typeface="Noto Sans Symbols"/>
              <a:buNone/>
              <a:defRPr b="0" i="0" sz="2800" u="none" cap="none" strike="noStrike">
                <a:solidFill>
                  <a:schemeClr val="dk1"/>
                </a:solidFill>
                <a:latin typeface="Comic Sans MS"/>
                <a:ea typeface="Comic Sans MS"/>
                <a:cs typeface="Comic Sans MS"/>
                <a:sym typeface="Comic Sans MS"/>
              </a:defRPr>
            </a:lvl2pPr>
            <a:lvl3pPr lvl="2" marR="0" rtl="0" algn="l">
              <a:lnSpc>
                <a:spcPct val="100000"/>
              </a:lnSpc>
              <a:spcBef>
                <a:spcPts val="480"/>
              </a:spcBef>
              <a:spcAft>
                <a:spcPts val="0"/>
              </a:spcAft>
              <a:buClr>
                <a:schemeClr val="dk1"/>
              </a:buClr>
              <a:buSzPts val="2400"/>
              <a:buFont typeface="Comic Sans MS"/>
              <a:buNone/>
              <a:defRPr b="0" i="0" sz="2400" u="none" cap="none" strike="noStrike">
                <a:solidFill>
                  <a:schemeClr val="dk1"/>
                </a:solidFill>
                <a:latin typeface="Comic Sans MS"/>
                <a:ea typeface="Comic Sans MS"/>
                <a:cs typeface="Comic Sans MS"/>
                <a:sym typeface="Comic Sans MS"/>
              </a:defRPr>
            </a:lvl3pPr>
            <a:lvl4pPr lvl="3" marR="0" rtl="0" algn="l">
              <a:lnSpc>
                <a:spcPct val="100000"/>
              </a:lnSpc>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9pPr>
          </a:lstStyle>
          <a:p/>
        </p:txBody>
      </p:sp>
      <p:sp>
        <p:nvSpPr>
          <p:cNvPr id="141" name="Google Shape;141;p109"/>
          <p:cNvSpPr txBox="1"/>
          <p:nvPr>
            <p:ph idx="1" type="body"/>
          </p:nvPr>
        </p:nvSpPr>
        <p:spPr>
          <a:xfrm>
            <a:off x="1792288" y="5367337"/>
            <a:ext cx="5486399" cy="804861"/>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280"/>
              </a:spcBef>
              <a:spcAft>
                <a:spcPts val="0"/>
              </a:spcAft>
              <a:buClr>
                <a:schemeClr val="accent2"/>
              </a:buClr>
              <a:buSzPts val="1190"/>
              <a:buFont typeface="Noto Sans Symbols"/>
              <a:buNone/>
              <a:defRPr b="0" i="0" sz="1400" u="none" cap="none" strike="noStrike">
                <a:solidFill>
                  <a:schemeClr val="dk1"/>
                </a:solidFill>
                <a:latin typeface="Comic Sans MS"/>
                <a:ea typeface="Comic Sans MS"/>
                <a:cs typeface="Comic Sans MS"/>
                <a:sym typeface="Comic Sans MS"/>
              </a:defRPr>
            </a:lvl1pPr>
            <a:lvl2pPr indent="-228600" lvl="1" marL="914400" marR="0" algn="l">
              <a:lnSpc>
                <a:spcPct val="100000"/>
              </a:lnSpc>
              <a:spcBef>
                <a:spcPts val="240"/>
              </a:spcBef>
              <a:spcAft>
                <a:spcPts val="0"/>
              </a:spcAft>
              <a:buClr>
                <a:schemeClr val="accent2"/>
              </a:buClr>
              <a:buSzPts val="900"/>
              <a:buFont typeface="Noto Sans Symbols"/>
              <a:buNone/>
              <a:defRPr b="0" i="0" sz="1200" u="none" cap="none" strike="noStrike">
                <a:solidFill>
                  <a:schemeClr val="dk1"/>
                </a:solidFill>
                <a:latin typeface="Comic Sans MS"/>
                <a:ea typeface="Comic Sans MS"/>
                <a:cs typeface="Comic Sans MS"/>
                <a:sym typeface="Comic Sans MS"/>
              </a:defRPr>
            </a:lvl2pPr>
            <a:lvl3pPr indent="-228600" lvl="2" marL="1371600" marR="0" algn="l">
              <a:lnSpc>
                <a:spcPct val="100000"/>
              </a:lnSpc>
              <a:spcBef>
                <a:spcPts val="200"/>
              </a:spcBef>
              <a:spcAft>
                <a:spcPts val="0"/>
              </a:spcAft>
              <a:buClr>
                <a:schemeClr val="dk1"/>
              </a:buClr>
              <a:buSzPts val="1000"/>
              <a:buFont typeface="Comic Sans MS"/>
              <a:buNone/>
              <a:defRPr b="0" i="0" sz="1000" u="none" cap="none" strike="noStrike">
                <a:solidFill>
                  <a:schemeClr val="dk1"/>
                </a:solidFill>
                <a:latin typeface="Comic Sans MS"/>
                <a:ea typeface="Comic Sans MS"/>
                <a:cs typeface="Comic Sans MS"/>
                <a:sym typeface="Comic Sans MS"/>
              </a:defRPr>
            </a:lvl3pPr>
            <a:lvl4pPr indent="-228600" lvl="3" marL="1828800" marR="0" algn="l">
              <a:lnSpc>
                <a:spcPct val="100000"/>
              </a:lnSpc>
              <a:spcBef>
                <a:spcPts val="180"/>
              </a:spcBef>
              <a:spcAft>
                <a:spcPts val="0"/>
              </a:spcAft>
              <a:buClr>
                <a:schemeClr val="dk1"/>
              </a:buClr>
              <a:buSzPts val="900"/>
              <a:buFont typeface="Times New Roman"/>
              <a:buNone/>
              <a:defRPr b="0" i="0" sz="900" u="none" cap="none" strike="noStrike">
                <a:solidFill>
                  <a:schemeClr val="dk1"/>
                </a:solidFill>
                <a:latin typeface="Times New Roman"/>
                <a:ea typeface="Times New Roman"/>
                <a:cs typeface="Times New Roman"/>
                <a:sym typeface="Times New Roman"/>
              </a:defRPr>
            </a:lvl4pPr>
            <a:lvl5pPr indent="-228600" lvl="4" marL="2286000" marR="0" algn="l">
              <a:lnSpc>
                <a:spcPct val="100000"/>
              </a:lnSpc>
              <a:spcBef>
                <a:spcPts val="180"/>
              </a:spcBef>
              <a:spcAft>
                <a:spcPts val="0"/>
              </a:spcAft>
              <a:buClr>
                <a:schemeClr val="dk1"/>
              </a:buClr>
              <a:buSzPts val="900"/>
              <a:buFont typeface="Times New Roman"/>
              <a:buNone/>
              <a:defRPr b="0" i="0" sz="900" u="none" cap="none" strike="noStrike">
                <a:solidFill>
                  <a:schemeClr val="dk1"/>
                </a:solidFill>
                <a:latin typeface="Times New Roman"/>
                <a:ea typeface="Times New Roman"/>
                <a:cs typeface="Times New Roman"/>
                <a:sym typeface="Times New Roman"/>
              </a:defRPr>
            </a:lvl5pPr>
            <a:lvl6pPr indent="-228600" lvl="5" marL="2743200" marR="0" algn="l">
              <a:lnSpc>
                <a:spcPct val="100000"/>
              </a:lnSpc>
              <a:spcBef>
                <a:spcPts val="180"/>
              </a:spcBef>
              <a:spcAft>
                <a:spcPts val="0"/>
              </a:spcAft>
              <a:buClr>
                <a:schemeClr val="dk1"/>
              </a:buClr>
              <a:buSzPts val="900"/>
              <a:buFont typeface="Times New Roman"/>
              <a:buNone/>
              <a:defRPr b="0" i="0" sz="900" u="none" cap="none" strike="noStrike">
                <a:solidFill>
                  <a:schemeClr val="dk1"/>
                </a:solidFill>
                <a:latin typeface="Times New Roman"/>
                <a:ea typeface="Times New Roman"/>
                <a:cs typeface="Times New Roman"/>
                <a:sym typeface="Times New Roman"/>
              </a:defRPr>
            </a:lvl6pPr>
            <a:lvl7pPr indent="-228600" lvl="6" marL="3200400" marR="0" algn="l">
              <a:lnSpc>
                <a:spcPct val="100000"/>
              </a:lnSpc>
              <a:spcBef>
                <a:spcPts val="180"/>
              </a:spcBef>
              <a:spcAft>
                <a:spcPts val="0"/>
              </a:spcAft>
              <a:buClr>
                <a:schemeClr val="dk1"/>
              </a:buClr>
              <a:buSzPts val="900"/>
              <a:buFont typeface="Times New Roman"/>
              <a:buNone/>
              <a:defRPr b="0" i="0" sz="900" u="none" cap="none" strike="noStrike">
                <a:solidFill>
                  <a:schemeClr val="dk1"/>
                </a:solidFill>
                <a:latin typeface="Times New Roman"/>
                <a:ea typeface="Times New Roman"/>
                <a:cs typeface="Times New Roman"/>
                <a:sym typeface="Times New Roman"/>
              </a:defRPr>
            </a:lvl7pPr>
            <a:lvl8pPr indent="-228600" lvl="7" marL="3657600" marR="0" algn="l">
              <a:lnSpc>
                <a:spcPct val="100000"/>
              </a:lnSpc>
              <a:spcBef>
                <a:spcPts val="180"/>
              </a:spcBef>
              <a:spcAft>
                <a:spcPts val="0"/>
              </a:spcAft>
              <a:buClr>
                <a:schemeClr val="dk1"/>
              </a:buClr>
              <a:buSzPts val="900"/>
              <a:buFont typeface="Times New Roman"/>
              <a:buNone/>
              <a:defRPr b="0" i="0" sz="900" u="none" cap="none" strike="noStrike">
                <a:solidFill>
                  <a:schemeClr val="dk1"/>
                </a:solidFill>
                <a:latin typeface="Times New Roman"/>
                <a:ea typeface="Times New Roman"/>
                <a:cs typeface="Times New Roman"/>
                <a:sym typeface="Times New Roman"/>
              </a:defRPr>
            </a:lvl8pPr>
            <a:lvl9pPr indent="-228600" lvl="8" marL="4114800" marR="0" algn="l">
              <a:lnSpc>
                <a:spcPct val="100000"/>
              </a:lnSpc>
              <a:spcBef>
                <a:spcPts val="180"/>
              </a:spcBef>
              <a:spcAft>
                <a:spcPts val="0"/>
              </a:spcAft>
              <a:buClr>
                <a:schemeClr val="dk1"/>
              </a:buClr>
              <a:buSzPts val="900"/>
              <a:buFont typeface="Times New Roman"/>
              <a:buNone/>
              <a:defRPr b="0" i="0" sz="900" u="none" cap="none" strike="noStrike">
                <a:solidFill>
                  <a:schemeClr val="dk1"/>
                </a:solidFill>
                <a:latin typeface="Times New Roman"/>
                <a:ea typeface="Times New Roman"/>
                <a:cs typeface="Times New Roman"/>
                <a:sym typeface="Times New Roman"/>
              </a:defRPr>
            </a:lvl9pPr>
          </a:lstStyle>
          <a:p/>
        </p:txBody>
      </p:sp>
      <p:sp>
        <p:nvSpPr>
          <p:cNvPr id="142" name="Google Shape;142;p109"/>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Times New Roman"/>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43" name="Google Shape;143;p109"/>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chemeClr val="dk1"/>
              </a:buClr>
              <a:buSzPts val="1400"/>
              <a:buFont typeface="Comic Sans MS"/>
              <a:buNone/>
              <a:defRPr b="0" i="0" sz="1400" u="none">
                <a:solidFill>
                  <a:schemeClr val="dk1"/>
                </a:solidFill>
                <a:latin typeface="Comic Sans MS"/>
                <a:ea typeface="Comic Sans MS"/>
                <a:cs typeface="Comic Sans MS"/>
                <a:sym typeface="Comic Sans MS"/>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44" name="Google Shape;144;p109"/>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51" name="Shape 151"/>
        <p:cNvGrpSpPr/>
        <p:nvPr/>
      </p:nvGrpSpPr>
      <p:grpSpPr>
        <a:xfrm>
          <a:off x="0" y="0"/>
          <a:ext cx="0" cy="0"/>
          <a:chOff x="0" y="0"/>
          <a:chExt cx="0" cy="0"/>
        </a:xfrm>
      </p:grpSpPr>
      <p:sp>
        <p:nvSpPr>
          <p:cNvPr id="152" name="Google Shape;152;p111"/>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1pPr>
            <a:lvl2pPr lvl="1"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153" name="Google Shape;153;p111"/>
          <p:cNvSpPr txBox="1"/>
          <p:nvPr>
            <p:ph idx="1" type="body"/>
          </p:nvPr>
        </p:nvSpPr>
        <p:spPr>
          <a:xfrm rot="5400000">
            <a:off x="2095499" y="38099"/>
            <a:ext cx="4648199" cy="7772400"/>
          </a:xfrm>
          <a:prstGeom prst="rect">
            <a:avLst/>
          </a:prstGeom>
          <a:noFill/>
          <a:ln>
            <a:noFill/>
          </a:ln>
        </p:spPr>
        <p:txBody>
          <a:bodyPr anchorCtr="0" anchor="t" bIns="91425" lIns="91425" spcFirstLastPara="1" rIns="91425" wrap="square" tIns="91425">
            <a:noAutofit/>
          </a:bodyPr>
          <a:lstStyle>
            <a:lvl1pPr indent="-379730" lvl="0" marL="457200" marR="0" algn="l">
              <a:lnSpc>
                <a:spcPct val="100000"/>
              </a:lnSpc>
              <a:spcBef>
                <a:spcPts val="560"/>
              </a:spcBef>
              <a:spcAft>
                <a:spcPts val="0"/>
              </a:spcAft>
              <a:buClr>
                <a:schemeClr val="accent2"/>
              </a:buClr>
              <a:buSzPts val="2380"/>
              <a:buFont typeface="Noto Sans Symbols"/>
              <a:buChar char="❑"/>
              <a:defRPr b="0" i="0" sz="2800" u="none" cap="none" strike="noStrike">
                <a:solidFill>
                  <a:schemeClr val="dk1"/>
                </a:solidFill>
                <a:latin typeface="Comic Sans MS"/>
                <a:ea typeface="Comic Sans MS"/>
                <a:cs typeface="Comic Sans MS"/>
                <a:sym typeface="Comic Sans MS"/>
              </a:defRPr>
            </a:lvl1pPr>
            <a:lvl2pPr indent="-342900" lvl="1" marL="914400" marR="0" algn="l">
              <a:lnSpc>
                <a:spcPct val="100000"/>
              </a:lnSpc>
              <a:spcBef>
                <a:spcPts val="480"/>
              </a:spcBef>
              <a:spcAft>
                <a:spcPts val="0"/>
              </a:spcAft>
              <a:buClr>
                <a:schemeClr val="accent2"/>
              </a:buClr>
              <a:buSzPts val="1800"/>
              <a:buFont typeface="Noto Sans Symbols"/>
              <a:buChar char="❖"/>
              <a:defRPr b="0" i="0" sz="2400" u="none" cap="none" strike="noStrike">
                <a:solidFill>
                  <a:schemeClr val="dk1"/>
                </a:solidFill>
                <a:latin typeface="Comic Sans MS"/>
                <a:ea typeface="Comic Sans MS"/>
                <a:cs typeface="Comic Sans MS"/>
                <a:sym typeface="Comic Sans MS"/>
              </a:defRPr>
            </a:lvl2pPr>
            <a:lvl3pPr indent="-355600" lvl="2" marL="1371600" marR="0" algn="l">
              <a:lnSpc>
                <a:spcPct val="100000"/>
              </a:lnSpc>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3pPr>
            <a:lvl4pPr indent="-355600" lvl="3" marL="18288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54" name="Google Shape;154;p111"/>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Times New Roman"/>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55" name="Google Shape;155;p111"/>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chemeClr val="dk1"/>
              </a:buClr>
              <a:buSzPts val="1400"/>
              <a:buFont typeface="Comic Sans MS"/>
              <a:buNone/>
              <a:defRPr b="0" i="0" sz="1400" u="none">
                <a:solidFill>
                  <a:schemeClr val="dk1"/>
                </a:solidFill>
                <a:latin typeface="Comic Sans MS"/>
                <a:ea typeface="Comic Sans MS"/>
                <a:cs typeface="Comic Sans MS"/>
                <a:sym typeface="Comic Sans MS"/>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56" name="Google Shape;156;p111"/>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63" name="Shape 163"/>
        <p:cNvGrpSpPr/>
        <p:nvPr/>
      </p:nvGrpSpPr>
      <p:grpSpPr>
        <a:xfrm>
          <a:off x="0" y="0"/>
          <a:ext cx="0" cy="0"/>
          <a:chOff x="0" y="0"/>
          <a:chExt cx="0" cy="0"/>
        </a:xfrm>
      </p:grpSpPr>
      <p:sp>
        <p:nvSpPr>
          <p:cNvPr id="164" name="Google Shape;164;p113"/>
          <p:cNvSpPr txBox="1"/>
          <p:nvPr>
            <p:ph type="title"/>
          </p:nvPr>
        </p:nvSpPr>
        <p:spPr>
          <a:xfrm rot="5400000">
            <a:off x="4324350" y="2266949"/>
            <a:ext cx="6019799" cy="19431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1pPr>
            <a:lvl2pPr lvl="1"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165" name="Google Shape;165;p113"/>
          <p:cNvSpPr txBox="1"/>
          <p:nvPr>
            <p:ph idx="1" type="body"/>
          </p:nvPr>
        </p:nvSpPr>
        <p:spPr>
          <a:xfrm rot="5400000">
            <a:off x="361950" y="400049"/>
            <a:ext cx="6019799" cy="5676900"/>
          </a:xfrm>
          <a:prstGeom prst="rect">
            <a:avLst/>
          </a:prstGeom>
          <a:noFill/>
          <a:ln>
            <a:noFill/>
          </a:ln>
        </p:spPr>
        <p:txBody>
          <a:bodyPr anchorCtr="0" anchor="t" bIns="91425" lIns="91425" spcFirstLastPara="1" rIns="91425" wrap="square" tIns="91425">
            <a:noAutofit/>
          </a:bodyPr>
          <a:lstStyle>
            <a:lvl1pPr indent="-379730" lvl="0" marL="457200" marR="0" algn="l">
              <a:lnSpc>
                <a:spcPct val="100000"/>
              </a:lnSpc>
              <a:spcBef>
                <a:spcPts val="560"/>
              </a:spcBef>
              <a:spcAft>
                <a:spcPts val="0"/>
              </a:spcAft>
              <a:buClr>
                <a:schemeClr val="accent2"/>
              </a:buClr>
              <a:buSzPts val="2380"/>
              <a:buFont typeface="Noto Sans Symbols"/>
              <a:buChar char="❑"/>
              <a:defRPr b="0" i="0" sz="2800" u="none" cap="none" strike="noStrike">
                <a:solidFill>
                  <a:schemeClr val="dk1"/>
                </a:solidFill>
                <a:latin typeface="Comic Sans MS"/>
                <a:ea typeface="Comic Sans MS"/>
                <a:cs typeface="Comic Sans MS"/>
                <a:sym typeface="Comic Sans MS"/>
              </a:defRPr>
            </a:lvl1pPr>
            <a:lvl2pPr indent="-342900" lvl="1" marL="914400" marR="0" algn="l">
              <a:lnSpc>
                <a:spcPct val="100000"/>
              </a:lnSpc>
              <a:spcBef>
                <a:spcPts val="480"/>
              </a:spcBef>
              <a:spcAft>
                <a:spcPts val="0"/>
              </a:spcAft>
              <a:buClr>
                <a:schemeClr val="accent2"/>
              </a:buClr>
              <a:buSzPts val="1800"/>
              <a:buFont typeface="Noto Sans Symbols"/>
              <a:buChar char="❖"/>
              <a:defRPr b="0" i="0" sz="2400" u="none" cap="none" strike="noStrike">
                <a:solidFill>
                  <a:schemeClr val="dk1"/>
                </a:solidFill>
                <a:latin typeface="Comic Sans MS"/>
                <a:ea typeface="Comic Sans MS"/>
                <a:cs typeface="Comic Sans MS"/>
                <a:sym typeface="Comic Sans MS"/>
              </a:defRPr>
            </a:lvl2pPr>
            <a:lvl3pPr indent="-355600" lvl="2" marL="1371600" marR="0" algn="l">
              <a:lnSpc>
                <a:spcPct val="100000"/>
              </a:lnSpc>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3pPr>
            <a:lvl4pPr indent="-355600" lvl="3" marL="18288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66" name="Google Shape;166;p113"/>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Times New Roman"/>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67" name="Google Shape;167;p113"/>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chemeClr val="dk1"/>
              </a:buClr>
              <a:buSzPts val="1400"/>
              <a:buFont typeface="Comic Sans MS"/>
              <a:buNone/>
              <a:defRPr b="0" i="0" sz="1400" u="none">
                <a:solidFill>
                  <a:schemeClr val="dk1"/>
                </a:solidFill>
                <a:latin typeface="Comic Sans MS"/>
                <a:ea typeface="Comic Sans MS"/>
                <a:cs typeface="Comic Sans MS"/>
                <a:sym typeface="Comic Sans MS"/>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68" name="Google Shape;168;p113"/>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5" name="Shape 25"/>
        <p:cNvGrpSpPr/>
        <p:nvPr/>
      </p:nvGrpSpPr>
      <p:grpSpPr>
        <a:xfrm>
          <a:off x="0" y="0"/>
          <a:ext cx="0" cy="0"/>
          <a:chOff x="0" y="0"/>
          <a:chExt cx="0" cy="0"/>
        </a:xfrm>
      </p:grpSpPr>
      <p:sp>
        <p:nvSpPr>
          <p:cNvPr id="26" name="Google Shape;26;p91"/>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1pPr>
            <a:lvl2pPr lvl="1"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27" name="Google Shape;27;p91"/>
          <p:cNvSpPr txBox="1"/>
          <p:nvPr>
            <p:ph idx="1" type="body"/>
          </p:nvPr>
        </p:nvSpPr>
        <p:spPr>
          <a:xfrm>
            <a:off x="533400" y="1600200"/>
            <a:ext cx="3809999" cy="4648199"/>
          </a:xfrm>
          <a:prstGeom prst="rect">
            <a:avLst/>
          </a:prstGeom>
          <a:noFill/>
          <a:ln>
            <a:noFill/>
          </a:ln>
        </p:spPr>
        <p:txBody>
          <a:bodyPr anchorCtr="0" anchor="t" bIns="91425" lIns="91425" spcFirstLastPara="1" rIns="91425" wrap="square" tIns="91425">
            <a:noAutofit/>
          </a:bodyPr>
          <a:lstStyle>
            <a:lvl1pPr indent="-379730" lvl="0" marL="457200" marR="0" algn="l">
              <a:lnSpc>
                <a:spcPct val="100000"/>
              </a:lnSpc>
              <a:spcBef>
                <a:spcPts val="560"/>
              </a:spcBef>
              <a:spcAft>
                <a:spcPts val="0"/>
              </a:spcAft>
              <a:buClr>
                <a:schemeClr val="accent2"/>
              </a:buClr>
              <a:buSzPts val="2380"/>
              <a:buFont typeface="Noto Sans Symbols"/>
              <a:buChar char="❑"/>
              <a:defRPr b="0" i="0" sz="2800" u="none" cap="none" strike="noStrike">
                <a:solidFill>
                  <a:schemeClr val="dk1"/>
                </a:solidFill>
                <a:latin typeface="Comic Sans MS"/>
                <a:ea typeface="Comic Sans MS"/>
                <a:cs typeface="Comic Sans MS"/>
                <a:sym typeface="Comic Sans MS"/>
              </a:defRPr>
            </a:lvl1pPr>
            <a:lvl2pPr indent="-342900" lvl="1" marL="914400" marR="0" algn="l">
              <a:lnSpc>
                <a:spcPct val="100000"/>
              </a:lnSpc>
              <a:spcBef>
                <a:spcPts val="480"/>
              </a:spcBef>
              <a:spcAft>
                <a:spcPts val="0"/>
              </a:spcAft>
              <a:buClr>
                <a:schemeClr val="accent2"/>
              </a:buClr>
              <a:buSzPts val="1800"/>
              <a:buFont typeface="Noto Sans Symbols"/>
              <a:buChar char="❖"/>
              <a:defRPr b="0" i="0" sz="2400" u="none" cap="none" strike="noStrike">
                <a:solidFill>
                  <a:schemeClr val="dk1"/>
                </a:solidFill>
                <a:latin typeface="Comic Sans MS"/>
                <a:ea typeface="Comic Sans MS"/>
                <a:cs typeface="Comic Sans MS"/>
                <a:sym typeface="Comic Sans MS"/>
              </a:defRPr>
            </a:lvl2pPr>
            <a:lvl3pPr indent="-355600" lvl="2" marL="1371600" marR="0" algn="l">
              <a:lnSpc>
                <a:spcPct val="100000"/>
              </a:lnSpc>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3pPr>
            <a:lvl4pPr indent="-342900" lvl="3" marL="18288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8" name="Google Shape;28;p91"/>
          <p:cNvSpPr txBox="1"/>
          <p:nvPr>
            <p:ph idx="2" type="body"/>
          </p:nvPr>
        </p:nvSpPr>
        <p:spPr>
          <a:xfrm>
            <a:off x="4495800" y="1600200"/>
            <a:ext cx="3809999" cy="4648199"/>
          </a:xfrm>
          <a:prstGeom prst="rect">
            <a:avLst/>
          </a:prstGeom>
          <a:noFill/>
          <a:ln>
            <a:noFill/>
          </a:ln>
        </p:spPr>
        <p:txBody>
          <a:bodyPr anchorCtr="0" anchor="t" bIns="91425" lIns="91425" spcFirstLastPara="1" rIns="91425" wrap="square" tIns="91425">
            <a:noAutofit/>
          </a:bodyPr>
          <a:lstStyle>
            <a:lvl1pPr indent="-379730" lvl="0" marL="457200" marR="0" algn="l">
              <a:lnSpc>
                <a:spcPct val="100000"/>
              </a:lnSpc>
              <a:spcBef>
                <a:spcPts val="560"/>
              </a:spcBef>
              <a:spcAft>
                <a:spcPts val="0"/>
              </a:spcAft>
              <a:buClr>
                <a:schemeClr val="accent2"/>
              </a:buClr>
              <a:buSzPts val="2380"/>
              <a:buFont typeface="Noto Sans Symbols"/>
              <a:buChar char="❑"/>
              <a:defRPr b="0" i="0" sz="2800" u="none" cap="none" strike="noStrike">
                <a:solidFill>
                  <a:schemeClr val="dk1"/>
                </a:solidFill>
                <a:latin typeface="Comic Sans MS"/>
                <a:ea typeface="Comic Sans MS"/>
                <a:cs typeface="Comic Sans MS"/>
                <a:sym typeface="Comic Sans MS"/>
              </a:defRPr>
            </a:lvl1pPr>
            <a:lvl2pPr indent="-342900" lvl="1" marL="914400" marR="0" algn="l">
              <a:lnSpc>
                <a:spcPct val="100000"/>
              </a:lnSpc>
              <a:spcBef>
                <a:spcPts val="480"/>
              </a:spcBef>
              <a:spcAft>
                <a:spcPts val="0"/>
              </a:spcAft>
              <a:buClr>
                <a:schemeClr val="accent2"/>
              </a:buClr>
              <a:buSzPts val="1800"/>
              <a:buFont typeface="Noto Sans Symbols"/>
              <a:buChar char="❖"/>
              <a:defRPr b="0" i="0" sz="2400" u="none" cap="none" strike="noStrike">
                <a:solidFill>
                  <a:schemeClr val="dk1"/>
                </a:solidFill>
                <a:latin typeface="Comic Sans MS"/>
                <a:ea typeface="Comic Sans MS"/>
                <a:cs typeface="Comic Sans MS"/>
                <a:sym typeface="Comic Sans MS"/>
              </a:defRPr>
            </a:lvl2pPr>
            <a:lvl3pPr indent="-355600" lvl="2" marL="1371600" marR="0" algn="l">
              <a:lnSpc>
                <a:spcPct val="100000"/>
              </a:lnSpc>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3pPr>
            <a:lvl4pPr indent="-342900" lvl="3" marL="18288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29" name="Google Shape;29;p91"/>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30" name="Google Shape;30;p91"/>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chemeClr val="dk1"/>
              </a:buClr>
              <a:buSzPts val="1400"/>
              <a:buFont typeface="Comic Sans MS"/>
              <a:buNone/>
              <a:defRPr b="0" i="0" sz="1400" u="none" cap="none" strike="noStrike">
                <a:solidFill>
                  <a:schemeClr val="dk1"/>
                </a:solidFill>
                <a:latin typeface="Comic Sans MS"/>
                <a:ea typeface="Comic Sans MS"/>
                <a:cs typeface="Comic Sans MS"/>
                <a:sym typeface="Comic Sans MS"/>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31" name="Google Shape;31;p91"/>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2" name="Shape 32"/>
        <p:cNvGrpSpPr/>
        <p:nvPr/>
      </p:nvGrpSpPr>
      <p:grpSpPr>
        <a:xfrm>
          <a:off x="0" y="0"/>
          <a:ext cx="0" cy="0"/>
          <a:chOff x="0" y="0"/>
          <a:chExt cx="0" cy="0"/>
        </a:xfrm>
      </p:grpSpPr>
      <p:sp>
        <p:nvSpPr>
          <p:cNvPr id="33" name="Google Shape;33;p94"/>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1pPr>
            <a:lvl2pPr lvl="1"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34" name="Google Shape;34;p94"/>
          <p:cNvSpPr txBox="1"/>
          <p:nvPr>
            <p:ph idx="1" type="body"/>
          </p:nvPr>
        </p:nvSpPr>
        <p:spPr>
          <a:xfrm>
            <a:off x="533400" y="1600200"/>
            <a:ext cx="7772400" cy="4648199"/>
          </a:xfrm>
          <a:prstGeom prst="rect">
            <a:avLst/>
          </a:prstGeom>
          <a:noFill/>
          <a:ln>
            <a:noFill/>
          </a:ln>
        </p:spPr>
        <p:txBody>
          <a:bodyPr anchorCtr="0" anchor="t" bIns="91425" lIns="91425" spcFirstLastPara="1" rIns="91425" wrap="square" tIns="91425">
            <a:noAutofit/>
          </a:bodyPr>
          <a:lstStyle>
            <a:lvl1pPr indent="-379730" lvl="0" marL="457200" marR="0" algn="l">
              <a:lnSpc>
                <a:spcPct val="100000"/>
              </a:lnSpc>
              <a:spcBef>
                <a:spcPts val="560"/>
              </a:spcBef>
              <a:spcAft>
                <a:spcPts val="0"/>
              </a:spcAft>
              <a:buClr>
                <a:schemeClr val="accent2"/>
              </a:buClr>
              <a:buSzPts val="2380"/>
              <a:buFont typeface="Noto Sans Symbols"/>
              <a:buChar char="❑"/>
              <a:defRPr b="0" i="0" sz="2800" u="none" cap="none" strike="noStrike">
                <a:solidFill>
                  <a:schemeClr val="dk1"/>
                </a:solidFill>
                <a:latin typeface="Comic Sans MS"/>
                <a:ea typeface="Comic Sans MS"/>
                <a:cs typeface="Comic Sans MS"/>
                <a:sym typeface="Comic Sans MS"/>
              </a:defRPr>
            </a:lvl1pPr>
            <a:lvl2pPr indent="-342900" lvl="1" marL="914400" marR="0" algn="l">
              <a:lnSpc>
                <a:spcPct val="100000"/>
              </a:lnSpc>
              <a:spcBef>
                <a:spcPts val="480"/>
              </a:spcBef>
              <a:spcAft>
                <a:spcPts val="0"/>
              </a:spcAft>
              <a:buClr>
                <a:schemeClr val="accent2"/>
              </a:buClr>
              <a:buSzPts val="1800"/>
              <a:buFont typeface="Noto Sans Symbols"/>
              <a:buChar char="❖"/>
              <a:defRPr b="0" i="0" sz="2400" u="none" cap="none" strike="noStrike">
                <a:solidFill>
                  <a:schemeClr val="dk1"/>
                </a:solidFill>
                <a:latin typeface="Comic Sans MS"/>
                <a:ea typeface="Comic Sans MS"/>
                <a:cs typeface="Comic Sans MS"/>
                <a:sym typeface="Comic Sans MS"/>
              </a:defRPr>
            </a:lvl2pPr>
            <a:lvl3pPr indent="-355600" lvl="2" marL="1371600" marR="0" algn="l">
              <a:lnSpc>
                <a:spcPct val="100000"/>
              </a:lnSpc>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3pPr>
            <a:lvl4pPr indent="-355600" lvl="3" marL="18288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35" name="Google Shape;35;p94"/>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36" name="Google Shape;36;p94"/>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chemeClr val="dk1"/>
              </a:buClr>
              <a:buSzPts val="1400"/>
              <a:buFont typeface="Comic Sans MS"/>
              <a:buNone/>
              <a:defRPr b="0" i="0" sz="1400" u="none" cap="none" strike="noStrike">
                <a:solidFill>
                  <a:schemeClr val="dk1"/>
                </a:solidFill>
                <a:latin typeface="Comic Sans MS"/>
                <a:ea typeface="Comic Sans MS"/>
                <a:cs typeface="Comic Sans MS"/>
                <a:sym typeface="Comic Sans MS"/>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37" name="Google Shape;37;p94"/>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44" name="Shape 44"/>
        <p:cNvGrpSpPr/>
        <p:nvPr/>
      </p:nvGrpSpPr>
      <p:grpSpPr>
        <a:xfrm>
          <a:off x="0" y="0"/>
          <a:ext cx="0" cy="0"/>
          <a:chOff x="0" y="0"/>
          <a:chExt cx="0" cy="0"/>
        </a:xfrm>
      </p:grpSpPr>
      <p:sp>
        <p:nvSpPr>
          <p:cNvPr id="45" name="Google Shape;45;p93"/>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1pPr>
            <a:lvl2pPr lvl="1"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46" name="Google Shape;46;p93"/>
          <p:cNvSpPr txBox="1"/>
          <p:nvPr>
            <p:ph idx="1" type="body"/>
          </p:nvPr>
        </p:nvSpPr>
        <p:spPr>
          <a:xfrm>
            <a:off x="533400" y="1600200"/>
            <a:ext cx="7772400" cy="4648199"/>
          </a:xfrm>
          <a:prstGeom prst="rect">
            <a:avLst/>
          </a:prstGeom>
          <a:noFill/>
          <a:ln>
            <a:noFill/>
          </a:ln>
        </p:spPr>
        <p:txBody>
          <a:bodyPr anchorCtr="0" anchor="t" bIns="91425" lIns="91425" spcFirstLastPara="1" rIns="91425" wrap="square" tIns="91425">
            <a:noAutofit/>
          </a:bodyPr>
          <a:lstStyle>
            <a:lvl1pPr indent="-379730" lvl="0" marL="457200" marR="0" algn="l">
              <a:lnSpc>
                <a:spcPct val="100000"/>
              </a:lnSpc>
              <a:spcBef>
                <a:spcPts val="560"/>
              </a:spcBef>
              <a:spcAft>
                <a:spcPts val="0"/>
              </a:spcAft>
              <a:buClr>
                <a:schemeClr val="accent2"/>
              </a:buClr>
              <a:buSzPts val="2380"/>
              <a:buFont typeface="Noto Sans Symbols"/>
              <a:buChar char="❑"/>
              <a:defRPr b="0" i="0" sz="2800" u="none" cap="none" strike="noStrike">
                <a:solidFill>
                  <a:schemeClr val="dk1"/>
                </a:solidFill>
                <a:latin typeface="Comic Sans MS"/>
                <a:ea typeface="Comic Sans MS"/>
                <a:cs typeface="Comic Sans MS"/>
                <a:sym typeface="Comic Sans MS"/>
              </a:defRPr>
            </a:lvl1pPr>
            <a:lvl2pPr indent="-342900" lvl="1" marL="914400" marR="0" algn="l">
              <a:lnSpc>
                <a:spcPct val="100000"/>
              </a:lnSpc>
              <a:spcBef>
                <a:spcPts val="480"/>
              </a:spcBef>
              <a:spcAft>
                <a:spcPts val="0"/>
              </a:spcAft>
              <a:buClr>
                <a:schemeClr val="accent2"/>
              </a:buClr>
              <a:buSzPts val="1800"/>
              <a:buFont typeface="Noto Sans Symbols"/>
              <a:buChar char="❖"/>
              <a:defRPr b="0" i="0" sz="2400" u="none" cap="none" strike="noStrike">
                <a:solidFill>
                  <a:schemeClr val="dk1"/>
                </a:solidFill>
                <a:latin typeface="Comic Sans MS"/>
                <a:ea typeface="Comic Sans MS"/>
                <a:cs typeface="Comic Sans MS"/>
                <a:sym typeface="Comic Sans MS"/>
              </a:defRPr>
            </a:lvl2pPr>
            <a:lvl3pPr indent="-355600" lvl="2" marL="1371600" marR="0" algn="l">
              <a:lnSpc>
                <a:spcPct val="100000"/>
              </a:lnSpc>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3pPr>
            <a:lvl4pPr indent="-355600" lvl="3" marL="18288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47" name="Google Shape;47;p93"/>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48" name="Google Shape;48;p93"/>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chemeClr val="dk1"/>
              </a:buClr>
              <a:buSzPts val="1400"/>
              <a:buFont typeface="Comic Sans MS"/>
              <a:buNone/>
              <a:defRPr b="0" i="0" sz="1400" u="none" cap="none" strike="noStrike">
                <a:solidFill>
                  <a:schemeClr val="dk1"/>
                </a:solidFill>
                <a:latin typeface="Comic Sans MS"/>
                <a:ea typeface="Comic Sans MS"/>
                <a:cs typeface="Comic Sans MS"/>
                <a:sym typeface="Comic Sans MS"/>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49" name="Google Shape;49;p93"/>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0" name="Shape 50"/>
        <p:cNvGrpSpPr/>
        <p:nvPr/>
      </p:nvGrpSpPr>
      <p:grpSpPr>
        <a:xfrm>
          <a:off x="0" y="0"/>
          <a:ext cx="0" cy="0"/>
          <a:chOff x="0" y="0"/>
          <a:chExt cx="0" cy="0"/>
        </a:xfrm>
      </p:grpSpPr>
      <p:sp>
        <p:nvSpPr>
          <p:cNvPr id="51" name="Google Shape;51;p97"/>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1pPr>
            <a:lvl2pPr lvl="1"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52" name="Google Shape;52;p97"/>
          <p:cNvSpPr txBox="1"/>
          <p:nvPr>
            <p:ph idx="1" type="body"/>
          </p:nvPr>
        </p:nvSpPr>
        <p:spPr>
          <a:xfrm>
            <a:off x="533400" y="1600200"/>
            <a:ext cx="3809999" cy="4648199"/>
          </a:xfrm>
          <a:prstGeom prst="rect">
            <a:avLst/>
          </a:prstGeom>
          <a:noFill/>
          <a:ln>
            <a:noFill/>
          </a:ln>
        </p:spPr>
        <p:txBody>
          <a:bodyPr anchorCtr="0" anchor="t" bIns="91425" lIns="91425" spcFirstLastPara="1" rIns="91425" wrap="square" tIns="91425">
            <a:noAutofit/>
          </a:bodyPr>
          <a:lstStyle>
            <a:lvl1pPr indent="-379730" lvl="0" marL="457200" marR="0" algn="l">
              <a:lnSpc>
                <a:spcPct val="100000"/>
              </a:lnSpc>
              <a:spcBef>
                <a:spcPts val="560"/>
              </a:spcBef>
              <a:spcAft>
                <a:spcPts val="0"/>
              </a:spcAft>
              <a:buClr>
                <a:schemeClr val="accent2"/>
              </a:buClr>
              <a:buSzPts val="2380"/>
              <a:buFont typeface="Noto Sans Symbols"/>
              <a:buChar char="❑"/>
              <a:defRPr b="0" i="0" sz="2800" u="none" cap="none" strike="noStrike">
                <a:solidFill>
                  <a:schemeClr val="dk1"/>
                </a:solidFill>
                <a:latin typeface="Comic Sans MS"/>
                <a:ea typeface="Comic Sans MS"/>
                <a:cs typeface="Comic Sans MS"/>
                <a:sym typeface="Comic Sans MS"/>
              </a:defRPr>
            </a:lvl1pPr>
            <a:lvl2pPr indent="-342900" lvl="1" marL="914400" marR="0" algn="l">
              <a:lnSpc>
                <a:spcPct val="100000"/>
              </a:lnSpc>
              <a:spcBef>
                <a:spcPts val="480"/>
              </a:spcBef>
              <a:spcAft>
                <a:spcPts val="0"/>
              </a:spcAft>
              <a:buClr>
                <a:schemeClr val="accent2"/>
              </a:buClr>
              <a:buSzPts val="1800"/>
              <a:buFont typeface="Noto Sans Symbols"/>
              <a:buChar char="❖"/>
              <a:defRPr b="0" i="0" sz="2400" u="none" cap="none" strike="noStrike">
                <a:solidFill>
                  <a:schemeClr val="dk1"/>
                </a:solidFill>
                <a:latin typeface="Comic Sans MS"/>
                <a:ea typeface="Comic Sans MS"/>
                <a:cs typeface="Comic Sans MS"/>
                <a:sym typeface="Comic Sans MS"/>
              </a:defRPr>
            </a:lvl2pPr>
            <a:lvl3pPr indent="-355600" lvl="2" marL="1371600" marR="0" algn="l">
              <a:lnSpc>
                <a:spcPct val="100000"/>
              </a:lnSpc>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3pPr>
            <a:lvl4pPr indent="-342900" lvl="3" marL="18288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3" name="Google Shape;53;p97"/>
          <p:cNvSpPr txBox="1"/>
          <p:nvPr>
            <p:ph idx="2" type="body"/>
          </p:nvPr>
        </p:nvSpPr>
        <p:spPr>
          <a:xfrm>
            <a:off x="4495800" y="1600200"/>
            <a:ext cx="3809999" cy="4648199"/>
          </a:xfrm>
          <a:prstGeom prst="rect">
            <a:avLst/>
          </a:prstGeom>
          <a:noFill/>
          <a:ln>
            <a:noFill/>
          </a:ln>
        </p:spPr>
        <p:txBody>
          <a:bodyPr anchorCtr="0" anchor="t" bIns="91425" lIns="91425" spcFirstLastPara="1" rIns="91425" wrap="square" tIns="91425">
            <a:noAutofit/>
          </a:bodyPr>
          <a:lstStyle>
            <a:lvl1pPr indent="-379730" lvl="0" marL="457200" marR="0" algn="l">
              <a:lnSpc>
                <a:spcPct val="100000"/>
              </a:lnSpc>
              <a:spcBef>
                <a:spcPts val="560"/>
              </a:spcBef>
              <a:spcAft>
                <a:spcPts val="0"/>
              </a:spcAft>
              <a:buClr>
                <a:schemeClr val="accent2"/>
              </a:buClr>
              <a:buSzPts val="2380"/>
              <a:buFont typeface="Noto Sans Symbols"/>
              <a:buChar char="❑"/>
              <a:defRPr b="0" i="0" sz="2800" u="none" cap="none" strike="noStrike">
                <a:solidFill>
                  <a:schemeClr val="dk1"/>
                </a:solidFill>
                <a:latin typeface="Comic Sans MS"/>
                <a:ea typeface="Comic Sans MS"/>
                <a:cs typeface="Comic Sans MS"/>
                <a:sym typeface="Comic Sans MS"/>
              </a:defRPr>
            </a:lvl1pPr>
            <a:lvl2pPr indent="-342900" lvl="1" marL="914400" marR="0" algn="l">
              <a:lnSpc>
                <a:spcPct val="100000"/>
              </a:lnSpc>
              <a:spcBef>
                <a:spcPts val="480"/>
              </a:spcBef>
              <a:spcAft>
                <a:spcPts val="0"/>
              </a:spcAft>
              <a:buClr>
                <a:schemeClr val="accent2"/>
              </a:buClr>
              <a:buSzPts val="1800"/>
              <a:buFont typeface="Noto Sans Symbols"/>
              <a:buChar char="❖"/>
              <a:defRPr b="0" i="0" sz="2400" u="none" cap="none" strike="noStrike">
                <a:solidFill>
                  <a:schemeClr val="dk1"/>
                </a:solidFill>
                <a:latin typeface="Comic Sans MS"/>
                <a:ea typeface="Comic Sans MS"/>
                <a:cs typeface="Comic Sans MS"/>
                <a:sym typeface="Comic Sans MS"/>
              </a:defRPr>
            </a:lvl2pPr>
            <a:lvl3pPr indent="-355600" lvl="2" marL="1371600" marR="0" algn="l">
              <a:lnSpc>
                <a:spcPct val="100000"/>
              </a:lnSpc>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3pPr>
            <a:lvl4pPr indent="-342900" lvl="3" marL="18288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4pPr>
            <a:lvl5pPr indent="-342900" lvl="4" marL="22860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5pPr>
            <a:lvl6pPr indent="-342900" lvl="5" marL="27432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54" name="Google Shape;54;p97"/>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55" name="Google Shape;55;p97"/>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chemeClr val="dk1"/>
              </a:buClr>
              <a:buSzPts val="1400"/>
              <a:buFont typeface="Comic Sans MS"/>
              <a:buNone/>
              <a:defRPr b="0" i="0" sz="1400" u="none" cap="none" strike="noStrike">
                <a:solidFill>
                  <a:schemeClr val="dk1"/>
                </a:solidFill>
                <a:latin typeface="Comic Sans MS"/>
                <a:ea typeface="Comic Sans MS"/>
                <a:cs typeface="Comic Sans MS"/>
                <a:sym typeface="Comic Sans MS"/>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56" name="Google Shape;56;p97"/>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3" name="Shape 63"/>
        <p:cNvGrpSpPr/>
        <p:nvPr/>
      </p:nvGrpSpPr>
      <p:grpSpPr>
        <a:xfrm>
          <a:off x="0" y="0"/>
          <a:ext cx="0" cy="0"/>
          <a:chOff x="0" y="0"/>
          <a:chExt cx="0" cy="0"/>
        </a:xfrm>
      </p:grpSpPr>
      <p:sp>
        <p:nvSpPr>
          <p:cNvPr id="64" name="Google Shape;64;p96"/>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1pPr>
            <a:lvl2pPr lvl="1"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65" name="Google Shape;65;p96"/>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Times New Roman"/>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66" name="Google Shape;66;p96"/>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chemeClr val="dk1"/>
              </a:buClr>
              <a:buSzPts val="1400"/>
              <a:buFont typeface="Comic Sans MS"/>
              <a:buNone/>
              <a:defRPr b="0" i="0" sz="1400" u="none">
                <a:solidFill>
                  <a:schemeClr val="dk1"/>
                </a:solidFill>
                <a:latin typeface="Comic Sans MS"/>
                <a:ea typeface="Comic Sans MS"/>
                <a:cs typeface="Comic Sans MS"/>
                <a:sym typeface="Comic Sans MS"/>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67" name="Google Shape;67;p96"/>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8" name="Shape 68"/>
        <p:cNvGrpSpPr/>
        <p:nvPr/>
      </p:nvGrpSpPr>
      <p:grpSpPr>
        <a:xfrm>
          <a:off x="0" y="0"/>
          <a:ext cx="0" cy="0"/>
          <a:chOff x="0" y="0"/>
          <a:chExt cx="0" cy="0"/>
        </a:xfrm>
      </p:grpSpPr>
      <p:sp>
        <p:nvSpPr>
          <p:cNvPr id="69" name="Google Shape;69;p98"/>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1pPr>
            <a:lvl2pPr lvl="1"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70" name="Google Shape;70;p98"/>
          <p:cNvSpPr txBox="1"/>
          <p:nvPr>
            <p:ph idx="1" type="body"/>
          </p:nvPr>
        </p:nvSpPr>
        <p:spPr>
          <a:xfrm>
            <a:off x="533400" y="1600200"/>
            <a:ext cx="7772400" cy="4648199"/>
          </a:xfrm>
          <a:prstGeom prst="rect">
            <a:avLst/>
          </a:prstGeom>
          <a:noFill/>
          <a:ln>
            <a:noFill/>
          </a:ln>
        </p:spPr>
        <p:txBody>
          <a:bodyPr anchorCtr="0" anchor="t" bIns="91425" lIns="91425" spcFirstLastPara="1" rIns="91425" wrap="square" tIns="91425">
            <a:noAutofit/>
          </a:bodyPr>
          <a:lstStyle>
            <a:lvl1pPr indent="-379730" lvl="0" marL="457200" marR="0" algn="l">
              <a:lnSpc>
                <a:spcPct val="100000"/>
              </a:lnSpc>
              <a:spcBef>
                <a:spcPts val="560"/>
              </a:spcBef>
              <a:spcAft>
                <a:spcPts val="0"/>
              </a:spcAft>
              <a:buClr>
                <a:schemeClr val="accent2"/>
              </a:buClr>
              <a:buSzPts val="2380"/>
              <a:buFont typeface="Noto Sans Symbols"/>
              <a:buChar char="❑"/>
              <a:defRPr b="0" i="0" sz="2800" u="none" cap="none" strike="noStrike">
                <a:solidFill>
                  <a:schemeClr val="dk1"/>
                </a:solidFill>
                <a:latin typeface="Comic Sans MS"/>
                <a:ea typeface="Comic Sans MS"/>
                <a:cs typeface="Comic Sans MS"/>
                <a:sym typeface="Comic Sans MS"/>
              </a:defRPr>
            </a:lvl1pPr>
            <a:lvl2pPr indent="-342900" lvl="1" marL="914400" marR="0" algn="l">
              <a:lnSpc>
                <a:spcPct val="100000"/>
              </a:lnSpc>
              <a:spcBef>
                <a:spcPts val="480"/>
              </a:spcBef>
              <a:spcAft>
                <a:spcPts val="0"/>
              </a:spcAft>
              <a:buClr>
                <a:schemeClr val="accent2"/>
              </a:buClr>
              <a:buSzPts val="1800"/>
              <a:buFont typeface="Noto Sans Symbols"/>
              <a:buChar char="❖"/>
              <a:defRPr b="0" i="0" sz="2400" u="none" cap="none" strike="noStrike">
                <a:solidFill>
                  <a:schemeClr val="dk1"/>
                </a:solidFill>
                <a:latin typeface="Comic Sans MS"/>
                <a:ea typeface="Comic Sans MS"/>
                <a:cs typeface="Comic Sans MS"/>
                <a:sym typeface="Comic Sans MS"/>
              </a:defRPr>
            </a:lvl2pPr>
            <a:lvl3pPr indent="-355600" lvl="2" marL="1371600" marR="0" algn="l">
              <a:lnSpc>
                <a:spcPct val="100000"/>
              </a:lnSpc>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3pPr>
            <a:lvl4pPr indent="-355600" lvl="3" marL="18288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71" name="Google Shape;71;p98"/>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72" name="Google Shape;72;p98"/>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chemeClr val="dk1"/>
              </a:buClr>
              <a:buSzPts val="1400"/>
              <a:buFont typeface="Comic Sans MS"/>
              <a:buNone/>
              <a:defRPr b="0" i="0" sz="1400" u="none" cap="none" strike="noStrike">
                <a:solidFill>
                  <a:schemeClr val="dk1"/>
                </a:solidFill>
                <a:latin typeface="Comic Sans MS"/>
                <a:ea typeface="Comic Sans MS"/>
                <a:cs typeface="Comic Sans MS"/>
                <a:sym typeface="Comic Sans MS"/>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73" name="Google Shape;73;p98"/>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6" name="Shape 86"/>
        <p:cNvGrpSpPr/>
        <p:nvPr/>
      </p:nvGrpSpPr>
      <p:grpSpPr>
        <a:xfrm>
          <a:off x="0" y="0"/>
          <a:ext cx="0" cy="0"/>
          <a:chOff x="0" y="0"/>
          <a:chExt cx="0" cy="0"/>
        </a:xfrm>
      </p:grpSpPr>
      <p:sp>
        <p:nvSpPr>
          <p:cNvPr id="87" name="Google Shape;87;p101"/>
          <p:cNvSpPr txBox="1"/>
          <p:nvPr>
            <p:ph type="ctrTitle"/>
          </p:nvPr>
        </p:nvSpPr>
        <p:spPr>
          <a:xfrm>
            <a:off x="685800" y="2130425"/>
            <a:ext cx="7772400" cy="1470024"/>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1pPr>
            <a:lvl2pPr lvl="1"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88" name="Google Shape;88;p101"/>
          <p:cNvSpPr txBox="1"/>
          <p:nvPr>
            <p:ph idx="1" type="subTitle"/>
          </p:nvPr>
        </p:nvSpPr>
        <p:spPr>
          <a:xfrm>
            <a:off x="1371600" y="3886200"/>
            <a:ext cx="6400799" cy="175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560"/>
              </a:spcBef>
              <a:spcAft>
                <a:spcPts val="0"/>
              </a:spcAft>
              <a:buClr>
                <a:schemeClr val="accent2"/>
              </a:buClr>
              <a:buSzPts val="2380"/>
              <a:buFont typeface="Noto Sans Symbols"/>
              <a:buNone/>
              <a:defRPr b="0" i="0" sz="2800" u="none" cap="none" strike="noStrike">
                <a:solidFill>
                  <a:schemeClr val="dk1"/>
                </a:solidFill>
                <a:latin typeface="Comic Sans MS"/>
                <a:ea typeface="Comic Sans MS"/>
                <a:cs typeface="Comic Sans MS"/>
                <a:sym typeface="Comic Sans MS"/>
              </a:defRPr>
            </a:lvl1pPr>
            <a:lvl2pPr lvl="1" marR="0" algn="ctr">
              <a:lnSpc>
                <a:spcPct val="100000"/>
              </a:lnSpc>
              <a:spcBef>
                <a:spcPts val="480"/>
              </a:spcBef>
              <a:spcAft>
                <a:spcPts val="0"/>
              </a:spcAft>
              <a:buClr>
                <a:schemeClr val="accent2"/>
              </a:buClr>
              <a:buSzPts val="1800"/>
              <a:buFont typeface="Noto Sans Symbols"/>
              <a:buNone/>
              <a:defRPr b="0" i="0" sz="2400" u="none" cap="none" strike="noStrike">
                <a:solidFill>
                  <a:schemeClr val="dk1"/>
                </a:solidFill>
                <a:latin typeface="Comic Sans MS"/>
                <a:ea typeface="Comic Sans MS"/>
                <a:cs typeface="Comic Sans MS"/>
                <a:sym typeface="Comic Sans MS"/>
              </a:defRPr>
            </a:lvl2pPr>
            <a:lvl3pPr lvl="2" marR="0" algn="ctr">
              <a:lnSpc>
                <a:spcPct val="100000"/>
              </a:lnSpc>
              <a:spcBef>
                <a:spcPts val="400"/>
              </a:spcBef>
              <a:spcAft>
                <a:spcPts val="0"/>
              </a:spcAft>
              <a:buClr>
                <a:schemeClr val="dk1"/>
              </a:buClr>
              <a:buSzPts val="2000"/>
              <a:buFont typeface="Comic Sans MS"/>
              <a:buNone/>
              <a:defRPr b="0" i="0" sz="2000" u="none" cap="none" strike="noStrike">
                <a:solidFill>
                  <a:schemeClr val="dk1"/>
                </a:solidFill>
                <a:latin typeface="Comic Sans MS"/>
                <a:ea typeface="Comic Sans MS"/>
                <a:cs typeface="Comic Sans MS"/>
                <a:sym typeface="Comic Sans MS"/>
              </a:defRPr>
            </a:lvl3pPr>
            <a:lvl4pPr lvl="3" marR="0" algn="ctr">
              <a:lnSpc>
                <a:spcPct val="100000"/>
              </a:lnSpc>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4pPr>
            <a:lvl5pPr lvl="4" marR="0" algn="ctr">
              <a:lnSpc>
                <a:spcPct val="100000"/>
              </a:lnSpc>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5pPr>
            <a:lvl6pPr lvl="5" marR="0" algn="ctr">
              <a:lnSpc>
                <a:spcPct val="100000"/>
              </a:lnSpc>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6pPr>
            <a:lvl7pPr lvl="6" marR="0" algn="ctr">
              <a:lnSpc>
                <a:spcPct val="100000"/>
              </a:lnSpc>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7pPr>
            <a:lvl8pPr lvl="7" marR="0" algn="ctr">
              <a:lnSpc>
                <a:spcPct val="100000"/>
              </a:lnSpc>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8pPr>
            <a:lvl9pPr lvl="8" marR="0" algn="ctr">
              <a:lnSpc>
                <a:spcPct val="100000"/>
              </a:lnSpc>
              <a:spcBef>
                <a:spcPts val="400"/>
              </a:spcBef>
              <a:spcAft>
                <a:spcPts val="0"/>
              </a:spcAft>
              <a:buClr>
                <a:schemeClr val="dk1"/>
              </a:buClr>
              <a:buSzPts val="2000"/>
              <a:buFont typeface="Times New Roman"/>
              <a:buNone/>
              <a:defRPr b="0" i="0" sz="2000" u="none" cap="none" strike="noStrike">
                <a:solidFill>
                  <a:schemeClr val="dk1"/>
                </a:solidFill>
                <a:latin typeface="Times New Roman"/>
                <a:ea typeface="Times New Roman"/>
                <a:cs typeface="Times New Roman"/>
                <a:sym typeface="Times New Roman"/>
              </a:defRPr>
            </a:lvl9pPr>
          </a:lstStyle>
          <a:p/>
        </p:txBody>
      </p:sp>
      <p:sp>
        <p:nvSpPr>
          <p:cNvPr id="89" name="Google Shape;89;p101"/>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Times New Roman"/>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90" name="Google Shape;90;p101"/>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chemeClr val="dk1"/>
              </a:buClr>
              <a:buSzPts val="1400"/>
              <a:buFont typeface="Comic Sans MS"/>
              <a:buNone/>
              <a:defRPr b="0" i="0" sz="1400" u="none">
                <a:solidFill>
                  <a:schemeClr val="dk1"/>
                </a:solidFill>
                <a:latin typeface="Comic Sans MS"/>
                <a:ea typeface="Comic Sans MS"/>
                <a:cs typeface="Comic Sans MS"/>
                <a:sym typeface="Comic Sans MS"/>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91" name="Google Shape;91;p101"/>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8" name="Shape 98"/>
        <p:cNvGrpSpPr/>
        <p:nvPr/>
      </p:nvGrpSpPr>
      <p:grpSpPr>
        <a:xfrm>
          <a:off x="0" y="0"/>
          <a:ext cx="0" cy="0"/>
          <a:chOff x="0" y="0"/>
          <a:chExt cx="0" cy="0"/>
        </a:xfrm>
      </p:grpSpPr>
      <p:sp>
        <p:nvSpPr>
          <p:cNvPr id="99" name="Google Shape;99;p103"/>
          <p:cNvSpPr txBox="1"/>
          <p:nvPr>
            <p:ph type="title"/>
          </p:nvPr>
        </p:nvSpPr>
        <p:spPr>
          <a:xfrm>
            <a:off x="722312" y="4406900"/>
            <a:ext cx="7772400" cy="1362075"/>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accent2"/>
              </a:buClr>
              <a:buSzPts val="4000"/>
              <a:buFont typeface="Comic Sans MS"/>
              <a:buNone/>
              <a:defRPr b="1" i="0" sz="4000" u="sng" cap="none" strike="noStrike">
                <a:solidFill>
                  <a:schemeClr val="accent2"/>
                </a:solidFill>
                <a:latin typeface="Comic Sans MS"/>
                <a:ea typeface="Comic Sans MS"/>
                <a:cs typeface="Comic Sans MS"/>
                <a:sym typeface="Comic Sans MS"/>
              </a:defRPr>
            </a:lvl1pPr>
            <a:lvl2pPr lvl="1"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100" name="Google Shape;100;p103"/>
          <p:cNvSpPr txBox="1"/>
          <p:nvPr>
            <p:ph idx="1" type="body"/>
          </p:nvPr>
        </p:nvSpPr>
        <p:spPr>
          <a:xfrm>
            <a:off x="722312" y="2906713"/>
            <a:ext cx="7772400" cy="1500187"/>
          </a:xfrm>
          <a:prstGeom prst="rect">
            <a:avLst/>
          </a:prstGeom>
          <a:noFill/>
          <a:ln>
            <a:noFill/>
          </a:ln>
        </p:spPr>
        <p:txBody>
          <a:bodyPr anchorCtr="0" anchor="b" bIns="91425" lIns="91425" spcFirstLastPara="1" rIns="91425" wrap="square" tIns="91425">
            <a:noAutofit/>
          </a:bodyPr>
          <a:lstStyle>
            <a:lvl1pPr indent="-228600" lvl="0" marL="457200" marR="0" algn="l">
              <a:lnSpc>
                <a:spcPct val="100000"/>
              </a:lnSpc>
              <a:spcBef>
                <a:spcPts val="400"/>
              </a:spcBef>
              <a:spcAft>
                <a:spcPts val="0"/>
              </a:spcAft>
              <a:buClr>
                <a:schemeClr val="accent2"/>
              </a:buClr>
              <a:buSzPts val="1700"/>
              <a:buFont typeface="Noto Sans Symbols"/>
              <a:buNone/>
              <a:defRPr b="0" i="0" sz="2000" u="none" cap="none" strike="noStrike">
                <a:solidFill>
                  <a:schemeClr val="dk1"/>
                </a:solidFill>
                <a:latin typeface="Comic Sans MS"/>
                <a:ea typeface="Comic Sans MS"/>
                <a:cs typeface="Comic Sans MS"/>
                <a:sym typeface="Comic Sans MS"/>
              </a:defRPr>
            </a:lvl1pPr>
            <a:lvl2pPr indent="-228600" lvl="1" marL="914400" marR="0" algn="l">
              <a:lnSpc>
                <a:spcPct val="100000"/>
              </a:lnSpc>
              <a:spcBef>
                <a:spcPts val="360"/>
              </a:spcBef>
              <a:spcAft>
                <a:spcPts val="0"/>
              </a:spcAft>
              <a:buClr>
                <a:schemeClr val="accent2"/>
              </a:buClr>
              <a:buSzPts val="1350"/>
              <a:buFont typeface="Noto Sans Symbols"/>
              <a:buNone/>
              <a:defRPr b="0" i="0" sz="1800" u="none" cap="none" strike="noStrike">
                <a:solidFill>
                  <a:schemeClr val="dk1"/>
                </a:solidFill>
                <a:latin typeface="Comic Sans MS"/>
                <a:ea typeface="Comic Sans MS"/>
                <a:cs typeface="Comic Sans MS"/>
                <a:sym typeface="Comic Sans MS"/>
              </a:defRPr>
            </a:lvl2pPr>
            <a:lvl3pPr indent="-228600" lvl="2" marL="1371600" marR="0" algn="l">
              <a:lnSpc>
                <a:spcPct val="100000"/>
              </a:lnSpc>
              <a:spcBef>
                <a:spcPts val="320"/>
              </a:spcBef>
              <a:spcAft>
                <a:spcPts val="0"/>
              </a:spcAft>
              <a:buClr>
                <a:schemeClr val="dk1"/>
              </a:buClr>
              <a:buSzPts val="1600"/>
              <a:buFont typeface="Comic Sans MS"/>
              <a:buNone/>
              <a:defRPr b="0" i="0" sz="1600" u="none" cap="none" strike="noStrike">
                <a:solidFill>
                  <a:schemeClr val="dk1"/>
                </a:solidFill>
                <a:latin typeface="Comic Sans MS"/>
                <a:ea typeface="Comic Sans MS"/>
                <a:cs typeface="Comic Sans MS"/>
                <a:sym typeface="Comic Sans MS"/>
              </a:defRPr>
            </a:lvl3pPr>
            <a:lvl4pPr indent="-228600" lvl="3" marL="1828800" marR="0" algn="l">
              <a:lnSpc>
                <a:spcPct val="100000"/>
              </a:lnSpc>
              <a:spcBef>
                <a:spcPts val="28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228600" lvl="4" marL="2286000" marR="0" algn="l">
              <a:lnSpc>
                <a:spcPct val="100000"/>
              </a:lnSpc>
              <a:spcBef>
                <a:spcPts val="28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228600" lvl="5" marL="2743200" marR="0" algn="l">
              <a:lnSpc>
                <a:spcPct val="100000"/>
              </a:lnSpc>
              <a:spcBef>
                <a:spcPts val="28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228600" lvl="6" marL="3200400" marR="0" algn="l">
              <a:lnSpc>
                <a:spcPct val="100000"/>
              </a:lnSpc>
              <a:spcBef>
                <a:spcPts val="28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228600" lvl="7" marL="3657600" marR="0" algn="l">
              <a:lnSpc>
                <a:spcPct val="100000"/>
              </a:lnSpc>
              <a:spcBef>
                <a:spcPts val="28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228600" lvl="8" marL="4114800" marR="0" algn="l">
              <a:lnSpc>
                <a:spcPct val="100000"/>
              </a:lnSpc>
              <a:spcBef>
                <a:spcPts val="280"/>
              </a:spcBef>
              <a:spcAft>
                <a:spcPts val="0"/>
              </a:spcAft>
              <a:buClr>
                <a:schemeClr val="dk1"/>
              </a:buClr>
              <a:buSzPts val="1400"/>
              <a:buFont typeface="Times New Roman"/>
              <a:buNone/>
              <a:defRPr b="0" i="0" sz="1400" u="none" cap="none" strike="noStrike">
                <a:solidFill>
                  <a:schemeClr val="dk1"/>
                </a:solidFill>
                <a:latin typeface="Times New Roman"/>
                <a:ea typeface="Times New Roman"/>
                <a:cs typeface="Times New Roman"/>
                <a:sym typeface="Times New Roman"/>
              </a:defRPr>
            </a:lvl9pPr>
          </a:lstStyle>
          <a:p/>
        </p:txBody>
      </p:sp>
      <p:sp>
        <p:nvSpPr>
          <p:cNvPr id="101" name="Google Shape;101;p103"/>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Times New Roman"/>
              <a:buNone/>
              <a:defRPr b="0" i="0" sz="2400" u="none">
                <a:solidFill>
                  <a:schemeClr val="dk1"/>
                </a:solidFill>
                <a:latin typeface="Times New Roman"/>
                <a:ea typeface="Times New Roman"/>
                <a:cs typeface="Times New Roman"/>
                <a:sym typeface="Times New Roman"/>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02" name="Google Shape;102;p103"/>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algn="r">
              <a:lnSpc>
                <a:spcPct val="100000"/>
              </a:lnSpc>
              <a:spcBef>
                <a:spcPts val="0"/>
              </a:spcBef>
              <a:spcAft>
                <a:spcPts val="0"/>
              </a:spcAft>
              <a:buClr>
                <a:schemeClr val="dk1"/>
              </a:buClr>
              <a:buSzPts val="1400"/>
              <a:buFont typeface="Comic Sans MS"/>
              <a:buNone/>
              <a:defRPr b="0" i="0" sz="1400" u="none">
                <a:solidFill>
                  <a:schemeClr val="dk1"/>
                </a:solidFill>
                <a:latin typeface="Comic Sans MS"/>
                <a:ea typeface="Comic Sans MS"/>
                <a:cs typeface="Comic Sans MS"/>
                <a:sym typeface="Comic Sans MS"/>
              </a:defRPr>
            </a:lvl1pPr>
            <a:lvl2pPr lvl="1"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03" name="Google Shape;103;p103"/>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350"/>
              <a:buFont typeface="Times New Roman"/>
              <a:buNone/>
              <a:defRPr b="0" i="0" sz="14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6.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7.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10.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theme" Target="../theme/theme1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theme" Target="../theme/theme9.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8.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theme" Target="../theme/theme4.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theme" Target="../theme/theme2.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88"/>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1pPr>
            <a:lvl2pPr lvl="1"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11" name="Google Shape;11;p88"/>
          <p:cNvSpPr txBox="1"/>
          <p:nvPr>
            <p:ph idx="1" type="body"/>
          </p:nvPr>
        </p:nvSpPr>
        <p:spPr>
          <a:xfrm>
            <a:off x="533400" y="1600200"/>
            <a:ext cx="7772400" cy="4648199"/>
          </a:xfrm>
          <a:prstGeom prst="rect">
            <a:avLst/>
          </a:prstGeom>
          <a:noFill/>
          <a:ln>
            <a:noFill/>
          </a:ln>
        </p:spPr>
        <p:txBody>
          <a:bodyPr anchorCtr="0" anchor="t" bIns="91425" lIns="91425" spcFirstLastPara="1" rIns="91425" wrap="square" tIns="91425">
            <a:noAutofit/>
          </a:bodyPr>
          <a:lstStyle>
            <a:lvl1pPr indent="-379730" lvl="0" marL="457200" marR="0" rtl="0" algn="l">
              <a:lnSpc>
                <a:spcPct val="100000"/>
              </a:lnSpc>
              <a:spcBef>
                <a:spcPts val="560"/>
              </a:spcBef>
              <a:spcAft>
                <a:spcPts val="0"/>
              </a:spcAft>
              <a:buClr>
                <a:schemeClr val="accent2"/>
              </a:buClr>
              <a:buSzPts val="2380"/>
              <a:buFont typeface="Noto Sans Symbols"/>
              <a:buChar char="❑"/>
              <a:defRPr b="0" i="0" sz="2800" u="none" cap="none" strike="noStrike">
                <a:solidFill>
                  <a:schemeClr val="dk1"/>
                </a:solidFill>
                <a:latin typeface="Comic Sans MS"/>
                <a:ea typeface="Comic Sans MS"/>
                <a:cs typeface="Comic Sans MS"/>
                <a:sym typeface="Comic Sans MS"/>
              </a:defRPr>
            </a:lvl1pPr>
            <a:lvl2pPr indent="-342900" lvl="1" marL="914400" marR="0" rtl="0" algn="l">
              <a:lnSpc>
                <a:spcPct val="100000"/>
              </a:lnSpc>
              <a:spcBef>
                <a:spcPts val="480"/>
              </a:spcBef>
              <a:spcAft>
                <a:spcPts val="0"/>
              </a:spcAft>
              <a:buClr>
                <a:schemeClr val="accent2"/>
              </a:buClr>
              <a:buSzPts val="1800"/>
              <a:buFont typeface="Noto Sans Symbols"/>
              <a:buChar char="❖"/>
              <a:defRPr b="0" i="0" sz="2400" u="none" cap="none" strike="noStrike">
                <a:solidFill>
                  <a:schemeClr val="dk1"/>
                </a:solidFill>
                <a:latin typeface="Comic Sans MS"/>
                <a:ea typeface="Comic Sans MS"/>
                <a:cs typeface="Comic Sans MS"/>
                <a:sym typeface="Comic Sans MS"/>
              </a:defRPr>
            </a:lvl2pPr>
            <a:lvl3pPr indent="-355600" lvl="2" marL="1371600" marR="0" rtl="0" algn="l">
              <a:lnSpc>
                <a:spcPct val="100000"/>
              </a:lnSpc>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3pPr>
            <a:lvl4pPr indent="-355600" lvl="3" marL="1828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2" name="Google Shape;12;p88"/>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3" name="Google Shape;13;p88"/>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400"/>
              <a:buFont typeface="Comic Sans MS"/>
              <a:buNone/>
              <a:defRPr b="0" i="0" sz="1400" u="none" cap="none" strike="noStrike">
                <a:solidFill>
                  <a:schemeClr val="dk1"/>
                </a:solidFill>
                <a:latin typeface="Comic Sans MS"/>
                <a:ea typeface="Comic Sans MS"/>
                <a:cs typeface="Comic Sans MS"/>
                <a:sym typeface="Comic Sans MS"/>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4" name="Google Shape;14;p88"/>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2" name="Shape 132"/>
        <p:cNvGrpSpPr/>
        <p:nvPr/>
      </p:nvGrpSpPr>
      <p:grpSpPr>
        <a:xfrm>
          <a:off x="0" y="0"/>
          <a:ext cx="0" cy="0"/>
          <a:chOff x="0" y="0"/>
          <a:chExt cx="0" cy="0"/>
        </a:xfrm>
      </p:grpSpPr>
      <p:sp>
        <p:nvSpPr>
          <p:cNvPr id="133" name="Google Shape;133;p108"/>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1pPr>
            <a:lvl2pPr lvl="1"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134" name="Google Shape;134;p108"/>
          <p:cNvSpPr txBox="1"/>
          <p:nvPr>
            <p:ph idx="1" type="body"/>
          </p:nvPr>
        </p:nvSpPr>
        <p:spPr>
          <a:xfrm>
            <a:off x="533400" y="1600200"/>
            <a:ext cx="7772400" cy="4648199"/>
          </a:xfrm>
          <a:prstGeom prst="rect">
            <a:avLst/>
          </a:prstGeom>
          <a:noFill/>
          <a:ln>
            <a:noFill/>
          </a:ln>
        </p:spPr>
        <p:txBody>
          <a:bodyPr anchorCtr="0" anchor="t" bIns="91425" lIns="91425" spcFirstLastPara="1" rIns="91425" wrap="square" tIns="91425">
            <a:noAutofit/>
          </a:bodyPr>
          <a:lstStyle>
            <a:lvl1pPr indent="-379730" lvl="0" marL="457200" marR="0" rtl="0" algn="l">
              <a:lnSpc>
                <a:spcPct val="100000"/>
              </a:lnSpc>
              <a:spcBef>
                <a:spcPts val="560"/>
              </a:spcBef>
              <a:spcAft>
                <a:spcPts val="0"/>
              </a:spcAft>
              <a:buClr>
                <a:schemeClr val="accent2"/>
              </a:buClr>
              <a:buSzPts val="2380"/>
              <a:buFont typeface="Noto Sans Symbols"/>
              <a:buChar char="❑"/>
              <a:defRPr b="0" i="0" sz="2800" u="none" cap="none" strike="noStrike">
                <a:solidFill>
                  <a:schemeClr val="dk1"/>
                </a:solidFill>
                <a:latin typeface="Comic Sans MS"/>
                <a:ea typeface="Comic Sans MS"/>
                <a:cs typeface="Comic Sans MS"/>
                <a:sym typeface="Comic Sans MS"/>
              </a:defRPr>
            </a:lvl1pPr>
            <a:lvl2pPr indent="-342900" lvl="1" marL="914400" marR="0" rtl="0" algn="l">
              <a:lnSpc>
                <a:spcPct val="100000"/>
              </a:lnSpc>
              <a:spcBef>
                <a:spcPts val="480"/>
              </a:spcBef>
              <a:spcAft>
                <a:spcPts val="0"/>
              </a:spcAft>
              <a:buClr>
                <a:schemeClr val="accent2"/>
              </a:buClr>
              <a:buSzPts val="1800"/>
              <a:buFont typeface="Noto Sans Symbols"/>
              <a:buChar char="❖"/>
              <a:defRPr b="0" i="0" sz="2400" u="none" cap="none" strike="noStrike">
                <a:solidFill>
                  <a:schemeClr val="dk1"/>
                </a:solidFill>
                <a:latin typeface="Comic Sans MS"/>
                <a:ea typeface="Comic Sans MS"/>
                <a:cs typeface="Comic Sans MS"/>
                <a:sym typeface="Comic Sans MS"/>
              </a:defRPr>
            </a:lvl2pPr>
            <a:lvl3pPr indent="-355600" lvl="2" marL="1371600" marR="0" rtl="0" algn="l">
              <a:lnSpc>
                <a:spcPct val="100000"/>
              </a:lnSpc>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3pPr>
            <a:lvl4pPr indent="-355600" lvl="3" marL="1828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35" name="Google Shape;135;p108"/>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36" name="Google Shape;136;p108"/>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400"/>
              <a:buFont typeface="Comic Sans MS"/>
              <a:buNone/>
              <a:defRPr b="0" i="0" sz="1400" u="none" cap="none" strike="noStrike">
                <a:solidFill>
                  <a:schemeClr val="dk1"/>
                </a:solidFill>
                <a:latin typeface="Comic Sans MS"/>
                <a:ea typeface="Comic Sans MS"/>
                <a:cs typeface="Comic Sans MS"/>
                <a:sym typeface="Comic Sans MS"/>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37" name="Google Shape;137;p108"/>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5" name="Shape 145"/>
        <p:cNvGrpSpPr/>
        <p:nvPr/>
      </p:nvGrpSpPr>
      <p:grpSpPr>
        <a:xfrm>
          <a:off x="0" y="0"/>
          <a:ext cx="0" cy="0"/>
          <a:chOff x="0" y="0"/>
          <a:chExt cx="0" cy="0"/>
        </a:xfrm>
      </p:grpSpPr>
      <p:sp>
        <p:nvSpPr>
          <p:cNvPr id="146" name="Google Shape;146;p110"/>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1pPr>
            <a:lvl2pPr lvl="1"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147" name="Google Shape;147;p110"/>
          <p:cNvSpPr txBox="1"/>
          <p:nvPr>
            <p:ph idx="1" type="body"/>
          </p:nvPr>
        </p:nvSpPr>
        <p:spPr>
          <a:xfrm>
            <a:off x="533400" y="1600200"/>
            <a:ext cx="7772400" cy="4648199"/>
          </a:xfrm>
          <a:prstGeom prst="rect">
            <a:avLst/>
          </a:prstGeom>
          <a:noFill/>
          <a:ln>
            <a:noFill/>
          </a:ln>
        </p:spPr>
        <p:txBody>
          <a:bodyPr anchorCtr="0" anchor="t" bIns="91425" lIns="91425" spcFirstLastPara="1" rIns="91425" wrap="square" tIns="91425">
            <a:noAutofit/>
          </a:bodyPr>
          <a:lstStyle>
            <a:lvl1pPr indent="-379730" lvl="0" marL="457200" marR="0" rtl="0" algn="l">
              <a:lnSpc>
                <a:spcPct val="100000"/>
              </a:lnSpc>
              <a:spcBef>
                <a:spcPts val="560"/>
              </a:spcBef>
              <a:spcAft>
                <a:spcPts val="0"/>
              </a:spcAft>
              <a:buClr>
                <a:schemeClr val="accent2"/>
              </a:buClr>
              <a:buSzPts val="2380"/>
              <a:buFont typeface="Noto Sans Symbols"/>
              <a:buChar char="❑"/>
              <a:defRPr b="0" i="0" sz="2800" u="none" cap="none" strike="noStrike">
                <a:solidFill>
                  <a:schemeClr val="dk1"/>
                </a:solidFill>
                <a:latin typeface="Comic Sans MS"/>
                <a:ea typeface="Comic Sans MS"/>
                <a:cs typeface="Comic Sans MS"/>
                <a:sym typeface="Comic Sans MS"/>
              </a:defRPr>
            </a:lvl1pPr>
            <a:lvl2pPr indent="-342900" lvl="1" marL="914400" marR="0" rtl="0" algn="l">
              <a:lnSpc>
                <a:spcPct val="100000"/>
              </a:lnSpc>
              <a:spcBef>
                <a:spcPts val="480"/>
              </a:spcBef>
              <a:spcAft>
                <a:spcPts val="0"/>
              </a:spcAft>
              <a:buClr>
                <a:schemeClr val="accent2"/>
              </a:buClr>
              <a:buSzPts val="1800"/>
              <a:buFont typeface="Noto Sans Symbols"/>
              <a:buChar char="❖"/>
              <a:defRPr b="0" i="0" sz="2400" u="none" cap="none" strike="noStrike">
                <a:solidFill>
                  <a:schemeClr val="dk1"/>
                </a:solidFill>
                <a:latin typeface="Comic Sans MS"/>
                <a:ea typeface="Comic Sans MS"/>
                <a:cs typeface="Comic Sans MS"/>
                <a:sym typeface="Comic Sans MS"/>
              </a:defRPr>
            </a:lvl2pPr>
            <a:lvl3pPr indent="-355600" lvl="2" marL="1371600" marR="0" rtl="0" algn="l">
              <a:lnSpc>
                <a:spcPct val="100000"/>
              </a:lnSpc>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3pPr>
            <a:lvl4pPr indent="-355600" lvl="3" marL="1828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48" name="Google Shape;148;p110"/>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49" name="Google Shape;149;p110"/>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400"/>
              <a:buFont typeface="Comic Sans MS"/>
              <a:buNone/>
              <a:defRPr b="0" i="0" sz="1400" u="none" cap="none" strike="noStrike">
                <a:solidFill>
                  <a:schemeClr val="dk1"/>
                </a:solidFill>
                <a:latin typeface="Comic Sans MS"/>
                <a:ea typeface="Comic Sans MS"/>
                <a:cs typeface="Comic Sans MS"/>
                <a:sym typeface="Comic Sans MS"/>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50" name="Google Shape;150;p110"/>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7" name="Shape 157"/>
        <p:cNvGrpSpPr/>
        <p:nvPr/>
      </p:nvGrpSpPr>
      <p:grpSpPr>
        <a:xfrm>
          <a:off x="0" y="0"/>
          <a:ext cx="0" cy="0"/>
          <a:chOff x="0" y="0"/>
          <a:chExt cx="0" cy="0"/>
        </a:xfrm>
      </p:grpSpPr>
      <p:sp>
        <p:nvSpPr>
          <p:cNvPr id="158" name="Google Shape;158;p112"/>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1pPr>
            <a:lvl2pPr lvl="1"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159" name="Google Shape;159;p112"/>
          <p:cNvSpPr txBox="1"/>
          <p:nvPr>
            <p:ph idx="1" type="body"/>
          </p:nvPr>
        </p:nvSpPr>
        <p:spPr>
          <a:xfrm>
            <a:off x="533400" y="1600200"/>
            <a:ext cx="7772400" cy="4648199"/>
          </a:xfrm>
          <a:prstGeom prst="rect">
            <a:avLst/>
          </a:prstGeom>
          <a:noFill/>
          <a:ln>
            <a:noFill/>
          </a:ln>
        </p:spPr>
        <p:txBody>
          <a:bodyPr anchorCtr="0" anchor="t" bIns="91425" lIns="91425" spcFirstLastPara="1" rIns="91425" wrap="square" tIns="91425">
            <a:noAutofit/>
          </a:bodyPr>
          <a:lstStyle>
            <a:lvl1pPr indent="-379730" lvl="0" marL="457200" marR="0" rtl="0" algn="l">
              <a:lnSpc>
                <a:spcPct val="100000"/>
              </a:lnSpc>
              <a:spcBef>
                <a:spcPts val="560"/>
              </a:spcBef>
              <a:spcAft>
                <a:spcPts val="0"/>
              </a:spcAft>
              <a:buClr>
                <a:schemeClr val="accent2"/>
              </a:buClr>
              <a:buSzPts val="2380"/>
              <a:buFont typeface="Noto Sans Symbols"/>
              <a:buChar char="❑"/>
              <a:defRPr b="0" i="0" sz="2800" u="none" cap="none" strike="noStrike">
                <a:solidFill>
                  <a:schemeClr val="dk1"/>
                </a:solidFill>
                <a:latin typeface="Comic Sans MS"/>
                <a:ea typeface="Comic Sans MS"/>
                <a:cs typeface="Comic Sans MS"/>
                <a:sym typeface="Comic Sans MS"/>
              </a:defRPr>
            </a:lvl1pPr>
            <a:lvl2pPr indent="-342900" lvl="1" marL="914400" marR="0" rtl="0" algn="l">
              <a:lnSpc>
                <a:spcPct val="100000"/>
              </a:lnSpc>
              <a:spcBef>
                <a:spcPts val="480"/>
              </a:spcBef>
              <a:spcAft>
                <a:spcPts val="0"/>
              </a:spcAft>
              <a:buClr>
                <a:schemeClr val="accent2"/>
              </a:buClr>
              <a:buSzPts val="1800"/>
              <a:buFont typeface="Noto Sans Symbols"/>
              <a:buChar char="❖"/>
              <a:defRPr b="0" i="0" sz="2400" u="none" cap="none" strike="noStrike">
                <a:solidFill>
                  <a:schemeClr val="dk1"/>
                </a:solidFill>
                <a:latin typeface="Comic Sans MS"/>
                <a:ea typeface="Comic Sans MS"/>
                <a:cs typeface="Comic Sans MS"/>
                <a:sym typeface="Comic Sans MS"/>
              </a:defRPr>
            </a:lvl2pPr>
            <a:lvl3pPr indent="-355600" lvl="2" marL="1371600" marR="0" rtl="0" algn="l">
              <a:lnSpc>
                <a:spcPct val="100000"/>
              </a:lnSpc>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3pPr>
            <a:lvl4pPr indent="-355600" lvl="3" marL="1828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60" name="Google Shape;160;p112"/>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61" name="Google Shape;161;p112"/>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400"/>
              <a:buFont typeface="Comic Sans MS"/>
              <a:buNone/>
              <a:defRPr b="0" i="0" sz="1400" u="none" cap="none" strike="noStrike">
                <a:solidFill>
                  <a:schemeClr val="dk1"/>
                </a:solidFill>
                <a:latin typeface="Comic Sans MS"/>
                <a:ea typeface="Comic Sans MS"/>
                <a:cs typeface="Comic Sans MS"/>
                <a:sym typeface="Comic Sans MS"/>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62" name="Google Shape;162;p112"/>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 name="Shape 19"/>
        <p:cNvGrpSpPr/>
        <p:nvPr/>
      </p:nvGrpSpPr>
      <p:grpSpPr>
        <a:xfrm>
          <a:off x="0" y="0"/>
          <a:ext cx="0" cy="0"/>
          <a:chOff x="0" y="0"/>
          <a:chExt cx="0" cy="0"/>
        </a:xfrm>
      </p:grpSpPr>
      <p:sp>
        <p:nvSpPr>
          <p:cNvPr id="20" name="Google Shape;20;p90"/>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1pPr>
            <a:lvl2pPr lvl="1"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21" name="Google Shape;21;p90"/>
          <p:cNvSpPr txBox="1"/>
          <p:nvPr>
            <p:ph idx="1" type="body"/>
          </p:nvPr>
        </p:nvSpPr>
        <p:spPr>
          <a:xfrm>
            <a:off x="533400" y="1600200"/>
            <a:ext cx="7772400" cy="4648199"/>
          </a:xfrm>
          <a:prstGeom prst="rect">
            <a:avLst/>
          </a:prstGeom>
          <a:noFill/>
          <a:ln>
            <a:noFill/>
          </a:ln>
        </p:spPr>
        <p:txBody>
          <a:bodyPr anchorCtr="0" anchor="t" bIns="91425" lIns="91425" spcFirstLastPara="1" rIns="91425" wrap="square" tIns="91425">
            <a:noAutofit/>
          </a:bodyPr>
          <a:lstStyle>
            <a:lvl1pPr indent="-379730" lvl="0" marL="457200" marR="0" rtl="0" algn="l">
              <a:lnSpc>
                <a:spcPct val="100000"/>
              </a:lnSpc>
              <a:spcBef>
                <a:spcPts val="560"/>
              </a:spcBef>
              <a:spcAft>
                <a:spcPts val="0"/>
              </a:spcAft>
              <a:buClr>
                <a:schemeClr val="accent2"/>
              </a:buClr>
              <a:buSzPts val="2380"/>
              <a:buFont typeface="Noto Sans Symbols"/>
              <a:buChar char="❑"/>
              <a:defRPr b="0" i="0" sz="2800" u="none" cap="none" strike="noStrike">
                <a:solidFill>
                  <a:schemeClr val="dk1"/>
                </a:solidFill>
                <a:latin typeface="Comic Sans MS"/>
                <a:ea typeface="Comic Sans MS"/>
                <a:cs typeface="Comic Sans MS"/>
                <a:sym typeface="Comic Sans MS"/>
              </a:defRPr>
            </a:lvl1pPr>
            <a:lvl2pPr indent="-342900" lvl="1" marL="914400" marR="0" rtl="0" algn="l">
              <a:lnSpc>
                <a:spcPct val="100000"/>
              </a:lnSpc>
              <a:spcBef>
                <a:spcPts val="480"/>
              </a:spcBef>
              <a:spcAft>
                <a:spcPts val="0"/>
              </a:spcAft>
              <a:buClr>
                <a:schemeClr val="accent2"/>
              </a:buClr>
              <a:buSzPts val="1800"/>
              <a:buFont typeface="Noto Sans Symbols"/>
              <a:buChar char="❖"/>
              <a:defRPr b="0" i="0" sz="2400" u="none" cap="none" strike="noStrike">
                <a:solidFill>
                  <a:schemeClr val="dk1"/>
                </a:solidFill>
                <a:latin typeface="Comic Sans MS"/>
                <a:ea typeface="Comic Sans MS"/>
                <a:cs typeface="Comic Sans MS"/>
                <a:sym typeface="Comic Sans MS"/>
              </a:defRPr>
            </a:lvl2pPr>
            <a:lvl3pPr indent="-355600" lvl="2" marL="1371600" marR="0" rtl="0" algn="l">
              <a:lnSpc>
                <a:spcPct val="100000"/>
              </a:lnSpc>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3pPr>
            <a:lvl4pPr indent="-355600" lvl="3" marL="1828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22" name="Google Shape;22;p90"/>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23" name="Google Shape;23;p90"/>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400"/>
              <a:buFont typeface="Comic Sans MS"/>
              <a:buNone/>
              <a:defRPr b="0" i="0" sz="1400" u="none" cap="none" strike="noStrike">
                <a:solidFill>
                  <a:schemeClr val="dk1"/>
                </a:solidFill>
                <a:latin typeface="Comic Sans MS"/>
                <a:ea typeface="Comic Sans MS"/>
                <a:cs typeface="Comic Sans MS"/>
                <a:sym typeface="Comic Sans MS"/>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24" name="Google Shape;24;p90"/>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 name="Shape 38"/>
        <p:cNvGrpSpPr/>
        <p:nvPr/>
      </p:nvGrpSpPr>
      <p:grpSpPr>
        <a:xfrm>
          <a:off x="0" y="0"/>
          <a:ext cx="0" cy="0"/>
          <a:chOff x="0" y="0"/>
          <a:chExt cx="0" cy="0"/>
        </a:xfrm>
      </p:grpSpPr>
      <p:sp>
        <p:nvSpPr>
          <p:cNvPr id="39" name="Google Shape;39;p92"/>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1pPr>
            <a:lvl2pPr lvl="1"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40" name="Google Shape;40;p92"/>
          <p:cNvSpPr txBox="1"/>
          <p:nvPr>
            <p:ph idx="1" type="body"/>
          </p:nvPr>
        </p:nvSpPr>
        <p:spPr>
          <a:xfrm>
            <a:off x="533400" y="1600200"/>
            <a:ext cx="7772400" cy="4648199"/>
          </a:xfrm>
          <a:prstGeom prst="rect">
            <a:avLst/>
          </a:prstGeom>
          <a:noFill/>
          <a:ln>
            <a:noFill/>
          </a:ln>
        </p:spPr>
        <p:txBody>
          <a:bodyPr anchorCtr="0" anchor="t" bIns="91425" lIns="91425" spcFirstLastPara="1" rIns="91425" wrap="square" tIns="91425">
            <a:noAutofit/>
          </a:bodyPr>
          <a:lstStyle>
            <a:lvl1pPr indent="-379730" lvl="0" marL="457200" marR="0" rtl="0" algn="l">
              <a:lnSpc>
                <a:spcPct val="100000"/>
              </a:lnSpc>
              <a:spcBef>
                <a:spcPts val="560"/>
              </a:spcBef>
              <a:spcAft>
                <a:spcPts val="0"/>
              </a:spcAft>
              <a:buClr>
                <a:schemeClr val="accent2"/>
              </a:buClr>
              <a:buSzPts val="2380"/>
              <a:buFont typeface="Noto Sans Symbols"/>
              <a:buChar char="❑"/>
              <a:defRPr b="0" i="0" sz="2800" u="none" cap="none" strike="noStrike">
                <a:solidFill>
                  <a:schemeClr val="dk1"/>
                </a:solidFill>
                <a:latin typeface="Comic Sans MS"/>
                <a:ea typeface="Comic Sans MS"/>
                <a:cs typeface="Comic Sans MS"/>
                <a:sym typeface="Comic Sans MS"/>
              </a:defRPr>
            </a:lvl1pPr>
            <a:lvl2pPr indent="-342900" lvl="1" marL="914400" marR="0" rtl="0" algn="l">
              <a:lnSpc>
                <a:spcPct val="100000"/>
              </a:lnSpc>
              <a:spcBef>
                <a:spcPts val="480"/>
              </a:spcBef>
              <a:spcAft>
                <a:spcPts val="0"/>
              </a:spcAft>
              <a:buClr>
                <a:schemeClr val="accent2"/>
              </a:buClr>
              <a:buSzPts val="1800"/>
              <a:buFont typeface="Noto Sans Symbols"/>
              <a:buChar char="❖"/>
              <a:defRPr b="0" i="0" sz="2400" u="none" cap="none" strike="noStrike">
                <a:solidFill>
                  <a:schemeClr val="dk1"/>
                </a:solidFill>
                <a:latin typeface="Comic Sans MS"/>
                <a:ea typeface="Comic Sans MS"/>
                <a:cs typeface="Comic Sans MS"/>
                <a:sym typeface="Comic Sans MS"/>
              </a:defRPr>
            </a:lvl2pPr>
            <a:lvl3pPr indent="-355600" lvl="2" marL="1371600" marR="0" rtl="0" algn="l">
              <a:lnSpc>
                <a:spcPct val="100000"/>
              </a:lnSpc>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3pPr>
            <a:lvl4pPr indent="-355600" lvl="3" marL="1828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41" name="Google Shape;41;p92"/>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42" name="Google Shape;42;p92"/>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400"/>
              <a:buFont typeface="Comic Sans MS"/>
              <a:buNone/>
              <a:defRPr b="0" i="0" sz="1400" u="none" cap="none" strike="noStrike">
                <a:solidFill>
                  <a:schemeClr val="dk1"/>
                </a:solidFill>
                <a:latin typeface="Comic Sans MS"/>
                <a:ea typeface="Comic Sans MS"/>
                <a:cs typeface="Comic Sans MS"/>
                <a:sym typeface="Comic Sans MS"/>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43" name="Google Shape;43;p92"/>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7" name="Shape 57"/>
        <p:cNvGrpSpPr/>
        <p:nvPr/>
      </p:nvGrpSpPr>
      <p:grpSpPr>
        <a:xfrm>
          <a:off x="0" y="0"/>
          <a:ext cx="0" cy="0"/>
          <a:chOff x="0" y="0"/>
          <a:chExt cx="0" cy="0"/>
        </a:xfrm>
      </p:grpSpPr>
      <p:sp>
        <p:nvSpPr>
          <p:cNvPr id="58" name="Google Shape;58;p95"/>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1pPr>
            <a:lvl2pPr lvl="1"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59" name="Google Shape;59;p95"/>
          <p:cNvSpPr txBox="1"/>
          <p:nvPr>
            <p:ph idx="1" type="body"/>
          </p:nvPr>
        </p:nvSpPr>
        <p:spPr>
          <a:xfrm>
            <a:off x="533400" y="1600200"/>
            <a:ext cx="7772400" cy="4648199"/>
          </a:xfrm>
          <a:prstGeom prst="rect">
            <a:avLst/>
          </a:prstGeom>
          <a:noFill/>
          <a:ln>
            <a:noFill/>
          </a:ln>
        </p:spPr>
        <p:txBody>
          <a:bodyPr anchorCtr="0" anchor="t" bIns="91425" lIns="91425" spcFirstLastPara="1" rIns="91425" wrap="square" tIns="91425">
            <a:noAutofit/>
          </a:bodyPr>
          <a:lstStyle>
            <a:lvl1pPr indent="-379730" lvl="0" marL="457200" marR="0" rtl="0" algn="l">
              <a:lnSpc>
                <a:spcPct val="100000"/>
              </a:lnSpc>
              <a:spcBef>
                <a:spcPts val="560"/>
              </a:spcBef>
              <a:spcAft>
                <a:spcPts val="0"/>
              </a:spcAft>
              <a:buClr>
                <a:schemeClr val="accent2"/>
              </a:buClr>
              <a:buSzPts val="2380"/>
              <a:buFont typeface="Noto Sans Symbols"/>
              <a:buChar char="❑"/>
              <a:defRPr b="0" i="0" sz="2800" u="none" cap="none" strike="noStrike">
                <a:solidFill>
                  <a:schemeClr val="dk1"/>
                </a:solidFill>
                <a:latin typeface="Comic Sans MS"/>
                <a:ea typeface="Comic Sans MS"/>
                <a:cs typeface="Comic Sans MS"/>
                <a:sym typeface="Comic Sans MS"/>
              </a:defRPr>
            </a:lvl1pPr>
            <a:lvl2pPr indent="-342900" lvl="1" marL="914400" marR="0" rtl="0" algn="l">
              <a:lnSpc>
                <a:spcPct val="100000"/>
              </a:lnSpc>
              <a:spcBef>
                <a:spcPts val="480"/>
              </a:spcBef>
              <a:spcAft>
                <a:spcPts val="0"/>
              </a:spcAft>
              <a:buClr>
                <a:schemeClr val="accent2"/>
              </a:buClr>
              <a:buSzPts val="1800"/>
              <a:buFont typeface="Noto Sans Symbols"/>
              <a:buChar char="❖"/>
              <a:defRPr b="0" i="0" sz="2400" u="none" cap="none" strike="noStrike">
                <a:solidFill>
                  <a:schemeClr val="dk1"/>
                </a:solidFill>
                <a:latin typeface="Comic Sans MS"/>
                <a:ea typeface="Comic Sans MS"/>
                <a:cs typeface="Comic Sans MS"/>
                <a:sym typeface="Comic Sans MS"/>
              </a:defRPr>
            </a:lvl2pPr>
            <a:lvl3pPr indent="-355600" lvl="2" marL="1371600" marR="0" rtl="0" algn="l">
              <a:lnSpc>
                <a:spcPct val="100000"/>
              </a:lnSpc>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3pPr>
            <a:lvl4pPr indent="-355600" lvl="3" marL="1828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0" name="Google Shape;60;p95"/>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61" name="Google Shape;61;p95"/>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400"/>
              <a:buFont typeface="Comic Sans MS"/>
              <a:buNone/>
              <a:defRPr b="0" i="0" sz="1400" u="none" cap="none" strike="noStrike">
                <a:solidFill>
                  <a:schemeClr val="dk1"/>
                </a:solidFill>
                <a:latin typeface="Comic Sans MS"/>
                <a:ea typeface="Comic Sans MS"/>
                <a:cs typeface="Comic Sans MS"/>
                <a:sym typeface="Comic Sans MS"/>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62" name="Google Shape;62;p95"/>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4" name="Shape 74"/>
        <p:cNvGrpSpPr/>
        <p:nvPr/>
      </p:nvGrpSpPr>
      <p:grpSpPr>
        <a:xfrm>
          <a:off x="0" y="0"/>
          <a:ext cx="0" cy="0"/>
          <a:chOff x="0" y="0"/>
          <a:chExt cx="0" cy="0"/>
        </a:xfrm>
      </p:grpSpPr>
      <p:sp>
        <p:nvSpPr>
          <p:cNvPr id="75" name="Google Shape;75;p99"/>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1pPr>
            <a:lvl2pPr lvl="1"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76" name="Google Shape;76;p99"/>
          <p:cNvSpPr txBox="1"/>
          <p:nvPr>
            <p:ph idx="1" type="body"/>
          </p:nvPr>
        </p:nvSpPr>
        <p:spPr>
          <a:xfrm>
            <a:off x="533400" y="1600200"/>
            <a:ext cx="7772400" cy="4648199"/>
          </a:xfrm>
          <a:prstGeom prst="rect">
            <a:avLst/>
          </a:prstGeom>
          <a:noFill/>
          <a:ln>
            <a:noFill/>
          </a:ln>
        </p:spPr>
        <p:txBody>
          <a:bodyPr anchorCtr="0" anchor="t" bIns="91425" lIns="91425" spcFirstLastPara="1" rIns="91425" wrap="square" tIns="91425">
            <a:noAutofit/>
          </a:bodyPr>
          <a:lstStyle>
            <a:lvl1pPr indent="-379730" lvl="0" marL="457200" marR="0" rtl="0" algn="l">
              <a:lnSpc>
                <a:spcPct val="100000"/>
              </a:lnSpc>
              <a:spcBef>
                <a:spcPts val="560"/>
              </a:spcBef>
              <a:spcAft>
                <a:spcPts val="0"/>
              </a:spcAft>
              <a:buClr>
                <a:schemeClr val="accent2"/>
              </a:buClr>
              <a:buSzPts val="2380"/>
              <a:buFont typeface="Noto Sans Symbols"/>
              <a:buChar char="❑"/>
              <a:defRPr b="0" i="0" sz="2800" u="none" cap="none" strike="noStrike">
                <a:solidFill>
                  <a:schemeClr val="dk1"/>
                </a:solidFill>
                <a:latin typeface="Comic Sans MS"/>
                <a:ea typeface="Comic Sans MS"/>
                <a:cs typeface="Comic Sans MS"/>
                <a:sym typeface="Comic Sans MS"/>
              </a:defRPr>
            </a:lvl1pPr>
            <a:lvl2pPr indent="-342900" lvl="1" marL="914400" marR="0" rtl="0" algn="l">
              <a:lnSpc>
                <a:spcPct val="100000"/>
              </a:lnSpc>
              <a:spcBef>
                <a:spcPts val="480"/>
              </a:spcBef>
              <a:spcAft>
                <a:spcPts val="0"/>
              </a:spcAft>
              <a:buClr>
                <a:schemeClr val="accent2"/>
              </a:buClr>
              <a:buSzPts val="1800"/>
              <a:buFont typeface="Noto Sans Symbols"/>
              <a:buChar char="❖"/>
              <a:defRPr b="0" i="0" sz="2400" u="none" cap="none" strike="noStrike">
                <a:solidFill>
                  <a:schemeClr val="dk1"/>
                </a:solidFill>
                <a:latin typeface="Comic Sans MS"/>
                <a:ea typeface="Comic Sans MS"/>
                <a:cs typeface="Comic Sans MS"/>
                <a:sym typeface="Comic Sans MS"/>
              </a:defRPr>
            </a:lvl2pPr>
            <a:lvl3pPr indent="-355600" lvl="2" marL="1371600" marR="0" rtl="0" algn="l">
              <a:lnSpc>
                <a:spcPct val="100000"/>
              </a:lnSpc>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3pPr>
            <a:lvl4pPr indent="-355600" lvl="3" marL="1828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77" name="Google Shape;77;p99"/>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78" name="Google Shape;78;p99"/>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400"/>
              <a:buFont typeface="Comic Sans MS"/>
              <a:buNone/>
              <a:defRPr b="0" i="0" sz="1400" u="none" cap="none" strike="noStrike">
                <a:solidFill>
                  <a:schemeClr val="dk1"/>
                </a:solidFill>
                <a:latin typeface="Comic Sans MS"/>
                <a:ea typeface="Comic Sans MS"/>
                <a:cs typeface="Comic Sans MS"/>
                <a:sym typeface="Comic Sans MS"/>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79" name="Google Shape;79;p99"/>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0" name="Shape 80"/>
        <p:cNvGrpSpPr/>
        <p:nvPr/>
      </p:nvGrpSpPr>
      <p:grpSpPr>
        <a:xfrm>
          <a:off x="0" y="0"/>
          <a:ext cx="0" cy="0"/>
          <a:chOff x="0" y="0"/>
          <a:chExt cx="0" cy="0"/>
        </a:xfrm>
      </p:grpSpPr>
      <p:sp>
        <p:nvSpPr>
          <p:cNvPr id="81" name="Google Shape;81;p100"/>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1pPr>
            <a:lvl2pPr lvl="1"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82" name="Google Shape;82;p100"/>
          <p:cNvSpPr txBox="1"/>
          <p:nvPr>
            <p:ph idx="1" type="body"/>
          </p:nvPr>
        </p:nvSpPr>
        <p:spPr>
          <a:xfrm>
            <a:off x="533400" y="1600200"/>
            <a:ext cx="7772400" cy="4648199"/>
          </a:xfrm>
          <a:prstGeom prst="rect">
            <a:avLst/>
          </a:prstGeom>
          <a:noFill/>
          <a:ln>
            <a:noFill/>
          </a:ln>
        </p:spPr>
        <p:txBody>
          <a:bodyPr anchorCtr="0" anchor="t" bIns="91425" lIns="91425" spcFirstLastPara="1" rIns="91425" wrap="square" tIns="91425">
            <a:noAutofit/>
          </a:bodyPr>
          <a:lstStyle>
            <a:lvl1pPr indent="-379730" lvl="0" marL="457200" marR="0" rtl="0" algn="l">
              <a:lnSpc>
                <a:spcPct val="100000"/>
              </a:lnSpc>
              <a:spcBef>
                <a:spcPts val="560"/>
              </a:spcBef>
              <a:spcAft>
                <a:spcPts val="0"/>
              </a:spcAft>
              <a:buClr>
                <a:schemeClr val="accent2"/>
              </a:buClr>
              <a:buSzPts val="2380"/>
              <a:buFont typeface="Noto Sans Symbols"/>
              <a:buChar char="❑"/>
              <a:defRPr b="0" i="0" sz="2800" u="none" cap="none" strike="noStrike">
                <a:solidFill>
                  <a:schemeClr val="dk1"/>
                </a:solidFill>
                <a:latin typeface="Comic Sans MS"/>
                <a:ea typeface="Comic Sans MS"/>
                <a:cs typeface="Comic Sans MS"/>
                <a:sym typeface="Comic Sans MS"/>
              </a:defRPr>
            </a:lvl1pPr>
            <a:lvl2pPr indent="-342900" lvl="1" marL="914400" marR="0" rtl="0" algn="l">
              <a:lnSpc>
                <a:spcPct val="100000"/>
              </a:lnSpc>
              <a:spcBef>
                <a:spcPts val="480"/>
              </a:spcBef>
              <a:spcAft>
                <a:spcPts val="0"/>
              </a:spcAft>
              <a:buClr>
                <a:schemeClr val="accent2"/>
              </a:buClr>
              <a:buSzPts val="1800"/>
              <a:buFont typeface="Noto Sans Symbols"/>
              <a:buChar char="❖"/>
              <a:defRPr b="0" i="0" sz="2400" u="none" cap="none" strike="noStrike">
                <a:solidFill>
                  <a:schemeClr val="dk1"/>
                </a:solidFill>
                <a:latin typeface="Comic Sans MS"/>
                <a:ea typeface="Comic Sans MS"/>
                <a:cs typeface="Comic Sans MS"/>
                <a:sym typeface="Comic Sans MS"/>
              </a:defRPr>
            </a:lvl2pPr>
            <a:lvl3pPr indent="-355600" lvl="2" marL="1371600" marR="0" rtl="0" algn="l">
              <a:lnSpc>
                <a:spcPct val="100000"/>
              </a:lnSpc>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3pPr>
            <a:lvl4pPr indent="-355600" lvl="3" marL="1828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83" name="Google Shape;83;p100"/>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84" name="Google Shape;84;p100"/>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400"/>
              <a:buFont typeface="Comic Sans MS"/>
              <a:buNone/>
              <a:defRPr b="0" i="0" sz="1400" u="none" cap="none" strike="noStrike">
                <a:solidFill>
                  <a:schemeClr val="dk1"/>
                </a:solidFill>
                <a:latin typeface="Comic Sans MS"/>
                <a:ea typeface="Comic Sans MS"/>
                <a:cs typeface="Comic Sans MS"/>
                <a:sym typeface="Comic Sans MS"/>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85" name="Google Shape;85;p100"/>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2" name="Shape 92"/>
        <p:cNvGrpSpPr/>
        <p:nvPr/>
      </p:nvGrpSpPr>
      <p:grpSpPr>
        <a:xfrm>
          <a:off x="0" y="0"/>
          <a:ext cx="0" cy="0"/>
          <a:chOff x="0" y="0"/>
          <a:chExt cx="0" cy="0"/>
        </a:xfrm>
      </p:grpSpPr>
      <p:sp>
        <p:nvSpPr>
          <p:cNvPr id="93" name="Google Shape;93;p102"/>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1pPr>
            <a:lvl2pPr lvl="1"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94" name="Google Shape;94;p102"/>
          <p:cNvSpPr txBox="1"/>
          <p:nvPr>
            <p:ph idx="1" type="body"/>
          </p:nvPr>
        </p:nvSpPr>
        <p:spPr>
          <a:xfrm>
            <a:off x="533400" y="1600200"/>
            <a:ext cx="7772400" cy="4648199"/>
          </a:xfrm>
          <a:prstGeom prst="rect">
            <a:avLst/>
          </a:prstGeom>
          <a:noFill/>
          <a:ln>
            <a:noFill/>
          </a:ln>
        </p:spPr>
        <p:txBody>
          <a:bodyPr anchorCtr="0" anchor="t" bIns="91425" lIns="91425" spcFirstLastPara="1" rIns="91425" wrap="square" tIns="91425">
            <a:noAutofit/>
          </a:bodyPr>
          <a:lstStyle>
            <a:lvl1pPr indent="-379730" lvl="0" marL="457200" marR="0" rtl="0" algn="l">
              <a:lnSpc>
                <a:spcPct val="100000"/>
              </a:lnSpc>
              <a:spcBef>
                <a:spcPts val="560"/>
              </a:spcBef>
              <a:spcAft>
                <a:spcPts val="0"/>
              </a:spcAft>
              <a:buClr>
                <a:schemeClr val="accent2"/>
              </a:buClr>
              <a:buSzPts val="2380"/>
              <a:buFont typeface="Noto Sans Symbols"/>
              <a:buChar char="❑"/>
              <a:defRPr b="0" i="0" sz="2800" u="none" cap="none" strike="noStrike">
                <a:solidFill>
                  <a:schemeClr val="dk1"/>
                </a:solidFill>
                <a:latin typeface="Comic Sans MS"/>
                <a:ea typeface="Comic Sans MS"/>
                <a:cs typeface="Comic Sans MS"/>
                <a:sym typeface="Comic Sans MS"/>
              </a:defRPr>
            </a:lvl1pPr>
            <a:lvl2pPr indent="-342900" lvl="1" marL="914400" marR="0" rtl="0" algn="l">
              <a:lnSpc>
                <a:spcPct val="100000"/>
              </a:lnSpc>
              <a:spcBef>
                <a:spcPts val="480"/>
              </a:spcBef>
              <a:spcAft>
                <a:spcPts val="0"/>
              </a:spcAft>
              <a:buClr>
                <a:schemeClr val="accent2"/>
              </a:buClr>
              <a:buSzPts val="1800"/>
              <a:buFont typeface="Noto Sans Symbols"/>
              <a:buChar char="❖"/>
              <a:defRPr b="0" i="0" sz="2400" u="none" cap="none" strike="noStrike">
                <a:solidFill>
                  <a:schemeClr val="dk1"/>
                </a:solidFill>
                <a:latin typeface="Comic Sans MS"/>
                <a:ea typeface="Comic Sans MS"/>
                <a:cs typeface="Comic Sans MS"/>
                <a:sym typeface="Comic Sans MS"/>
              </a:defRPr>
            </a:lvl2pPr>
            <a:lvl3pPr indent="-355600" lvl="2" marL="1371600" marR="0" rtl="0" algn="l">
              <a:lnSpc>
                <a:spcPct val="100000"/>
              </a:lnSpc>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3pPr>
            <a:lvl4pPr indent="-355600" lvl="3" marL="1828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95" name="Google Shape;95;p102"/>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96" name="Google Shape;96;p102"/>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400"/>
              <a:buFont typeface="Comic Sans MS"/>
              <a:buNone/>
              <a:defRPr b="0" i="0" sz="1400" u="none" cap="none" strike="noStrike">
                <a:solidFill>
                  <a:schemeClr val="dk1"/>
                </a:solidFill>
                <a:latin typeface="Comic Sans MS"/>
                <a:ea typeface="Comic Sans MS"/>
                <a:cs typeface="Comic Sans MS"/>
                <a:sym typeface="Comic Sans MS"/>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97" name="Google Shape;97;p102"/>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3"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4" name="Shape 104"/>
        <p:cNvGrpSpPr/>
        <p:nvPr/>
      </p:nvGrpSpPr>
      <p:grpSpPr>
        <a:xfrm>
          <a:off x="0" y="0"/>
          <a:ext cx="0" cy="0"/>
          <a:chOff x="0" y="0"/>
          <a:chExt cx="0" cy="0"/>
        </a:xfrm>
      </p:grpSpPr>
      <p:sp>
        <p:nvSpPr>
          <p:cNvPr id="105" name="Google Shape;105;p104"/>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1pPr>
            <a:lvl2pPr lvl="1"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106" name="Google Shape;106;p104"/>
          <p:cNvSpPr txBox="1"/>
          <p:nvPr>
            <p:ph idx="1" type="body"/>
          </p:nvPr>
        </p:nvSpPr>
        <p:spPr>
          <a:xfrm>
            <a:off x="533400" y="1600200"/>
            <a:ext cx="7772400" cy="4648199"/>
          </a:xfrm>
          <a:prstGeom prst="rect">
            <a:avLst/>
          </a:prstGeom>
          <a:noFill/>
          <a:ln>
            <a:noFill/>
          </a:ln>
        </p:spPr>
        <p:txBody>
          <a:bodyPr anchorCtr="0" anchor="t" bIns="91425" lIns="91425" spcFirstLastPara="1" rIns="91425" wrap="square" tIns="91425">
            <a:noAutofit/>
          </a:bodyPr>
          <a:lstStyle>
            <a:lvl1pPr indent="-379730" lvl="0" marL="457200" marR="0" rtl="0" algn="l">
              <a:lnSpc>
                <a:spcPct val="100000"/>
              </a:lnSpc>
              <a:spcBef>
                <a:spcPts val="560"/>
              </a:spcBef>
              <a:spcAft>
                <a:spcPts val="0"/>
              </a:spcAft>
              <a:buClr>
                <a:schemeClr val="accent2"/>
              </a:buClr>
              <a:buSzPts val="2380"/>
              <a:buFont typeface="Noto Sans Symbols"/>
              <a:buChar char="❑"/>
              <a:defRPr b="0" i="0" sz="2800" u="none" cap="none" strike="noStrike">
                <a:solidFill>
                  <a:schemeClr val="dk1"/>
                </a:solidFill>
                <a:latin typeface="Comic Sans MS"/>
                <a:ea typeface="Comic Sans MS"/>
                <a:cs typeface="Comic Sans MS"/>
                <a:sym typeface="Comic Sans MS"/>
              </a:defRPr>
            </a:lvl1pPr>
            <a:lvl2pPr indent="-342900" lvl="1" marL="914400" marR="0" rtl="0" algn="l">
              <a:lnSpc>
                <a:spcPct val="100000"/>
              </a:lnSpc>
              <a:spcBef>
                <a:spcPts val="480"/>
              </a:spcBef>
              <a:spcAft>
                <a:spcPts val="0"/>
              </a:spcAft>
              <a:buClr>
                <a:schemeClr val="accent2"/>
              </a:buClr>
              <a:buSzPts val="1800"/>
              <a:buFont typeface="Noto Sans Symbols"/>
              <a:buChar char="❖"/>
              <a:defRPr b="0" i="0" sz="2400" u="none" cap="none" strike="noStrike">
                <a:solidFill>
                  <a:schemeClr val="dk1"/>
                </a:solidFill>
                <a:latin typeface="Comic Sans MS"/>
                <a:ea typeface="Comic Sans MS"/>
                <a:cs typeface="Comic Sans MS"/>
                <a:sym typeface="Comic Sans MS"/>
              </a:defRPr>
            </a:lvl2pPr>
            <a:lvl3pPr indent="-355600" lvl="2" marL="1371600" marR="0" rtl="0" algn="l">
              <a:lnSpc>
                <a:spcPct val="100000"/>
              </a:lnSpc>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3pPr>
            <a:lvl4pPr indent="-355600" lvl="3" marL="1828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07" name="Google Shape;107;p104"/>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08" name="Google Shape;108;p104"/>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400"/>
              <a:buFont typeface="Comic Sans MS"/>
              <a:buNone/>
              <a:defRPr b="0" i="0" sz="1400" u="none" cap="none" strike="noStrike">
                <a:solidFill>
                  <a:schemeClr val="dk1"/>
                </a:solidFill>
                <a:latin typeface="Comic Sans MS"/>
                <a:ea typeface="Comic Sans MS"/>
                <a:cs typeface="Comic Sans MS"/>
                <a:sym typeface="Comic Sans MS"/>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09" name="Google Shape;109;p104"/>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5"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9" name="Shape 119"/>
        <p:cNvGrpSpPr/>
        <p:nvPr/>
      </p:nvGrpSpPr>
      <p:grpSpPr>
        <a:xfrm>
          <a:off x="0" y="0"/>
          <a:ext cx="0" cy="0"/>
          <a:chOff x="0" y="0"/>
          <a:chExt cx="0" cy="0"/>
        </a:xfrm>
      </p:grpSpPr>
      <p:sp>
        <p:nvSpPr>
          <p:cNvPr id="120" name="Google Shape;120;p106"/>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1pPr>
            <a:lvl2pPr lvl="1"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2pPr>
            <a:lvl3pPr lvl="2"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3pPr>
            <a:lvl4pPr lvl="3"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4pPr>
            <a:lvl5pPr lvl="4"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5pPr>
            <a:lvl6pPr lvl="5"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6pPr>
            <a:lvl7pPr lvl="6"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7pPr>
            <a:lvl8pPr lvl="7"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8pPr>
            <a:lvl9pPr lvl="8" marR="0" rtl="0" algn="l">
              <a:spcBef>
                <a:spcPts val="0"/>
              </a:spcBef>
              <a:spcAft>
                <a:spcPts val="0"/>
              </a:spcAft>
              <a:buClr>
                <a:schemeClr val="accent2"/>
              </a:buClr>
              <a:buSzPts val="4000"/>
              <a:buFont typeface="Comic Sans MS"/>
              <a:buNone/>
              <a:defRPr b="0" i="0" sz="4000" u="sng" cap="none" strike="noStrike">
                <a:solidFill>
                  <a:schemeClr val="accent2"/>
                </a:solidFill>
                <a:latin typeface="Comic Sans MS"/>
                <a:ea typeface="Comic Sans MS"/>
                <a:cs typeface="Comic Sans MS"/>
                <a:sym typeface="Comic Sans MS"/>
              </a:defRPr>
            </a:lvl9pPr>
          </a:lstStyle>
          <a:p/>
        </p:txBody>
      </p:sp>
      <p:sp>
        <p:nvSpPr>
          <p:cNvPr id="121" name="Google Shape;121;p106"/>
          <p:cNvSpPr txBox="1"/>
          <p:nvPr>
            <p:ph idx="1" type="body"/>
          </p:nvPr>
        </p:nvSpPr>
        <p:spPr>
          <a:xfrm>
            <a:off x="533400" y="1600200"/>
            <a:ext cx="7772400" cy="4648199"/>
          </a:xfrm>
          <a:prstGeom prst="rect">
            <a:avLst/>
          </a:prstGeom>
          <a:noFill/>
          <a:ln>
            <a:noFill/>
          </a:ln>
        </p:spPr>
        <p:txBody>
          <a:bodyPr anchorCtr="0" anchor="t" bIns="91425" lIns="91425" spcFirstLastPara="1" rIns="91425" wrap="square" tIns="91425">
            <a:noAutofit/>
          </a:bodyPr>
          <a:lstStyle>
            <a:lvl1pPr indent="-379730" lvl="0" marL="457200" marR="0" rtl="0" algn="l">
              <a:lnSpc>
                <a:spcPct val="100000"/>
              </a:lnSpc>
              <a:spcBef>
                <a:spcPts val="560"/>
              </a:spcBef>
              <a:spcAft>
                <a:spcPts val="0"/>
              </a:spcAft>
              <a:buClr>
                <a:schemeClr val="accent2"/>
              </a:buClr>
              <a:buSzPts val="2380"/>
              <a:buFont typeface="Noto Sans Symbols"/>
              <a:buChar char="❑"/>
              <a:defRPr b="0" i="0" sz="2800" u="none" cap="none" strike="noStrike">
                <a:solidFill>
                  <a:schemeClr val="dk1"/>
                </a:solidFill>
                <a:latin typeface="Comic Sans MS"/>
                <a:ea typeface="Comic Sans MS"/>
                <a:cs typeface="Comic Sans MS"/>
                <a:sym typeface="Comic Sans MS"/>
              </a:defRPr>
            </a:lvl1pPr>
            <a:lvl2pPr indent="-342900" lvl="1" marL="914400" marR="0" rtl="0" algn="l">
              <a:lnSpc>
                <a:spcPct val="100000"/>
              </a:lnSpc>
              <a:spcBef>
                <a:spcPts val="480"/>
              </a:spcBef>
              <a:spcAft>
                <a:spcPts val="0"/>
              </a:spcAft>
              <a:buClr>
                <a:schemeClr val="accent2"/>
              </a:buClr>
              <a:buSzPts val="1800"/>
              <a:buFont typeface="Noto Sans Symbols"/>
              <a:buChar char="❖"/>
              <a:defRPr b="0" i="0" sz="2400" u="none" cap="none" strike="noStrike">
                <a:solidFill>
                  <a:schemeClr val="dk1"/>
                </a:solidFill>
                <a:latin typeface="Comic Sans MS"/>
                <a:ea typeface="Comic Sans MS"/>
                <a:cs typeface="Comic Sans MS"/>
                <a:sym typeface="Comic Sans MS"/>
              </a:defRPr>
            </a:lvl2pPr>
            <a:lvl3pPr indent="-355600" lvl="2" marL="1371600" marR="0" rtl="0" algn="l">
              <a:lnSpc>
                <a:spcPct val="100000"/>
              </a:lnSpc>
              <a:spcBef>
                <a:spcPts val="400"/>
              </a:spcBef>
              <a:spcAft>
                <a:spcPts val="0"/>
              </a:spcAft>
              <a:buClr>
                <a:schemeClr val="dk1"/>
              </a:buClr>
              <a:buSzPts val="2000"/>
              <a:buFont typeface="Comic Sans MS"/>
              <a:buChar char="•"/>
              <a:defRPr b="0" i="0" sz="2000" u="none" cap="none" strike="noStrike">
                <a:solidFill>
                  <a:schemeClr val="dk1"/>
                </a:solidFill>
                <a:latin typeface="Comic Sans MS"/>
                <a:ea typeface="Comic Sans MS"/>
                <a:cs typeface="Comic Sans MS"/>
                <a:sym typeface="Comic Sans MS"/>
              </a:defRPr>
            </a:lvl3pPr>
            <a:lvl4pPr indent="-355600" lvl="3" marL="1828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indent="-355600" lvl="4" marL="22860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indent="-355600" lvl="5" marL="27432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22" name="Google Shape;122;p106"/>
          <p:cNvSpPr txBox="1"/>
          <p:nvPr>
            <p:ph idx="10" type="dt"/>
          </p:nvPr>
        </p:nvSpPr>
        <p:spPr>
          <a:xfrm>
            <a:off x="685800" y="6248400"/>
            <a:ext cx="19049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23" name="Google Shape;123;p106"/>
          <p:cNvSpPr txBox="1"/>
          <p:nvPr>
            <p:ph idx="11" type="ftr"/>
          </p:nvPr>
        </p:nvSpPr>
        <p:spPr>
          <a:xfrm>
            <a:off x="5410200" y="6400800"/>
            <a:ext cx="2895600"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400"/>
              <a:buFont typeface="Comic Sans MS"/>
              <a:buNone/>
              <a:defRPr b="0" i="0" sz="1400" u="none" cap="none" strike="noStrike">
                <a:solidFill>
                  <a:schemeClr val="dk1"/>
                </a:solidFill>
                <a:latin typeface="Comic Sans MS"/>
                <a:ea typeface="Comic Sans MS"/>
                <a:cs typeface="Comic Sans MS"/>
                <a:sym typeface="Comic Sans MS"/>
              </a:defRPr>
            </a:lvl1pPr>
            <a:lvl2pPr lvl="1"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chemeClr val="dk1"/>
              </a:buClr>
              <a:buSzPts val="2400"/>
              <a:buFont typeface="Times New Roman"/>
              <a:buNone/>
              <a:defRPr b="0" i="0" sz="2400" u="none" cap="none" strike="noStrike">
                <a:solidFill>
                  <a:schemeClr val="dk1"/>
                </a:solidFill>
                <a:latin typeface="Times New Roman"/>
                <a:ea typeface="Times New Roman"/>
                <a:cs typeface="Times New Roman"/>
                <a:sym typeface="Times New Roman"/>
              </a:defRPr>
            </a:lvl9pPr>
          </a:lstStyle>
          <a:p/>
        </p:txBody>
      </p:sp>
      <p:sp>
        <p:nvSpPr>
          <p:cNvPr id="124" name="Google Shape;124;p106"/>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350"/>
              <a:buFont typeface="Times New Roman"/>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r>
              <a:rPr lang="en-US"/>
              <a:t>1-</a:t>
            </a: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20" Type="http://schemas.openxmlformats.org/officeDocument/2006/relationships/image" Target="../media/image28.png"/><Relationship Id="rId22" Type="http://schemas.openxmlformats.org/officeDocument/2006/relationships/image" Target="../media/image18.png"/><Relationship Id="rId21" Type="http://schemas.openxmlformats.org/officeDocument/2006/relationships/image" Target="../media/image12.png"/><Relationship Id="rId24" Type="http://schemas.openxmlformats.org/officeDocument/2006/relationships/image" Target="../media/image16.png"/><Relationship Id="rId23"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14.jpg"/><Relationship Id="rId26" Type="http://schemas.openxmlformats.org/officeDocument/2006/relationships/image" Target="../media/image25.png"/><Relationship Id="rId25" Type="http://schemas.openxmlformats.org/officeDocument/2006/relationships/image" Target="../media/image26.jpg"/><Relationship Id="rId28" Type="http://schemas.openxmlformats.org/officeDocument/2006/relationships/image" Target="../media/image36.png"/><Relationship Id="rId27" Type="http://schemas.openxmlformats.org/officeDocument/2006/relationships/image" Target="../media/image24.png"/><Relationship Id="rId5" Type="http://schemas.openxmlformats.org/officeDocument/2006/relationships/image" Target="../media/image8.png"/><Relationship Id="rId6" Type="http://schemas.openxmlformats.org/officeDocument/2006/relationships/image" Target="../media/image15.jpg"/><Relationship Id="rId29" Type="http://schemas.openxmlformats.org/officeDocument/2006/relationships/image" Target="../media/image23.png"/><Relationship Id="rId7" Type="http://schemas.openxmlformats.org/officeDocument/2006/relationships/image" Target="../media/image4.jpg"/><Relationship Id="rId8" Type="http://schemas.openxmlformats.org/officeDocument/2006/relationships/image" Target="../media/image3.jpg"/><Relationship Id="rId30" Type="http://schemas.openxmlformats.org/officeDocument/2006/relationships/image" Target="../media/image22.png"/><Relationship Id="rId11" Type="http://schemas.openxmlformats.org/officeDocument/2006/relationships/image" Target="../media/image9.png"/><Relationship Id="rId10" Type="http://schemas.openxmlformats.org/officeDocument/2006/relationships/image" Target="../media/image5.jpg"/><Relationship Id="rId13" Type="http://schemas.openxmlformats.org/officeDocument/2006/relationships/image" Target="../media/image13.png"/><Relationship Id="rId12" Type="http://schemas.openxmlformats.org/officeDocument/2006/relationships/image" Target="../media/image6.jpg"/><Relationship Id="rId15" Type="http://schemas.openxmlformats.org/officeDocument/2006/relationships/image" Target="../media/image20.png"/><Relationship Id="rId14" Type="http://schemas.openxmlformats.org/officeDocument/2006/relationships/image" Target="../media/image10.png"/><Relationship Id="rId17" Type="http://schemas.openxmlformats.org/officeDocument/2006/relationships/image" Target="../media/image21.png"/><Relationship Id="rId16" Type="http://schemas.openxmlformats.org/officeDocument/2006/relationships/image" Target="../media/image11.png"/><Relationship Id="rId19" Type="http://schemas.openxmlformats.org/officeDocument/2006/relationships/image" Target="../media/image19.png"/><Relationship Id="rId18"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34.png"/><Relationship Id="rId8"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9.jpg"/><Relationship Id="rId4" Type="http://schemas.openxmlformats.org/officeDocument/2006/relationships/image" Target="../media/image40.jpg"/><Relationship Id="rId5" Type="http://schemas.openxmlformats.org/officeDocument/2006/relationships/image" Target="../media/image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9.jpg"/><Relationship Id="rId4" Type="http://schemas.openxmlformats.org/officeDocument/2006/relationships/image" Target="../media/image40.jpg"/><Relationship Id="rId5" Type="http://schemas.openxmlformats.org/officeDocument/2006/relationships/image" Target="../media/image42.jpg"/><Relationship Id="rId6" Type="http://schemas.openxmlformats.org/officeDocument/2006/relationships/image" Target="../media/image4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9.jpg"/><Relationship Id="rId4" Type="http://schemas.openxmlformats.org/officeDocument/2006/relationships/image" Target="../media/image40.jpg"/><Relationship Id="rId5" Type="http://schemas.openxmlformats.org/officeDocument/2006/relationships/image" Target="../media/image42.jpg"/><Relationship Id="rId6" Type="http://schemas.openxmlformats.org/officeDocument/2006/relationships/image" Target="../media/image4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9.jpg"/><Relationship Id="rId4" Type="http://schemas.openxmlformats.org/officeDocument/2006/relationships/image" Target="../media/image40.jpg"/><Relationship Id="rId5" Type="http://schemas.openxmlformats.org/officeDocument/2006/relationships/image" Target="../media/image4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31.png"/><Relationship Id="rId6"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1.jpg"/><Relationship Id="rId4" Type="http://schemas.openxmlformats.org/officeDocument/2006/relationships/image" Target="../media/image5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35.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33.png"/><Relationship Id="rId8"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20" Type="http://schemas.openxmlformats.org/officeDocument/2006/relationships/image" Target="../media/image28.png"/><Relationship Id="rId22" Type="http://schemas.openxmlformats.org/officeDocument/2006/relationships/image" Target="../media/image18.png"/><Relationship Id="rId21" Type="http://schemas.openxmlformats.org/officeDocument/2006/relationships/image" Target="../media/image12.png"/><Relationship Id="rId24" Type="http://schemas.openxmlformats.org/officeDocument/2006/relationships/image" Target="../media/image16.png"/><Relationship Id="rId23"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14.jpg"/><Relationship Id="rId26" Type="http://schemas.openxmlformats.org/officeDocument/2006/relationships/image" Target="../media/image25.png"/><Relationship Id="rId25" Type="http://schemas.openxmlformats.org/officeDocument/2006/relationships/image" Target="../media/image26.jpg"/><Relationship Id="rId28" Type="http://schemas.openxmlformats.org/officeDocument/2006/relationships/image" Target="../media/image36.png"/><Relationship Id="rId27" Type="http://schemas.openxmlformats.org/officeDocument/2006/relationships/image" Target="../media/image24.png"/><Relationship Id="rId5" Type="http://schemas.openxmlformats.org/officeDocument/2006/relationships/image" Target="../media/image8.png"/><Relationship Id="rId6" Type="http://schemas.openxmlformats.org/officeDocument/2006/relationships/image" Target="../media/image15.jpg"/><Relationship Id="rId29" Type="http://schemas.openxmlformats.org/officeDocument/2006/relationships/image" Target="../media/image23.png"/><Relationship Id="rId7" Type="http://schemas.openxmlformats.org/officeDocument/2006/relationships/image" Target="../media/image4.jpg"/><Relationship Id="rId8" Type="http://schemas.openxmlformats.org/officeDocument/2006/relationships/image" Target="../media/image3.jpg"/><Relationship Id="rId30" Type="http://schemas.openxmlformats.org/officeDocument/2006/relationships/image" Target="../media/image22.png"/><Relationship Id="rId11" Type="http://schemas.openxmlformats.org/officeDocument/2006/relationships/image" Target="../media/image9.png"/><Relationship Id="rId10" Type="http://schemas.openxmlformats.org/officeDocument/2006/relationships/image" Target="../media/image5.jpg"/><Relationship Id="rId13" Type="http://schemas.openxmlformats.org/officeDocument/2006/relationships/image" Target="../media/image13.png"/><Relationship Id="rId12" Type="http://schemas.openxmlformats.org/officeDocument/2006/relationships/image" Target="../media/image6.jpg"/><Relationship Id="rId15" Type="http://schemas.openxmlformats.org/officeDocument/2006/relationships/image" Target="../media/image20.png"/><Relationship Id="rId14" Type="http://schemas.openxmlformats.org/officeDocument/2006/relationships/image" Target="../media/image10.png"/><Relationship Id="rId17" Type="http://schemas.openxmlformats.org/officeDocument/2006/relationships/image" Target="../media/image21.png"/><Relationship Id="rId16" Type="http://schemas.openxmlformats.org/officeDocument/2006/relationships/image" Target="../media/image11.png"/><Relationship Id="rId19" Type="http://schemas.openxmlformats.org/officeDocument/2006/relationships/image" Target="../media/image19.png"/><Relationship Id="rId18" Type="http://schemas.openxmlformats.org/officeDocument/2006/relationships/image" Target="../media/image3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35.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33.png"/><Relationship Id="rId8" Type="http://schemas.openxmlformats.org/officeDocument/2006/relationships/image" Target="../media/image3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7.pn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7.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9.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35.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33.png"/><Relationship Id="rId8" Type="http://schemas.openxmlformats.org/officeDocument/2006/relationships/image" Target="../media/image3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63.png"/><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35.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33.png"/><Relationship Id="rId8" Type="http://schemas.openxmlformats.org/officeDocument/2006/relationships/image" Target="../media/image3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5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8.png"/><Relationship Id="rId4" Type="http://schemas.openxmlformats.org/officeDocument/2006/relationships/image" Target="../media/image14.jpg"/><Relationship Id="rId9" Type="http://schemas.openxmlformats.org/officeDocument/2006/relationships/image" Target="../media/image24.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18.png"/><Relationship Id="rId8" Type="http://schemas.openxmlformats.org/officeDocument/2006/relationships/image" Target="../media/image71.png"/><Relationship Id="rId11" Type="http://schemas.openxmlformats.org/officeDocument/2006/relationships/image" Target="../media/image68.png"/><Relationship Id="rId10" Type="http://schemas.openxmlformats.org/officeDocument/2006/relationships/image" Target="../media/image69.png"/><Relationship Id="rId12"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63.png"/><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74.png"/><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74.png"/><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74.png"/><Relationship Id="rId4" Type="http://schemas.openxmlformats.org/officeDocument/2006/relationships/image" Target="../media/image73.png"/><Relationship Id="rId5" Type="http://schemas.openxmlformats.org/officeDocument/2006/relationships/image" Target="../media/image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7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34.png"/><Relationship Id="rId8"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1"/>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175" name="Google Shape;175;p1"/>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176" name="Google Shape;176;p1"/>
          <p:cNvSpPr txBox="1"/>
          <p:nvPr/>
        </p:nvSpPr>
        <p:spPr>
          <a:xfrm>
            <a:off x="382587" y="493712"/>
            <a:ext cx="5764212" cy="17240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none" cap="none" strike="noStrike">
                <a:solidFill>
                  <a:schemeClr val="accent2"/>
                </a:solidFill>
                <a:latin typeface="Comic Sans MS"/>
                <a:ea typeface="Comic Sans MS"/>
                <a:cs typeface="Comic Sans MS"/>
                <a:sym typeface="Comic Sans MS"/>
              </a:rPr>
              <a:t>Chapter 1</a:t>
            </a:r>
            <a:br>
              <a:rPr b="0" i="0" lang="en-US" sz="4000" u="none" cap="none" strike="noStrike">
                <a:solidFill>
                  <a:schemeClr val="accent2"/>
                </a:solidFill>
                <a:latin typeface="Comic Sans MS"/>
                <a:ea typeface="Comic Sans MS"/>
                <a:cs typeface="Comic Sans MS"/>
                <a:sym typeface="Comic Sans MS"/>
              </a:rPr>
            </a:br>
            <a:r>
              <a:rPr b="0" i="0" lang="en-US" sz="4000" u="none" cap="none" strike="noStrike">
                <a:solidFill>
                  <a:schemeClr val="accent2"/>
                </a:solidFill>
                <a:latin typeface="Comic Sans MS"/>
                <a:ea typeface="Comic Sans MS"/>
                <a:cs typeface="Comic Sans MS"/>
                <a:sym typeface="Comic Sans MS"/>
              </a:rPr>
              <a:t>Introduction</a:t>
            </a:r>
            <a:endParaRPr/>
          </a:p>
        </p:txBody>
      </p:sp>
      <p:sp>
        <p:nvSpPr>
          <p:cNvPr id="177" name="Google Shape;177;p1"/>
          <p:cNvSpPr txBox="1"/>
          <p:nvPr/>
        </p:nvSpPr>
        <p:spPr>
          <a:xfrm>
            <a:off x="6229350" y="3486150"/>
            <a:ext cx="2730500" cy="286067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450"/>
              <a:buFont typeface="Comic Sans MS"/>
              <a:buNone/>
            </a:pPr>
            <a:r>
              <a:rPr b="0" i="1" lang="en-US" sz="1800" u="none" cap="none" strike="noStrike">
                <a:solidFill>
                  <a:schemeClr val="accent2"/>
                </a:solidFill>
                <a:latin typeface="Comic Sans MS"/>
                <a:ea typeface="Comic Sans MS"/>
                <a:cs typeface="Comic Sans MS"/>
                <a:sym typeface="Comic Sans MS"/>
              </a:rPr>
              <a:t>Computer Networking: A Top Down Approach ,</a:t>
            </a:r>
            <a:br>
              <a:rPr b="0" i="0" lang="en-US" sz="1800" u="none" cap="none" strike="noStrike">
                <a:solidFill>
                  <a:schemeClr val="accent2"/>
                </a:solidFill>
                <a:latin typeface="Comic Sans MS"/>
                <a:ea typeface="Comic Sans MS"/>
                <a:cs typeface="Comic Sans MS"/>
                <a:sym typeface="Comic Sans MS"/>
              </a:rPr>
            </a:br>
            <a:r>
              <a:rPr b="0" i="0" lang="en-US" sz="1800" u="none" cap="none" strike="noStrike">
                <a:solidFill>
                  <a:schemeClr val="accent2"/>
                </a:solidFill>
                <a:latin typeface="Comic Sans MS"/>
                <a:ea typeface="Comic Sans MS"/>
                <a:cs typeface="Comic Sans MS"/>
                <a:sym typeface="Comic Sans MS"/>
              </a:rPr>
              <a:t>5</a:t>
            </a:r>
            <a:r>
              <a:rPr b="0" baseline="30000" i="0" lang="en-US" sz="1800" u="none" cap="none" strike="noStrike">
                <a:solidFill>
                  <a:schemeClr val="accent2"/>
                </a:solidFill>
                <a:latin typeface="Comic Sans MS"/>
                <a:ea typeface="Comic Sans MS"/>
                <a:cs typeface="Comic Sans MS"/>
                <a:sym typeface="Comic Sans MS"/>
              </a:rPr>
              <a:t>th</a:t>
            </a:r>
            <a:r>
              <a:rPr b="0" i="0" lang="en-US" sz="1800" u="none" cap="none" strike="noStrike">
                <a:solidFill>
                  <a:schemeClr val="accent2"/>
                </a:solidFill>
                <a:latin typeface="Comic Sans MS"/>
                <a:ea typeface="Comic Sans MS"/>
                <a:cs typeface="Comic Sans MS"/>
                <a:sym typeface="Comic Sans MS"/>
              </a:rPr>
              <a:t> edition. </a:t>
            </a:r>
            <a:br>
              <a:rPr b="0" i="0" lang="en-US" sz="1800" u="none" cap="none" strike="noStrike">
                <a:solidFill>
                  <a:schemeClr val="accent2"/>
                </a:solidFill>
                <a:latin typeface="Comic Sans MS"/>
                <a:ea typeface="Comic Sans MS"/>
                <a:cs typeface="Comic Sans MS"/>
                <a:sym typeface="Comic Sans MS"/>
              </a:rPr>
            </a:br>
            <a:r>
              <a:rPr b="0" i="0" lang="en-US" sz="1800" u="none" cap="none" strike="noStrike">
                <a:solidFill>
                  <a:schemeClr val="accent2"/>
                </a:solidFill>
                <a:latin typeface="Comic Sans MS"/>
                <a:ea typeface="Comic Sans MS"/>
                <a:cs typeface="Comic Sans MS"/>
                <a:sym typeface="Comic Sans MS"/>
              </a:rPr>
              <a:t>Jim Kurose, Keith Ross</a:t>
            </a:r>
            <a:br>
              <a:rPr b="0" i="0" lang="en-US" sz="1800" u="none" cap="none" strike="noStrike">
                <a:solidFill>
                  <a:schemeClr val="accent2"/>
                </a:solidFill>
                <a:latin typeface="Comic Sans MS"/>
                <a:ea typeface="Comic Sans MS"/>
                <a:cs typeface="Comic Sans MS"/>
                <a:sym typeface="Comic Sans MS"/>
              </a:rPr>
            </a:br>
            <a:r>
              <a:rPr b="0" i="0" lang="en-US" sz="1800" u="none" cap="none" strike="noStrike">
                <a:solidFill>
                  <a:schemeClr val="accent2"/>
                </a:solidFill>
                <a:latin typeface="Comic Sans MS"/>
                <a:ea typeface="Comic Sans MS"/>
                <a:cs typeface="Comic Sans MS"/>
                <a:sym typeface="Comic Sans MS"/>
              </a:rPr>
              <a:t>Addison-Wesley, April 2009. </a:t>
            </a:r>
            <a:br>
              <a:rPr b="0" i="0" lang="en-US" sz="1800" u="none" cap="none" strike="noStrike">
                <a:solidFill>
                  <a:schemeClr val="accent2"/>
                </a:solidFill>
                <a:latin typeface="Comic Sans MS"/>
                <a:ea typeface="Comic Sans MS"/>
                <a:cs typeface="Comic Sans MS"/>
                <a:sym typeface="Comic Sans MS"/>
              </a:rPr>
            </a:br>
            <a:endParaRPr b="0" i="0" sz="1800" u="none" cap="none" strike="noStrike">
              <a:solidFill>
                <a:schemeClr val="accent2"/>
              </a:solidFill>
              <a:latin typeface="Comic Sans MS"/>
              <a:ea typeface="Comic Sans MS"/>
              <a:cs typeface="Comic Sans MS"/>
              <a:sym typeface="Comic Sans MS"/>
            </a:endParaRPr>
          </a:p>
        </p:txBody>
      </p:sp>
      <p:sp>
        <p:nvSpPr>
          <p:cNvPr id="178" name="Google Shape;178;p1"/>
          <p:cNvSpPr txBox="1"/>
          <p:nvPr/>
        </p:nvSpPr>
        <p:spPr>
          <a:xfrm>
            <a:off x="393700" y="3392487"/>
            <a:ext cx="5378449" cy="31702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Arial"/>
              <a:buNone/>
            </a:pPr>
            <a:r>
              <a:rPr b="0" i="0" lang="en-US" sz="2000" u="none" cap="none" strike="noStrike">
                <a:solidFill>
                  <a:schemeClr val="dk1"/>
                </a:solidFill>
                <a:latin typeface="Arial"/>
                <a:ea typeface="Arial"/>
                <a:cs typeface="Arial"/>
                <a:sym typeface="Arial"/>
              </a:rPr>
              <a:t>A note on the use of these ppt slides:</a:t>
            </a:r>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We’re making these slides freely available to all (faculty, students, readers). They’re in PowerPoint form so you can add, modify, and delete slides  (including this one) and slide content to suit your needs. They obviously represent a </a:t>
            </a:r>
            <a:r>
              <a:rPr b="0" i="1" lang="en-US" sz="1200" u="none" cap="none" strike="noStrike">
                <a:solidFill>
                  <a:schemeClr val="dk1"/>
                </a:solidFill>
                <a:latin typeface="Arial"/>
                <a:ea typeface="Arial"/>
                <a:cs typeface="Arial"/>
                <a:sym typeface="Arial"/>
              </a:rPr>
              <a:t>lot</a:t>
            </a:r>
            <a:r>
              <a:rPr b="0" i="0" lang="en-US" sz="1200" u="none" cap="none" strike="noStrike">
                <a:solidFill>
                  <a:schemeClr val="dk1"/>
                </a:solidFill>
                <a:latin typeface="Arial"/>
                <a:ea typeface="Arial"/>
                <a:cs typeface="Arial"/>
                <a:sym typeface="Arial"/>
              </a:rPr>
              <a:t> of work on our part. In return for use, we only ask the following:</a:t>
            </a:r>
            <a:endParaRPr/>
          </a:p>
          <a:p>
            <a:pPr indent="-76200" lvl="0" marL="0" marR="0" rtl="0" algn="l">
              <a:lnSpc>
                <a:spcPct val="100000"/>
              </a:lnSpc>
              <a:spcBef>
                <a:spcPts val="0"/>
              </a:spcBef>
              <a:spcAft>
                <a:spcPts val="0"/>
              </a:spcAft>
              <a:buClr>
                <a:schemeClr val="accent2"/>
              </a:buClr>
              <a:buSzPts val="1200"/>
              <a:buFont typeface="Noto Sans Symbols"/>
              <a:buChar char="❑"/>
            </a:pPr>
            <a:r>
              <a:rPr b="0" i="0" lang="en-US" sz="1200" u="none" cap="none" strike="noStrike">
                <a:solidFill>
                  <a:schemeClr val="dk1"/>
                </a:solidFill>
                <a:latin typeface="Arial"/>
                <a:ea typeface="Arial"/>
                <a:cs typeface="Arial"/>
                <a:sym typeface="Arial"/>
              </a:rPr>
              <a:t> If you use these slides (e.g., in a class) in substantially unaltered form, that you mention their source (after all, we’d like people to use our book!)</a:t>
            </a:r>
            <a:endParaRPr/>
          </a:p>
          <a:p>
            <a:pPr indent="-76200" lvl="0" marL="0" marR="0" rtl="0" algn="l">
              <a:lnSpc>
                <a:spcPct val="100000"/>
              </a:lnSpc>
              <a:spcBef>
                <a:spcPts val="0"/>
              </a:spcBef>
              <a:spcAft>
                <a:spcPts val="0"/>
              </a:spcAft>
              <a:buClr>
                <a:schemeClr val="accent2"/>
              </a:buClr>
              <a:buSzPts val="1200"/>
              <a:buFont typeface="Noto Sans Symbols"/>
              <a:buChar char="❑"/>
            </a:pPr>
            <a:r>
              <a:rPr b="0" i="0" lang="en-US" sz="1200" u="none" cap="none" strike="noStrike">
                <a:solidFill>
                  <a:schemeClr val="dk1"/>
                </a:solidFill>
                <a:latin typeface="Arial"/>
                <a:ea typeface="Arial"/>
                <a:cs typeface="Arial"/>
                <a:sym typeface="Arial"/>
              </a:rPr>
              <a:t> If you post any slides in substantially unaltered form on a www site, that you note that they are adapted from (or perhaps identical to) our slides, and note our copyright of this material.</a:t>
            </a:r>
            <a:endParaRPr/>
          </a:p>
          <a:p>
            <a:pPr indent="0" lvl="0" marL="0" marR="0" rtl="0" algn="l">
              <a:lnSpc>
                <a:spcPct val="100000"/>
              </a:lnSpc>
              <a:spcBef>
                <a:spcPts val="0"/>
              </a:spcBef>
              <a:spcAft>
                <a:spcPts val="0"/>
              </a:spcAft>
              <a:buClr>
                <a:schemeClr val="accent2"/>
              </a:buClr>
              <a:buSzPts val="1200"/>
              <a:buFont typeface="Noto Sans Symbols"/>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Thanks and enjoy!  JFK/KWR</a:t>
            </a:r>
            <a:endParaRPr/>
          </a:p>
          <a:p>
            <a:pPr indent="0" lvl="0" marL="0" marR="0" rtl="0" algn="l">
              <a:lnSpc>
                <a:spcPct val="100000"/>
              </a:lnSpc>
              <a:spcBef>
                <a:spcPts val="0"/>
              </a:spcBef>
              <a:spcAft>
                <a:spcPts val="0"/>
              </a:spcAft>
              <a:buClr>
                <a:schemeClr val="dk1"/>
              </a:buClr>
              <a:buSzPts val="1200"/>
              <a:buFont typeface="Times New Roman"/>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All material copyright 1996-2009</a:t>
            </a:r>
            <a:endParaRPr/>
          </a:p>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J.F Kurose and K.W. Ross, All Rights Reserved</a:t>
            </a:r>
            <a:endParaRPr/>
          </a:p>
        </p:txBody>
      </p:sp>
      <p:pic>
        <p:nvPicPr>
          <p:cNvPr descr="0136079679_1" id="179" name="Google Shape;179;p1"/>
          <p:cNvPicPr preferRelativeResize="0"/>
          <p:nvPr/>
        </p:nvPicPr>
        <p:blipFill rotWithShape="1">
          <a:blip r:embed="rId3">
            <a:alphaModFix/>
          </a:blip>
          <a:srcRect b="0" l="0" r="0" t="0"/>
          <a:stretch/>
        </p:blipFill>
        <p:spPr>
          <a:xfrm>
            <a:off x="6289675" y="390525"/>
            <a:ext cx="2425700" cy="29940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sp>
        <p:nvSpPr>
          <p:cNvPr id="1686" name="Google Shape;1686;p10"/>
          <p:cNvSpPr/>
          <p:nvPr/>
        </p:nvSpPr>
        <p:spPr>
          <a:xfrm>
            <a:off x="193003" y="1201272"/>
            <a:ext cx="1507744" cy="5522258"/>
          </a:xfrm>
          <a:prstGeom prst="rect">
            <a:avLst/>
          </a:prstGeom>
          <a:solidFill>
            <a:srgbClr val="00B050">
              <a:alpha val="35686"/>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Network Edge</a:t>
            </a:r>
            <a:endParaRPr b="0" i="0" sz="1400" u="none" cap="none" strike="noStrike">
              <a:solidFill>
                <a:srgbClr val="000000"/>
              </a:solidFill>
              <a:latin typeface="Arial"/>
              <a:ea typeface="Arial"/>
              <a:cs typeface="Arial"/>
              <a:sym typeface="Arial"/>
            </a:endParaRPr>
          </a:p>
        </p:txBody>
      </p:sp>
      <p:sp>
        <p:nvSpPr>
          <p:cNvPr id="1687" name="Google Shape;1687;p10"/>
          <p:cNvSpPr/>
          <p:nvPr/>
        </p:nvSpPr>
        <p:spPr>
          <a:xfrm>
            <a:off x="3885096" y="1201272"/>
            <a:ext cx="2043345" cy="5522258"/>
          </a:xfrm>
          <a:prstGeom prst="rect">
            <a:avLst/>
          </a:prstGeom>
          <a:solidFill>
            <a:srgbClr val="0070C0">
              <a:alpha val="3294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Network Access</a:t>
            </a:r>
            <a:endParaRPr b="0" i="0" sz="1400" u="none" cap="none" strike="noStrike">
              <a:solidFill>
                <a:srgbClr val="000000"/>
              </a:solidFill>
              <a:latin typeface="Arial"/>
              <a:ea typeface="Arial"/>
              <a:cs typeface="Arial"/>
              <a:sym typeface="Arial"/>
            </a:endParaRPr>
          </a:p>
        </p:txBody>
      </p:sp>
      <p:sp>
        <p:nvSpPr>
          <p:cNvPr id="1688" name="Google Shape;1688;p10"/>
          <p:cNvSpPr/>
          <p:nvPr/>
        </p:nvSpPr>
        <p:spPr>
          <a:xfrm>
            <a:off x="3981632" y="2323493"/>
            <a:ext cx="1828173" cy="1171681"/>
          </a:xfrm>
          <a:prstGeom prst="roundRect">
            <a:avLst>
              <a:gd fmla="val 16667" name="adj"/>
            </a:avLst>
          </a:prstGeom>
          <a:solidFill>
            <a:schemeClr val="lt1"/>
          </a:solidFill>
          <a:ln cap="flat" cmpd="sng" w="25400">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Broadband Network</a:t>
            </a:r>
            <a:endParaRPr b="0" i="0" sz="1000" u="none" cap="none" strike="noStrike">
              <a:solidFill>
                <a:schemeClr val="dk1"/>
              </a:solidFill>
              <a:latin typeface="Arial"/>
              <a:ea typeface="Arial"/>
              <a:cs typeface="Arial"/>
              <a:sym typeface="Arial"/>
            </a:endParaRPr>
          </a:p>
        </p:txBody>
      </p:sp>
      <p:sp>
        <p:nvSpPr>
          <p:cNvPr id="1689" name="Google Shape;1689;p10"/>
          <p:cNvSpPr/>
          <p:nvPr/>
        </p:nvSpPr>
        <p:spPr>
          <a:xfrm>
            <a:off x="4264568" y="3302809"/>
            <a:ext cx="1284738" cy="379704"/>
          </a:xfrm>
          <a:prstGeom prst="rect">
            <a:avLst/>
          </a:prstGeom>
          <a:solidFill>
            <a:schemeClr val="lt1"/>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mage result for electromagnetic waves png&quot;" id="1690" name="Google Shape;1690;p10"/>
          <p:cNvPicPr preferRelativeResize="0"/>
          <p:nvPr/>
        </p:nvPicPr>
        <p:blipFill rotWithShape="1">
          <a:blip r:embed="rId3">
            <a:alphaModFix/>
          </a:blip>
          <a:srcRect b="13922" l="0" r="0" t="0"/>
          <a:stretch/>
        </p:blipFill>
        <p:spPr>
          <a:xfrm>
            <a:off x="1721687" y="5125216"/>
            <a:ext cx="967607" cy="215880"/>
          </a:xfrm>
          <a:prstGeom prst="rect">
            <a:avLst/>
          </a:prstGeom>
          <a:noFill/>
          <a:ln>
            <a:noFill/>
          </a:ln>
        </p:spPr>
      </p:pic>
      <p:sp>
        <p:nvSpPr>
          <p:cNvPr id="1691" name="Google Shape;1691;p10"/>
          <p:cNvSpPr/>
          <p:nvPr/>
        </p:nvSpPr>
        <p:spPr>
          <a:xfrm>
            <a:off x="300319" y="1559859"/>
            <a:ext cx="1323488" cy="2528048"/>
          </a:xfrm>
          <a:prstGeom prst="roundRect">
            <a:avLst>
              <a:gd fmla="val 16667" name="adj"/>
            </a:avLst>
          </a:prstGeom>
          <a:solidFill>
            <a:schemeClr val="lt1"/>
          </a:solidFill>
          <a:ln cap="flat" cmpd="sng" w="25400">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Home Devices</a:t>
            </a:r>
            <a:endParaRPr b="0" i="0" sz="1000" u="none" cap="none" strike="noStrike">
              <a:solidFill>
                <a:schemeClr val="dk1"/>
              </a:solidFill>
              <a:latin typeface="Arial"/>
              <a:ea typeface="Arial"/>
              <a:cs typeface="Arial"/>
              <a:sym typeface="Arial"/>
            </a:endParaRPr>
          </a:p>
        </p:txBody>
      </p:sp>
      <p:sp>
        <p:nvSpPr>
          <p:cNvPr id="1692" name="Google Shape;1692;p10"/>
          <p:cNvSpPr/>
          <p:nvPr/>
        </p:nvSpPr>
        <p:spPr>
          <a:xfrm>
            <a:off x="3981633" y="4725534"/>
            <a:ext cx="1828172" cy="1171681"/>
          </a:xfrm>
          <a:prstGeom prst="roundRect">
            <a:avLst>
              <a:gd fmla="val 16667" name="adj"/>
            </a:avLst>
          </a:prstGeom>
          <a:solidFill>
            <a:schemeClr val="lt1"/>
          </a:solidFill>
          <a:ln cap="flat" cmpd="sng" w="25400">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Cellular Network</a:t>
            </a:r>
            <a:endParaRPr b="0" i="0" sz="1000" u="none" cap="none" strike="noStrike">
              <a:solidFill>
                <a:schemeClr val="dk1"/>
              </a:solidFill>
              <a:latin typeface="Arial"/>
              <a:ea typeface="Arial"/>
              <a:cs typeface="Arial"/>
              <a:sym typeface="Arial"/>
            </a:endParaRPr>
          </a:p>
        </p:txBody>
      </p:sp>
      <p:sp>
        <p:nvSpPr>
          <p:cNvPr id="1693" name="Google Shape;1693;p10"/>
          <p:cNvSpPr/>
          <p:nvPr/>
        </p:nvSpPr>
        <p:spPr>
          <a:xfrm>
            <a:off x="297203" y="3939984"/>
            <a:ext cx="1326603" cy="2649075"/>
          </a:xfrm>
          <a:prstGeom prst="roundRect">
            <a:avLst>
              <a:gd fmla="val 16667" name="adj"/>
            </a:avLst>
          </a:prstGeom>
          <a:solidFill>
            <a:schemeClr val="lt1"/>
          </a:solidFill>
          <a:ln cap="flat" cmpd="sng" w="25400">
            <a:solidFill>
              <a:srgbClr val="BFBFBF"/>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Cellular Devices</a:t>
            </a:r>
            <a:endParaRPr b="0" i="0" sz="1000" u="none" cap="none" strike="noStrike">
              <a:solidFill>
                <a:schemeClr val="dk1"/>
              </a:solidFill>
              <a:latin typeface="Arial"/>
              <a:ea typeface="Arial"/>
              <a:cs typeface="Arial"/>
              <a:sym typeface="Arial"/>
            </a:endParaRPr>
          </a:p>
        </p:txBody>
      </p:sp>
      <p:sp>
        <p:nvSpPr>
          <p:cNvPr id="1694" name="Google Shape;1694;p10"/>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4000"/>
              <a:buFont typeface="Comic Sans MS"/>
              <a:buNone/>
            </a:pPr>
            <a:r>
              <a:rPr lang="en-US"/>
              <a:t>Accessing the Internet</a:t>
            </a:r>
            <a:endParaRPr/>
          </a:p>
        </p:txBody>
      </p:sp>
      <p:sp>
        <p:nvSpPr>
          <p:cNvPr id="1695" name="Google Shape;1695;p10"/>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descr="mage result for laptop&quot;" id="1696" name="Google Shape;1696;p10"/>
          <p:cNvPicPr preferRelativeResize="0"/>
          <p:nvPr/>
        </p:nvPicPr>
        <p:blipFill rotWithShape="1">
          <a:blip r:embed="rId4">
            <a:alphaModFix/>
          </a:blip>
          <a:srcRect b="0" l="0" r="0" t="0"/>
          <a:stretch/>
        </p:blipFill>
        <p:spPr>
          <a:xfrm>
            <a:off x="549318" y="4000148"/>
            <a:ext cx="822372" cy="617138"/>
          </a:xfrm>
          <a:prstGeom prst="rect">
            <a:avLst/>
          </a:prstGeom>
          <a:noFill/>
          <a:ln>
            <a:noFill/>
          </a:ln>
        </p:spPr>
      </p:pic>
      <p:pic>
        <p:nvPicPr>
          <p:cNvPr descr="mage result for iphone xr zero background&quot;" id="1697" name="Google Shape;1697;p10"/>
          <p:cNvPicPr preferRelativeResize="0"/>
          <p:nvPr/>
        </p:nvPicPr>
        <p:blipFill rotWithShape="1">
          <a:blip r:embed="rId5">
            <a:alphaModFix/>
          </a:blip>
          <a:srcRect b="0" l="0" r="0" t="0"/>
          <a:stretch/>
        </p:blipFill>
        <p:spPr>
          <a:xfrm>
            <a:off x="407498" y="4763428"/>
            <a:ext cx="469728" cy="469728"/>
          </a:xfrm>
          <a:prstGeom prst="rect">
            <a:avLst/>
          </a:prstGeom>
          <a:noFill/>
          <a:ln>
            <a:noFill/>
          </a:ln>
        </p:spPr>
      </p:pic>
      <p:pic>
        <p:nvPicPr>
          <p:cNvPr descr="mage result for cell tower in nyc&quot;" id="1698" name="Google Shape;1698;p10"/>
          <p:cNvPicPr preferRelativeResize="0"/>
          <p:nvPr/>
        </p:nvPicPr>
        <p:blipFill rotWithShape="1">
          <a:blip r:embed="rId6">
            <a:alphaModFix/>
          </a:blip>
          <a:srcRect b="0" l="33455" r="30952" t="7300"/>
          <a:stretch/>
        </p:blipFill>
        <p:spPr>
          <a:xfrm>
            <a:off x="3454534" y="4889965"/>
            <a:ext cx="430562" cy="841006"/>
          </a:xfrm>
          <a:prstGeom prst="rect">
            <a:avLst/>
          </a:prstGeom>
          <a:noFill/>
          <a:ln>
            <a:noFill/>
          </a:ln>
        </p:spPr>
      </p:pic>
      <p:pic>
        <p:nvPicPr>
          <p:cNvPr descr="mage result for verizon fios&quot;" id="1699" name="Google Shape;1699;p10"/>
          <p:cNvPicPr preferRelativeResize="0"/>
          <p:nvPr/>
        </p:nvPicPr>
        <p:blipFill rotWithShape="1">
          <a:blip r:embed="rId7">
            <a:alphaModFix/>
          </a:blip>
          <a:srcRect b="17158" l="4852" r="0" t="16694"/>
          <a:stretch/>
        </p:blipFill>
        <p:spPr>
          <a:xfrm>
            <a:off x="4433407" y="3400320"/>
            <a:ext cx="386721" cy="206123"/>
          </a:xfrm>
          <a:prstGeom prst="rect">
            <a:avLst/>
          </a:prstGeom>
          <a:noFill/>
          <a:ln>
            <a:noFill/>
          </a:ln>
        </p:spPr>
      </p:pic>
      <p:pic>
        <p:nvPicPr>
          <p:cNvPr descr="mage result for spectrum charter&quot;" id="1700" name="Google Shape;1700;p10"/>
          <p:cNvPicPr preferRelativeResize="0"/>
          <p:nvPr/>
        </p:nvPicPr>
        <p:blipFill rotWithShape="1">
          <a:blip r:embed="rId8">
            <a:alphaModFix/>
          </a:blip>
          <a:srcRect b="0" l="0" r="0" t="0"/>
          <a:stretch/>
        </p:blipFill>
        <p:spPr>
          <a:xfrm>
            <a:off x="4967530" y="3405353"/>
            <a:ext cx="392109" cy="196055"/>
          </a:xfrm>
          <a:prstGeom prst="rect">
            <a:avLst/>
          </a:prstGeom>
          <a:noFill/>
          <a:ln>
            <a:noFill/>
          </a:ln>
        </p:spPr>
      </p:pic>
      <p:pic>
        <p:nvPicPr>
          <p:cNvPr descr="mage result for Wi-Fi router&quot;" id="1701" name="Google Shape;1701;p10"/>
          <p:cNvPicPr preferRelativeResize="0"/>
          <p:nvPr/>
        </p:nvPicPr>
        <p:blipFill rotWithShape="1">
          <a:blip r:embed="rId9">
            <a:alphaModFix/>
          </a:blip>
          <a:srcRect b="0" l="0" r="0" t="0"/>
          <a:stretch/>
        </p:blipFill>
        <p:spPr>
          <a:xfrm>
            <a:off x="2099885" y="2756310"/>
            <a:ext cx="424004" cy="283376"/>
          </a:xfrm>
          <a:prstGeom prst="rect">
            <a:avLst/>
          </a:prstGeom>
          <a:noFill/>
          <a:ln>
            <a:noFill/>
          </a:ln>
        </p:spPr>
      </p:pic>
      <p:pic>
        <p:nvPicPr>
          <p:cNvPr descr="mage result for echo&quot;" id="1702" name="Google Shape;1702;p10"/>
          <p:cNvPicPr preferRelativeResize="0"/>
          <p:nvPr/>
        </p:nvPicPr>
        <p:blipFill rotWithShape="1">
          <a:blip r:embed="rId10">
            <a:alphaModFix/>
          </a:blip>
          <a:srcRect b="25440" l="0" r="0" t="14275"/>
          <a:stretch/>
        </p:blipFill>
        <p:spPr>
          <a:xfrm>
            <a:off x="1123390" y="3125823"/>
            <a:ext cx="435995" cy="262836"/>
          </a:xfrm>
          <a:prstGeom prst="rect">
            <a:avLst/>
          </a:prstGeom>
          <a:noFill/>
          <a:ln>
            <a:noFill/>
          </a:ln>
        </p:spPr>
      </p:pic>
      <p:pic>
        <p:nvPicPr>
          <p:cNvPr descr="mage result for wifi&quot;" id="1703" name="Google Shape;1703;p10"/>
          <p:cNvPicPr preferRelativeResize="0"/>
          <p:nvPr/>
        </p:nvPicPr>
        <p:blipFill rotWithShape="1">
          <a:blip r:embed="rId11">
            <a:alphaModFix/>
          </a:blip>
          <a:srcRect b="0" l="0" r="0" t="0"/>
          <a:stretch/>
        </p:blipFill>
        <p:spPr>
          <a:xfrm>
            <a:off x="1853339" y="3160002"/>
            <a:ext cx="263306" cy="263306"/>
          </a:xfrm>
          <a:prstGeom prst="rect">
            <a:avLst/>
          </a:prstGeom>
          <a:noFill/>
          <a:ln>
            <a:noFill/>
          </a:ln>
        </p:spPr>
      </p:pic>
      <p:pic>
        <p:nvPicPr>
          <p:cNvPr descr="mage result for ethernet&quot;" id="1704" name="Google Shape;1704;p10"/>
          <p:cNvPicPr preferRelativeResize="0"/>
          <p:nvPr/>
        </p:nvPicPr>
        <p:blipFill rotWithShape="1">
          <a:blip r:embed="rId12">
            <a:alphaModFix/>
          </a:blip>
          <a:srcRect b="0" l="0" r="0" t="0"/>
          <a:stretch/>
        </p:blipFill>
        <p:spPr>
          <a:xfrm>
            <a:off x="1710860" y="2205816"/>
            <a:ext cx="500361" cy="485454"/>
          </a:xfrm>
          <a:prstGeom prst="rect">
            <a:avLst/>
          </a:prstGeom>
          <a:noFill/>
          <a:ln>
            <a:noFill/>
          </a:ln>
        </p:spPr>
      </p:pic>
      <p:pic>
        <p:nvPicPr>
          <p:cNvPr descr="mage result for tesla model 3 red png&quot;" id="1705" name="Google Shape;1705;p10"/>
          <p:cNvPicPr preferRelativeResize="0"/>
          <p:nvPr/>
        </p:nvPicPr>
        <p:blipFill rotWithShape="1">
          <a:blip r:embed="rId13">
            <a:alphaModFix/>
          </a:blip>
          <a:srcRect b="0" l="0" r="0" t="0"/>
          <a:stretch/>
        </p:blipFill>
        <p:spPr>
          <a:xfrm>
            <a:off x="357671" y="5674104"/>
            <a:ext cx="1233023" cy="699247"/>
          </a:xfrm>
          <a:prstGeom prst="rect">
            <a:avLst/>
          </a:prstGeom>
          <a:noFill/>
          <a:ln>
            <a:noFill/>
          </a:ln>
        </p:spPr>
      </p:pic>
      <p:pic>
        <p:nvPicPr>
          <p:cNvPr descr="mage result for ps4 png&quot;" id="1706" name="Google Shape;1706;p10"/>
          <p:cNvPicPr preferRelativeResize="0"/>
          <p:nvPr/>
        </p:nvPicPr>
        <p:blipFill rotWithShape="1">
          <a:blip r:embed="rId14">
            <a:alphaModFix/>
          </a:blip>
          <a:srcRect b="0" l="0" r="0" t="0"/>
          <a:stretch/>
        </p:blipFill>
        <p:spPr>
          <a:xfrm>
            <a:off x="440312" y="2608490"/>
            <a:ext cx="615543" cy="712734"/>
          </a:xfrm>
          <a:prstGeom prst="rect">
            <a:avLst/>
          </a:prstGeom>
          <a:noFill/>
          <a:ln>
            <a:noFill/>
          </a:ln>
        </p:spPr>
      </p:pic>
      <p:pic>
        <p:nvPicPr>
          <p:cNvPr descr="mage result for appletv png&quot;" id="1707" name="Google Shape;1707;p10"/>
          <p:cNvPicPr preferRelativeResize="0"/>
          <p:nvPr/>
        </p:nvPicPr>
        <p:blipFill rotWithShape="1">
          <a:blip r:embed="rId15">
            <a:alphaModFix/>
          </a:blip>
          <a:srcRect b="0" l="0" r="0" t="0"/>
          <a:stretch/>
        </p:blipFill>
        <p:spPr>
          <a:xfrm>
            <a:off x="1105371" y="2637430"/>
            <a:ext cx="421899" cy="421899"/>
          </a:xfrm>
          <a:prstGeom prst="rect">
            <a:avLst/>
          </a:prstGeom>
          <a:noFill/>
          <a:ln>
            <a:noFill/>
          </a:ln>
        </p:spPr>
      </p:pic>
      <p:pic>
        <p:nvPicPr>
          <p:cNvPr descr="mage result for ipad pro png&quot;" id="1708" name="Google Shape;1708;p10"/>
          <p:cNvPicPr preferRelativeResize="0"/>
          <p:nvPr/>
        </p:nvPicPr>
        <p:blipFill rotWithShape="1">
          <a:blip r:embed="rId16">
            <a:alphaModFix/>
          </a:blip>
          <a:srcRect b="0" l="0" r="0" t="0"/>
          <a:stretch/>
        </p:blipFill>
        <p:spPr>
          <a:xfrm>
            <a:off x="940649" y="4889965"/>
            <a:ext cx="586621" cy="661282"/>
          </a:xfrm>
          <a:prstGeom prst="rect">
            <a:avLst/>
          </a:prstGeom>
          <a:noFill/>
          <a:ln>
            <a:noFill/>
          </a:ln>
        </p:spPr>
      </p:pic>
      <p:pic>
        <p:nvPicPr>
          <p:cNvPr descr="mage result for apple watch png&quot;" id="1709" name="Google Shape;1709;p10"/>
          <p:cNvPicPr preferRelativeResize="0"/>
          <p:nvPr/>
        </p:nvPicPr>
        <p:blipFill rotWithShape="1">
          <a:blip r:embed="rId17">
            <a:alphaModFix/>
          </a:blip>
          <a:srcRect b="0" l="0" r="0" t="0"/>
          <a:stretch/>
        </p:blipFill>
        <p:spPr>
          <a:xfrm>
            <a:off x="401761" y="5269016"/>
            <a:ext cx="475465" cy="562465"/>
          </a:xfrm>
          <a:prstGeom prst="rect">
            <a:avLst/>
          </a:prstGeom>
          <a:noFill/>
          <a:ln>
            <a:noFill/>
          </a:ln>
        </p:spPr>
      </p:pic>
      <p:pic>
        <p:nvPicPr>
          <p:cNvPr descr="mage result for smart tv png&quot;" id="1710" name="Google Shape;1710;p10"/>
          <p:cNvPicPr preferRelativeResize="0"/>
          <p:nvPr/>
        </p:nvPicPr>
        <p:blipFill rotWithShape="1">
          <a:blip r:embed="rId18">
            <a:alphaModFix/>
          </a:blip>
          <a:srcRect b="0" l="0" r="0" t="0"/>
          <a:stretch/>
        </p:blipFill>
        <p:spPr>
          <a:xfrm>
            <a:off x="507480" y="1962473"/>
            <a:ext cx="944803" cy="650803"/>
          </a:xfrm>
          <a:prstGeom prst="rect">
            <a:avLst/>
          </a:prstGeom>
          <a:noFill/>
          <a:ln>
            <a:noFill/>
          </a:ln>
        </p:spPr>
      </p:pic>
      <p:pic>
        <p:nvPicPr>
          <p:cNvPr descr="mage result for switch png&quot;" id="1711" name="Google Shape;1711;p10"/>
          <p:cNvPicPr preferRelativeResize="0"/>
          <p:nvPr/>
        </p:nvPicPr>
        <p:blipFill rotWithShape="1">
          <a:blip r:embed="rId19">
            <a:alphaModFix/>
          </a:blip>
          <a:srcRect b="0" l="0" r="0" t="0"/>
          <a:stretch/>
        </p:blipFill>
        <p:spPr>
          <a:xfrm>
            <a:off x="475963" y="3437676"/>
            <a:ext cx="641327" cy="421341"/>
          </a:xfrm>
          <a:prstGeom prst="rect">
            <a:avLst/>
          </a:prstGeom>
          <a:noFill/>
          <a:ln>
            <a:noFill/>
          </a:ln>
        </p:spPr>
      </p:pic>
      <p:pic>
        <p:nvPicPr>
          <p:cNvPr descr="mage result for 4g lte icon&quot;" id="1712" name="Google Shape;1712;p10"/>
          <p:cNvPicPr preferRelativeResize="0"/>
          <p:nvPr/>
        </p:nvPicPr>
        <p:blipFill rotWithShape="1">
          <a:blip r:embed="rId20">
            <a:alphaModFix/>
          </a:blip>
          <a:srcRect b="0" l="0" r="0" t="0"/>
          <a:stretch/>
        </p:blipFill>
        <p:spPr>
          <a:xfrm>
            <a:off x="2379746" y="4725534"/>
            <a:ext cx="533400" cy="372785"/>
          </a:xfrm>
          <a:prstGeom prst="rect">
            <a:avLst/>
          </a:prstGeom>
          <a:noFill/>
          <a:ln>
            <a:noFill/>
          </a:ln>
        </p:spPr>
      </p:pic>
      <p:pic>
        <p:nvPicPr>
          <p:cNvPr descr="mage result for electromagnetic waves png&quot;" id="1713" name="Google Shape;1713;p10"/>
          <p:cNvPicPr preferRelativeResize="0"/>
          <p:nvPr/>
        </p:nvPicPr>
        <p:blipFill rotWithShape="1">
          <a:blip r:embed="rId3">
            <a:alphaModFix/>
          </a:blip>
          <a:srcRect b="13921" l="9530" r="0" t="2364"/>
          <a:stretch/>
        </p:blipFill>
        <p:spPr>
          <a:xfrm>
            <a:off x="2527928" y="5134180"/>
            <a:ext cx="875389" cy="222155"/>
          </a:xfrm>
          <a:prstGeom prst="rect">
            <a:avLst/>
          </a:prstGeom>
          <a:noFill/>
          <a:ln>
            <a:noFill/>
          </a:ln>
        </p:spPr>
      </p:pic>
      <p:pic>
        <p:nvPicPr>
          <p:cNvPr descr="mage result for electromagnetic waves png&quot;" id="1714" name="Google Shape;1714;p10"/>
          <p:cNvPicPr preferRelativeResize="0"/>
          <p:nvPr/>
        </p:nvPicPr>
        <p:blipFill rotWithShape="1">
          <a:blip r:embed="rId3">
            <a:alphaModFix/>
          </a:blip>
          <a:srcRect b="13922" l="0" r="0" t="0"/>
          <a:stretch/>
        </p:blipFill>
        <p:spPr>
          <a:xfrm>
            <a:off x="1713517" y="3456035"/>
            <a:ext cx="617563" cy="134224"/>
          </a:xfrm>
          <a:prstGeom prst="rect">
            <a:avLst/>
          </a:prstGeom>
          <a:noFill/>
          <a:ln>
            <a:noFill/>
          </a:ln>
        </p:spPr>
      </p:pic>
      <p:sp>
        <p:nvSpPr>
          <p:cNvPr id="1715" name="Google Shape;1715;p10"/>
          <p:cNvSpPr txBox="1"/>
          <p:nvPr/>
        </p:nvSpPr>
        <p:spPr>
          <a:xfrm>
            <a:off x="1670116" y="3590180"/>
            <a:ext cx="673582"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802.11 (Wi-Fi)</a:t>
            </a:r>
            <a:endParaRPr b="0" i="0" sz="600" u="none" cap="none" strike="noStrike">
              <a:solidFill>
                <a:srgbClr val="000000"/>
              </a:solidFill>
              <a:latin typeface="Arial"/>
              <a:ea typeface="Arial"/>
              <a:cs typeface="Arial"/>
              <a:sym typeface="Arial"/>
            </a:endParaRPr>
          </a:p>
        </p:txBody>
      </p:sp>
      <p:sp>
        <p:nvSpPr>
          <p:cNvPr id="1716" name="Google Shape;1716;p10"/>
          <p:cNvSpPr txBox="1"/>
          <p:nvPr/>
        </p:nvSpPr>
        <p:spPr>
          <a:xfrm>
            <a:off x="2280463" y="5350060"/>
            <a:ext cx="726481"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3GPP 4G (LTE)</a:t>
            </a:r>
            <a:endParaRPr b="0" i="0" sz="600" u="none" cap="none" strike="noStrike">
              <a:solidFill>
                <a:srgbClr val="000000"/>
              </a:solidFill>
              <a:latin typeface="Arial"/>
              <a:ea typeface="Arial"/>
              <a:cs typeface="Arial"/>
              <a:sym typeface="Arial"/>
            </a:endParaRPr>
          </a:p>
        </p:txBody>
      </p:sp>
      <p:cxnSp>
        <p:nvCxnSpPr>
          <p:cNvPr id="1717" name="Google Shape;1717;p10"/>
          <p:cNvCxnSpPr>
            <a:stCxn id="1718" idx="3"/>
            <a:endCxn id="1688" idx="1"/>
          </p:cNvCxnSpPr>
          <p:nvPr/>
        </p:nvCxnSpPr>
        <p:spPr>
          <a:xfrm>
            <a:off x="2930850" y="2906963"/>
            <a:ext cx="1050900" cy="2400"/>
          </a:xfrm>
          <a:prstGeom prst="straightConnector1">
            <a:avLst/>
          </a:prstGeom>
          <a:noFill/>
          <a:ln cap="sq" cmpd="dbl" w="50800">
            <a:solidFill>
              <a:srgbClr val="7F7F7F"/>
            </a:solidFill>
            <a:prstDash val="solid"/>
            <a:miter lim="800000"/>
            <a:headEnd len="sm" w="sm" type="none"/>
            <a:tailEnd len="sm" w="sm" type="none"/>
          </a:ln>
        </p:spPr>
      </p:cxnSp>
      <p:sp>
        <p:nvSpPr>
          <p:cNvPr id="1719" name="Google Shape;1719;p10"/>
          <p:cNvSpPr txBox="1"/>
          <p:nvPr/>
        </p:nvSpPr>
        <p:spPr>
          <a:xfrm>
            <a:off x="3133449" y="2933921"/>
            <a:ext cx="66556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Fiber optic</a:t>
            </a:r>
            <a:endParaRPr b="0" i="0" sz="800" u="none" cap="none" strike="noStrike">
              <a:solidFill>
                <a:srgbClr val="000000"/>
              </a:solidFill>
              <a:latin typeface="Arial"/>
              <a:ea typeface="Arial"/>
              <a:cs typeface="Arial"/>
              <a:sym typeface="Arial"/>
            </a:endParaRPr>
          </a:p>
        </p:txBody>
      </p:sp>
      <p:sp>
        <p:nvSpPr>
          <p:cNvPr id="1720" name="Google Shape;1720;p10"/>
          <p:cNvSpPr txBox="1"/>
          <p:nvPr/>
        </p:nvSpPr>
        <p:spPr>
          <a:xfrm>
            <a:off x="3194924" y="2693603"/>
            <a:ext cx="52770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Coaxial</a:t>
            </a:r>
            <a:endParaRPr b="0" i="0" sz="800" u="none" cap="none" strike="noStrike">
              <a:solidFill>
                <a:srgbClr val="000000"/>
              </a:solidFill>
              <a:latin typeface="Arial"/>
              <a:ea typeface="Arial"/>
              <a:cs typeface="Arial"/>
              <a:sym typeface="Arial"/>
            </a:endParaRPr>
          </a:p>
        </p:txBody>
      </p:sp>
      <p:pic>
        <p:nvPicPr>
          <p:cNvPr descr="mage result for aggregation switch icon png&quot;" id="1721" name="Google Shape;1721;p10"/>
          <p:cNvPicPr preferRelativeResize="0"/>
          <p:nvPr/>
        </p:nvPicPr>
        <p:blipFill rotWithShape="1">
          <a:blip r:embed="rId21">
            <a:alphaModFix/>
          </a:blip>
          <a:srcRect b="0" l="0" r="0" t="0"/>
          <a:stretch/>
        </p:blipFill>
        <p:spPr>
          <a:xfrm>
            <a:off x="4280946" y="2793237"/>
            <a:ext cx="547150" cy="230379"/>
          </a:xfrm>
          <a:prstGeom prst="rect">
            <a:avLst/>
          </a:prstGeom>
          <a:noFill/>
          <a:ln>
            <a:noFill/>
          </a:ln>
        </p:spPr>
      </p:pic>
      <p:pic>
        <p:nvPicPr>
          <p:cNvPr descr="mage result for router icon png&quot;" id="1722" name="Google Shape;1722;p10"/>
          <p:cNvPicPr preferRelativeResize="0"/>
          <p:nvPr/>
        </p:nvPicPr>
        <p:blipFill rotWithShape="1">
          <a:blip r:embed="rId22">
            <a:alphaModFix/>
          </a:blip>
          <a:srcRect b="0" l="0" r="0" t="0"/>
          <a:stretch/>
        </p:blipFill>
        <p:spPr>
          <a:xfrm>
            <a:off x="5087095" y="2667007"/>
            <a:ext cx="479414" cy="479414"/>
          </a:xfrm>
          <a:prstGeom prst="rect">
            <a:avLst/>
          </a:prstGeom>
          <a:noFill/>
          <a:ln>
            <a:noFill/>
          </a:ln>
        </p:spPr>
      </p:pic>
      <p:sp>
        <p:nvSpPr>
          <p:cNvPr id="1723" name="Google Shape;1723;p10"/>
          <p:cNvSpPr/>
          <p:nvPr/>
        </p:nvSpPr>
        <p:spPr>
          <a:xfrm>
            <a:off x="4280946" y="5729619"/>
            <a:ext cx="1268360" cy="357447"/>
          </a:xfrm>
          <a:prstGeom prst="rect">
            <a:avLst/>
          </a:prstGeom>
          <a:solidFill>
            <a:schemeClr val="lt1"/>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724" name="Google Shape;1724;p10"/>
          <p:cNvCxnSpPr>
            <a:stCxn id="1688" idx="1"/>
            <a:endCxn id="1721" idx="1"/>
          </p:cNvCxnSpPr>
          <p:nvPr/>
        </p:nvCxnSpPr>
        <p:spPr>
          <a:xfrm flipH="1" rot="10800000">
            <a:off x="3981632" y="2908433"/>
            <a:ext cx="299400" cy="900"/>
          </a:xfrm>
          <a:prstGeom prst="straightConnector1">
            <a:avLst/>
          </a:prstGeom>
          <a:noFill/>
          <a:ln cap="flat" cmpd="sng" w="19050">
            <a:solidFill>
              <a:srgbClr val="7F7F7F"/>
            </a:solidFill>
            <a:prstDash val="solid"/>
            <a:round/>
            <a:headEnd len="sm" w="sm" type="none"/>
            <a:tailEnd len="sm" w="sm" type="none"/>
          </a:ln>
        </p:spPr>
      </p:cxnSp>
      <p:cxnSp>
        <p:nvCxnSpPr>
          <p:cNvPr id="1725" name="Google Shape;1725;p10"/>
          <p:cNvCxnSpPr>
            <a:stCxn id="1721" idx="3"/>
            <a:endCxn id="1722" idx="1"/>
          </p:cNvCxnSpPr>
          <p:nvPr/>
        </p:nvCxnSpPr>
        <p:spPr>
          <a:xfrm flipH="1" rot="10800000">
            <a:off x="4828096" y="2906626"/>
            <a:ext cx="258900" cy="1800"/>
          </a:xfrm>
          <a:prstGeom prst="straightConnector1">
            <a:avLst/>
          </a:prstGeom>
          <a:noFill/>
          <a:ln cap="flat" cmpd="sng" w="19050">
            <a:solidFill>
              <a:srgbClr val="7F7F7F"/>
            </a:solidFill>
            <a:prstDash val="solid"/>
            <a:round/>
            <a:headEnd len="sm" w="sm" type="none"/>
            <a:tailEnd len="sm" w="sm" type="none"/>
          </a:ln>
        </p:spPr>
      </p:cxnSp>
      <p:pic>
        <p:nvPicPr>
          <p:cNvPr descr="mage result for verizon wireless&quot;" id="1726" name="Google Shape;1726;p10"/>
          <p:cNvPicPr preferRelativeResize="0"/>
          <p:nvPr/>
        </p:nvPicPr>
        <p:blipFill rotWithShape="1">
          <a:blip r:embed="rId23">
            <a:alphaModFix/>
          </a:blip>
          <a:srcRect b="0" l="0" r="0" t="0"/>
          <a:stretch/>
        </p:blipFill>
        <p:spPr>
          <a:xfrm>
            <a:off x="4466969" y="5765148"/>
            <a:ext cx="322917" cy="303989"/>
          </a:xfrm>
          <a:prstGeom prst="rect">
            <a:avLst/>
          </a:prstGeom>
          <a:noFill/>
          <a:ln>
            <a:noFill/>
          </a:ln>
        </p:spPr>
      </p:pic>
      <p:pic>
        <p:nvPicPr>
          <p:cNvPr descr="mage result for att wireless&quot;" id="1727" name="Google Shape;1727;p10"/>
          <p:cNvPicPr preferRelativeResize="0"/>
          <p:nvPr/>
        </p:nvPicPr>
        <p:blipFill rotWithShape="1">
          <a:blip r:embed="rId24">
            <a:alphaModFix/>
          </a:blip>
          <a:srcRect b="0" l="0" r="0" t="0"/>
          <a:stretch/>
        </p:blipFill>
        <p:spPr>
          <a:xfrm>
            <a:off x="5004078" y="5757607"/>
            <a:ext cx="322917" cy="303989"/>
          </a:xfrm>
          <a:prstGeom prst="rect">
            <a:avLst/>
          </a:prstGeom>
          <a:noFill/>
          <a:ln>
            <a:noFill/>
          </a:ln>
        </p:spPr>
      </p:pic>
      <p:cxnSp>
        <p:nvCxnSpPr>
          <p:cNvPr id="1728" name="Google Shape;1728;p10"/>
          <p:cNvCxnSpPr>
            <a:stCxn id="1722" idx="3"/>
            <a:endCxn id="1688" idx="3"/>
          </p:cNvCxnSpPr>
          <p:nvPr/>
        </p:nvCxnSpPr>
        <p:spPr>
          <a:xfrm>
            <a:off x="5566509" y="2906714"/>
            <a:ext cx="243300" cy="2700"/>
          </a:xfrm>
          <a:prstGeom prst="straightConnector1">
            <a:avLst/>
          </a:prstGeom>
          <a:noFill/>
          <a:ln cap="flat" cmpd="sng" w="19050">
            <a:solidFill>
              <a:srgbClr val="7F7F7F"/>
            </a:solidFill>
            <a:prstDash val="solid"/>
            <a:round/>
            <a:headEnd len="sm" w="sm" type="none"/>
            <a:tailEnd len="sm" w="sm" type="none"/>
          </a:ln>
        </p:spPr>
      </p:cxnSp>
      <p:sp>
        <p:nvSpPr>
          <p:cNvPr id="1729" name="Google Shape;1729;p10"/>
          <p:cNvSpPr/>
          <p:nvPr/>
        </p:nvSpPr>
        <p:spPr>
          <a:xfrm>
            <a:off x="6065440" y="1201272"/>
            <a:ext cx="2865835" cy="5522258"/>
          </a:xfrm>
          <a:prstGeom prst="rect">
            <a:avLst/>
          </a:prstGeom>
          <a:solidFill>
            <a:srgbClr val="16165C">
              <a:alpha val="2392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Network Core</a:t>
            </a:r>
            <a:endParaRPr b="0" i="0" sz="1400" u="none" cap="none" strike="noStrike">
              <a:solidFill>
                <a:srgbClr val="000000"/>
              </a:solidFill>
              <a:latin typeface="Arial"/>
              <a:ea typeface="Arial"/>
              <a:cs typeface="Arial"/>
              <a:sym typeface="Arial"/>
            </a:endParaRPr>
          </a:p>
        </p:txBody>
      </p:sp>
      <p:sp>
        <p:nvSpPr>
          <p:cNvPr id="1730" name="Google Shape;1730;p10"/>
          <p:cNvSpPr txBox="1"/>
          <p:nvPr/>
        </p:nvSpPr>
        <p:spPr>
          <a:xfrm>
            <a:off x="4136240" y="2958262"/>
            <a:ext cx="76823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Aggregation Switch</a:t>
            </a:r>
            <a:endParaRPr b="0" i="0" sz="800" u="none" cap="none" strike="noStrike">
              <a:solidFill>
                <a:srgbClr val="000000"/>
              </a:solidFill>
              <a:latin typeface="Arial"/>
              <a:ea typeface="Arial"/>
              <a:cs typeface="Arial"/>
              <a:sym typeface="Arial"/>
            </a:endParaRPr>
          </a:p>
        </p:txBody>
      </p:sp>
      <p:sp>
        <p:nvSpPr>
          <p:cNvPr id="1731" name="Google Shape;1731;p10"/>
          <p:cNvSpPr txBox="1"/>
          <p:nvPr/>
        </p:nvSpPr>
        <p:spPr>
          <a:xfrm>
            <a:off x="5049185" y="2986864"/>
            <a:ext cx="55151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Edge</a:t>
            </a:r>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Router</a:t>
            </a:r>
            <a:endParaRPr b="0" i="0" sz="800" u="none" cap="none" strike="noStrike">
              <a:solidFill>
                <a:srgbClr val="000000"/>
              </a:solidFill>
              <a:latin typeface="Arial"/>
              <a:ea typeface="Arial"/>
              <a:cs typeface="Arial"/>
              <a:sym typeface="Arial"/>
            </a:endParaRPr>
          </a:p>
        </p:txBody>
      </p:sp>
      <p:cxnSp>
        <p:nvCxnSpPr>
          <p:cNvPr id="1732" name="Google Shape;1732;p10"/>
          <p:cNvCxnSpPr>
            <a:stCxn id="1692" idx="1"/>
            <a:endCxn id="1733" idx="1"/>
          </p:cNvCxnSpPr>
          <p:nvPr/>
        </p:nvCxnSpPr>
        <p:spPr>
          <a:xfrm flipH="1" rot="10800000">
            <a:off x="3981633" y="5308974"/>
            <a:ext cx="342900" cy="2400"/>
          </a:xfrm>
          <a:prstGeom prst="straightConnector1">
            <a:avLst/>
          </a:prstGeom>
          <a:noFill/>
          <a:ln cap="flat" cmpd="sng" w="19050">
            <a:solidFill>
              <a:srgbClr val="7F7F7F"/>
            </a:solidFill>
            <a:prstDash val="solid"/>
            <a:round/>
            <a:headEnd len="sm" w="sm" type="none"/>
            <a:tailEnd len="sm" w="sm" type="none"/>
          </a:ln>
        </p:spPr>
      </p:cxnSp>
      <p:pic>
        <p:nvPicPr>
          <p:cNvPr descr="mage result for router icon png&quot;" id="1733" name="Google Shape;1733;p10"/>
          <p:cNvPicPr preferRelativeResize="0"/>
          <p:nvPr/>
        </p:nvPicPr>
        <p:blipFill rotWithShape="1">
          <a:blip r:embed="rId22">
            <a:alphaModFix/>
          </a:blip>
          <a:srcRect b="0" l="0" r="0" t="0"/>
          <a:stretch/>
        </p:blipFill>
        <p:spPr>
          <a:xfrm>
            <a:off x="4324513" y="5069318"/>
            <a:ext cx="479414" cy="479414"/>
          </a:xfrm>
          <a:prstGeom prst="rect">
            <a:avLst/>
          </a:prstGeom>
          <a:noFill/>
          <a:ln>
            <a:noFill/>
          </a:ln>
        </p:spPr>
      </p:pic>
      <p:sp>
        <p:nvSpPr>
          <p:cNvPr id="1734" name="Google Shape;1734;p10"/>
          <p:cNvSpPr txBox="1"/>
          <p:nvPr/>
        </p:nvSpPr>
        <p:spPr>
          <a:xfrm>
            <a:off x="4248263" y="5399117"/>
            <a:ext cx="61285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Serving Gateway</a:t>
            </a:r>
            <a:endParaRPr b="0" i="0" sz="800" u="none" cap="none" strike="noStrike">
              <a:solidFill>
                <a:srgbClr val="000000"/>
              </a:solidFill>
              <a:latin typeface="Arial"/>
              <a:ea typeface="Arial"/>
              <a:cs typeface="Arial"/>
              <a:sym typeface="Arial"/>
            </a:endParaRPr>
          </a:p>
        </p:txBody>
      </p:sp>
      <p:pic>
        <p:nvPicPr>
          <p:cNvPr descr="mage result for router icon png&quot;" id="1735" name="Google Shape;1735;p10"/>
          <p:cNvPicPr preferRelativeResize="0"/>
          <p:nvPr/>
        </p:nvPicPr>
        <p:blipFill rotWithShape="1">
          <a:blip r:embed="rId22">
            <a:alphaModFix/>
          </a:blip>
          <a:srcRect b="0" l="0" r="0" t="0"/>
          <a:stretch/>
        </p:blipFill>
        <p:spPr>
          <a:xfrm>
            <a:off x="5032223" y="5070384"/>
            <a:ext cx="479414" cy="479414"/>
          </a:xfrm>
          <a:prstGeom prst="rect">
            <a:avLst/>
          </a:prstGeom>
          <a:noFill/>
          <a:ln>
            <a:noFill/>
          </a:ln>
        </p:spPr>
      </p:pic>
      <p:cxnSp>
        <p:nvCxnSpPr>
          <p:cNvPr id="1736" name="Google Shape;1736;p10"/>
          <p:cNvCxnSpPr>
            <a:stCxn id="1733" idx="3"/>
            <a:endCxn id="1735" idx="1"/>
          </p:cNvCxnSpPr>
          <p:nvPr/>
        </p:nvCxnSpPr>
        <p:spPr>
          <a:xfrm>
            <a:off x="4803927" y="5309025"/>
            <a:ext cx="228300" cy="1200"/>
          </a:xfrm>
          <a:prstGeom prst="straightConnector1">
            <a:avLst/>
          </a:prstGeom>
          <a:noFill/>
          <a:ln cap="flat" cmpd="sng" w="19050">
            <a:solidFill>
              <a:srgbClr val="7F7F7F"/>
            </a:solidFill>
            <a:prstDash val="solid"/>
            <a:round/>
            <a:headEnd len="sm" w="sm" type="none"/>
            <a:tailEnd len="sm" w="sm" type="none"/>
          </a:ln>
        </p:spPr>
      </p:cxnSp>
      <p:sp>
        <p:nvSpPr>
          <p:cNvPr id="1737" name="Google Shape;1737;p10"/>
          <p:cNvSpPr txBox="1"/>
          <p:nvPr/>
        </p:nvSpPr>
        <p:spPr>
          <a:xfrm>
            <a:off x="4958453" y="5399206"/>
            <a:ext cx="62757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Packet</a:t>
            </a:r>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Gateway</a:t>
            </a:r>
            <a:endParaRPr b="0" i="0" sz="800" u="none" cap="none" strike="noStrike">
              <a:solidFill>
                <a:srgbClr val="000000"/>
              </a:solidFill>
              <a:latin typeface="Arial"/>
              <a:ea typeface="Arial"/>
              <a:cs typeface="Arial"/>
              <a:sym typeface="Arial"/>
            </a:endParaRPr>
          </a:p>
        </p:txBody>
      </p:sp>
      <p:cxnSp>
        <p:nvCxnSpPr>
          <p:cNvPr id="1738" name="Google Shape;1738;p10"/>
          <p:cNvCxnSpPr>
            <a:stCxn id="1735" idx="3"/>
            <a:endCxn id="1692" idx="3"/>
          </p:cNvCxnSpPr>
          <p:nvPr/>
        </p:nvCxnSpPr>
        <p:spPr>
          <a:xfrm>
            <a:off x="5511637" y="5310091"/>
            <a:ext cx="298200" cy="1200"/>
          </a:xfrm>
          <a:prstGeom prst="straightConnector1">
            <a:avLst/>
          </a:prstGeom>
          <a:noFill/>
          <a:ln cap="flat" cmpd="sng" w="19050">
            <a:solidFill>
              <a:srgbClr val="7F7F7F"/>
            </a:solidFill>
            <a:prstDash val="solid"/>
            <a:round/>
            <a:headEnd len="sm" w="sm" type="none"/>
            <a:tailEnd len="sm" w="sm" type="none"/>
          </a:ln>
        </p:spPr>
      </p:cxnSp>
      <p:pic>
        <p:nvPicPr>
          <p:cNvPr descr="mage result for network router optical core&quot;" id="1739" name="Google Shape;1739;p10"/>
          <p:cNvPicPr preferRelativeResize="0"/>
          <p:nvPr/>
        </p:nvPicPr>
        <p:blipFill rotWithShape="1">
          <a:blip r:embed="rId25">
            <a:alphaModFix/>
          </a:blip>
          <a:srcRect b="12932" l="17379" r="13411" t="45938"/>
          <a:stretch/>
        </p:blipFill>
        <p:spPr>
          <a:xfrm>
            <a:off x="6228300" y="2728024"/>
            <a:ext cx="2540114" cy="1219479"/>
          </a:xfrm>
          <a:prstGeom prst="rect">
            <a:avLst/>
          </a:prstGeom>
          <a:noFill/>
          <a:ln cap="flat" cmpd="sng" w="25400">
            <a:solidFill>
              <a:srgbClr val="BFBFBF"/>
            </a:solidFill>
            <a:prstDash val="solid"/>
            <a:round/>
            <a:headEnd len="sm" w="sm" type="none"/>
            <a:tailEnd len="sm" w="sm" type="none"/>
          </a:ln>
        </p:spPr>
      </p:pic>
      <p:cxnSp>
        <p:nvCxnSpPr>
          <p:cNvPr id="1740" name="Google Shape;1740;p10"/>
          <p:cNvCxnSpPr>
            <a:stCxn id="1688" idx="3"/>
            <a:endCxn id="1739" idx="1"/>
          </p:cNvCxnSpPr>
          <p:nvPr/>
        </p:nvCxnSpPr>
        <p:spPr>
          <a:xfrm>
            <a:off x="5809805" y="2909333"/>
            <a:ext cx="418500" cy="428400"/>
          </a:xfrm>
          <a:prstGeom prst="straightConnector1">
            <a:avLst/>
          </a:prstGeom>
          <a:noFill/>
          <a:ln cap="flat" cmpd="sng" w="19050">
            <a:solidFill>
              <a:srgbClr val="7F7F7F"/>
            </a:solidFill>
            <a:prstDash val="solid"/>
            <a:round/>
            <a:headEnd len="sm" w="sm" type="none"/>
            <a:tailEnd len="sm" w="sm" type="none"/>
          </a:ln>
        </p:spPr>
      </p:cxnSp>
      <p:cxnSp>
        <p:nvCxnSpPr>
          <p:cNvPr id="1741" name="Google Shape;1741;p10"/>
          <p:cNvCxnSpPr>
            <a:stCxn id="1692" idx="3"/>
            <a:endCxn id="1739" idx="1"/>
          </p:cNvCxnSpPr>
          <p:nvPr/>
        </p:nvCxnSpPr>
        <p:spPr>
          <a:xfrm flipH="1" rot="10800000">
            <a:off x="5809805" y="3337674"/>
            <a:ext cx="418500" cy="1973700"/>
          </a:xfrm>
          <a:prstGeom prst="straightConnector1">
            <a:avLst/>
          </a:prstGeom>
          <a:noFill/>
          <a:ln cap="flat" cmpd="sng" w="19050">
            <a:solidFill>
              <a:srgbClr val="7F7F7F"/>
            </a:solidFill>
            <a:prstDash val="solid"/>
            <a:round/>
            <a:headEnd len="sm" w="sm" type="none"/>
            <a:tailEnd len="sm" w="sm" type="none"/>
          </a:ln>
        </p:spPr>
      </p:cxnSp>
      <p:pic>
        <p:nvPicPr>
          <p:cNvPr descr="mage result for hoiuse icon&quot;" id="1718" name="Google Shape;1718;p10"/>
          <p:cNvPicPr preferRelativeResize="0"/>
          <p:nvPr/>
        </p:nvPicPr>
        <p:blipFill rotWithShape="1">
          <a:blip r:embed="rId26">
            <a:alphaModFix/>
          </a:blip>
          <a:srcRect b="0" l="0" r="0" t="0"/>
          <a:stretch/>
        </p:blipFill>
        <p:spPr>
          <a:xfrm>
            <a:off x="2504560" y="2693818"/>
            <a:ext cx="426290" cy="426290"/>
          </a:xfrm>
          <a:prstGeom prst="rect">
            <a:avLst/>
          </a:prstGeom>
          <a:noFill/>
          <a:ln>
            <a:noFill/>
          </a:ln>
        </p:spPr>
      </p:pic>
      <p:sp>
        <p:nvSpPr>
          <p:cNvPr id="1742" name="Google Shape;1742;p10"/>
          <p:cNvSpPr txBox="1"/>
          <p:nvPr/>
        </p:nvSpPr>
        <p:spPr>
          <a:xfrm>
            <a:off x="6211377" y="2450769"/>
            <a:ext cx="2557037"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Backbone Network</a:t>
            </a:r>
            <a:endParaRPr b="0" i="0" sz="1000" u="none" cap="none" strike="noStrike">
              <a:solidFill>
                <a:srgbClr val="000000"/>
              </a:solidFill>
              <a:latin typeface="Arial"/>
              <a:ea typeface="Arial"/>
              <a:cs typeface="Arial"/>
              <a:sym typeface="Arial"/>
            </a:endParaRPr>
          </a:p>
        </p:txBody>
      </p:sp>
      <p:sp>
        <p:nvSpPr>
          <p:cNvPr id="1743" name="Google Shape;1743;p10"/>
          <p:cNvSpPr/>
          <p:nvPr/>
        </p:nvSpPr>
        <p:spPr>
          <a:xfrm>
            <a:off x="6224789" y="4141122"/>
            <a:ext cx="2552590" cy="296591"/>
          </a:xfrm>
          <a:prstGeom prst="rect">
            <a:avLst/>
          </a:prstGeom>
          <a:solidFill>
            <a:srgbClr val="F2F2F2"/>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Internet Exchange Points (IXP)</a:t>
            </a:r>
            <a:endParaRPr b="0" i="0" sz="800" u="none" cap="none" strike="noStrike">
              <a:solidFill>
                <a:srgbClr val="000000"/>
              </a:solidFill>
              <a:latin typeface="Arial"/>
              <a:ea typeface="Arial"/>
              <a:cs typeface="Arial"/>
              <a:sym typeface="Arial"/>
            </a:endParaRPr>
          </a:p>
        </p:txBody>
      </p:sp>
      <p:sp>
        <p:nvSpPr>
          <p:cNvPr id="1744" name="Google Shape;1744;p10"/>
          <p:cNvSpPr/>
          <p:nvPr/>
        </p:nvSpPr>
        <p:spPr>
          <a:xfrm>
            <a:off x="6214621" y="4572522"/>
            <a:ext cx="2562758" cy="271838"/>
          </a:xfrm>
          <a:prstGeom prst="rect">
            <a:avLst/>
          </a:prstGeom>
          <a:solidFill>
            <a:srgbClr val="F2F2F2"/>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Datacenters</a:t>
            </a:r>
            <a:endParaRPr b="0" i="0" sz="800" u="none" cap="none" strike="noStrike">
              <a:solidFill>
                <a:srgbClr val="000000"/>
              </a:solidFill>
              <a:latin typeface="Arial"/>
              <a:ea typeface="Arial"/>
              <a:cs typeface="Arial"/>
              <a:sym typeface="Arial"/>
            </a:endParaRPr>
          </a:p>
        </p:txBody>
      </p:sp>
      <p:sp>
        <p:nvSpPr>
          <p:cNvPr id="1745" name="Google Shape;1745;p10"/>
          <p:cNvSpPr/>
          <p:nvPr/>
        </p:nvSpPr>
        <p:spPr>
          <a:xfrm>
            <a:off x="6214620" y="4992156"/>
            <a:ext cx="1141026" cy="342321"/>
          </a:xfrm>
          <a:prstGeom prst="rect">
            <a:avLst/>
          </a:prstGeom>
          <a:solidFill>
            <a:srgbClr val="F2F2F2"/>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Content Distribution Networks</a:t>
            </a:r>
            <a:endParaRPr b="0" i="0" sz="800" u="none" cap="none" strike="noStrike">
              <a:solidFill>
                <a:srgbClr val="000000"/>
              </a:solidFill>
              <a:latin typeface="Arial"/>
              <a:ea typeface="Arial"/>
              <a:cs typeface="Arial"/>
              <a:sym typeface="Arial"/>
            </a:endParaRPr>
          </a:p>
        </p:txBody>
      </p:sp>
      <p:sp>
        <p:nvSpPr>
          <p:cNvPr id="1746" name="Google Shape;1746;p10"/>
          <p:cNvSpPr/>
          <p:nvPr/>
        </p:nvSpPr>
        <p:spPr>
          <a:xfrm>
            <a:off x="6214620" y="5496329"/>
            <a:ext cx="2562759" cy="270243"/>
          </a:xfrm>
          <a:prstGeom prst="rect">
            <a:avLst/>
          </a:prstGeom>
          <a:solidFill>
            <a:srgbClr val="F2F2F2"/>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Content Providers</a:t>
            </a:r>
            <a:endParaRPr b="0" i="0" sz="800" u="none" cap="none" strike="noStrike">
              <a:solidFill>
                <a:srgbClr val="000000"/>
              </a:solidFill>
              <a:latin typeface="Arial"/>
              <a:ea typeface="Arial"/>
              <a:cs typeface="Arial"/>
              <a:sym typeface="Arial"/>
            </a:endParaRPr>
          </a:p>
        </p:txBody>
      </p:sp>
      <p:sp>
        <p:nvSpPr>
          <p:cNvPr id="1747" name="Google Shape;1747;p10"/>
          <p:cNvSpPr/>
          <p:nvPr/>
        </p:nvSpPr>
        <p:spPr>
          <a:xfrm>
            <a:off x="7611281" y="4984494"/>
            <a:ext cx="1166098" cy="349024"/>
          </a:xfrm>
          <a:prstGeom prst="rect">
            <a:avLst/>
          </a:prstGeom>
          <a:solidFill>
            <a:srgbClr val="F2F2F2"/>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Cloud Infrastructure</a:t>
            </a:r>
            <a:endParaRPr b="0" i="0" sz="800" u="none" cap="none" strike="noStrike">
              <a:solidFill>
                <a:srgbClr val="000000"/>
              </a:solidFill>
              <a:latin typeface="Arial"/>
              <a:ea typeface="Arial"/>
              <a:cs typeface="Arial"/>
              <a:sym typeface="Arial"/>
            </a:endParaRPr>
          </a:p>
        </p:txBody>
      </p:sp>
      <p:pic>
        <p:nvPicPr>
          <p:cNvPr descr="mage result for twitter png&quot;" id="1748" name="Google Shape;1748;p10"/>
          <p:cNvPicPr preferRelativeResize="0"/>
          <p:nvPr/>
        </p:nvPicPr>
        <p:blipFill rotWithShape="1">
          <a:blip r:embed="rId27">
            <a:alphaModFix/>
          </a:blip>
          <a:srcRect b="0" l="0" r="0" t="0"/>
          <a:stretch/>
        </p:blipFill>
        <p:spPr>
          <a:xfrm>
            <a:off x="6211377" y="5917307"/>
            <a:ext cx="478454" cy="389148"/>
          </a:xfrm>
          <a:prstGeom prst="rect">
            <a:avLst/>
          </a:prstGeom>
          <a:noFill/>
          <a:ln>
            <a:noFill/>
          </a:ln>
        </p:spPr>
      </p:pic>
      <p:pic>
        <p:nvPicPr>
          <p:cNvPr descr="mage result for instagram png&quot;" id="1749" name="Google Shape;1749;p10"/>
          <p:cNvPicPr preferRelativeResize="0"/>
          <p:nvPr/>
        </p:nvPicPr>
        <p:blipFill rotWithShape="1">
          <a:blip r:embed="rId28">
            <a:alphaModFix/>
          </a:blip>
          <a:srcRect b="0" l="0" r="0" t="0"/>
          <a:stretch/>
        </p:blipFill>
        <p:spPr>
          <a:xfrm>
            <a:off x="6916629" y="5934636"/>
            <a:ext cx="439017" cy="438715"/>
          </a:xfrm>
          <a:prstGeom prst="rect">
            <a:avLst/>
          </a:prstGeom>
          <a:noFill/>
          <a:ln>
            <a:noFill/>
          </a:ln>
        </p:spPr>
      </p:pic>
      <p:pic>
        <p:nvPicPr>
          <p:cNvPr descr="mage result for facebook png&quot;" id="1750" name="Google Shape;1750;p10"/>
          <p:cNvPicPr preferRelativeResize="0"/>
          <p:nvPr/>
        </p:nvPicPr>
        <p:blipFill rotWithShape="1">
          <a:blip r:embed="rId29">
            <a:alphaModFix/>
          </a:blip>
          <a:srcRect b="0" l="0" r="0" t="0"/>
          <a:stretch/>
        </p:blipFill>
        <p:spPr>
          <a:xfrm>
            <a:off x="7611281" y="5941333"/>
            <a:ext cx="439747" cy="439747"/>
          </a:xfrm>
          <a:prstGeom prst="rect">
            <a:avLst/>
          </a:prstGeom>
          <a:noFill/>
          <a:ln>
            <a:noFill/>
          </a:ln>
        </p:spPr>
      </p:pic>
      <p:pic>
        <p:nvPicPr>
          <p:cNvPr descr="mage result for youtube png&quot;" id="1751" name="Google Shape;1751;p10"/>
          <p:cNvPicPr preferRelativeResize="0"/>
          <p:nvPr/>
        </p:nvPicPr>
        <p:blipFill rotWithShape="1">
          <a:blip r:embed="rId30">
            <a:alphaModFix/>
          </a:blip>
          <a:srcRect b="0" l="0" r="0" t="0"/>
          <a:stretch/>
        </p:blipFill>
        <p:spPr>
          <a:xfrm>
            <a:off x="8315697" y="5916892"/>
            <a:ext cx="452717" cy="4527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6" name="Shape 1756"/>
        <p:cNvGrpSpPr/>
        <p:nvPr/>
      </p:nvGrpSpPr>
      <p:grpSpPr>
        <a:xfrm>
          <a:off x="0" y="0"/>
          <a:ext cx="0" cy="0"/>
          <a:chOff x="0" y="0"/>
          <a:chExt cx="0" cy="0"/>
        </a:xfrm>
      </p:grpSpPr>
      <p:sp>
        <p:nvSpPr>
          <p:cNvPr id="1757" name="Google Shape;1757;p11"/>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1758" name="Google Shape;1758;p11"/>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1759" name="Google Shape;1759;p11"/>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The network edge:</a:t>
            </a:r>
            <a:endParaRPr/>
          </a:p>
        </p:txBody>
      </p:sp>
      <p:sp>
        <p:nvSpPr>
          <p:cNvPr id="1760" name="Google Shape;1760;p11"/>
          <p:cNvSpPr txBox="1"/>
          <p:nvPr>
            <p:ph idx="1" type="body"/>
          </p:nvPr>
        </p:nvSpPr>
        <p:spPr>
          <a:xfrm>
            <a:off x="304800" y="1371600"/>
            <a:ext cx="4651374"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380"/>
              <a:buFont typeface="Noto Sans Symbols"/>
              <a:buChar char="❑"/>
            </a:pPr>
            <a:r>
              <a:rPr b="0" i="0" lang="en-US" sz="2800" u="none" cap="none" strike="noStrike">
                <a:solidFill>
                  <a:srgbClr val="FF0000"/>
                </a:solidFill>
                <a:latin typeface="Comic Sans MS"/>
                <a:ea typeface="Comic Sans MS"/>
                <a:cs typeface="Comic Sans MS"/>
                <a:sym typeface="Comic Sans MS"/>
              </a:rPr>
              <a:t>end systems (hosts):</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run application programs</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e.g. Web, email</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at “edge of network”</a:t>
            </a:r>
            <a:endParaRPr/>
          </a:p>
        </p:txBody>
      </p:sp>
      <p:sp>
        <p:nvSpPr>
          <p:cNvPr id="1761" name="Google Shape;1761;p11"/>
          <p:cNvSpPr/>
          <p:nvPr/>
        </p:nvSpPr>
        <p:spPr>
          <a:xfrm>
            <a:off x="6710361" y="3457575"/>
            <a:ext cx="1314449" cy="674687"/>
          </a:xfrm>
          <a:custGeom>
            <a:rect b="b" l="l" r="r" t="t"/>
            <a:pathLst>
              <a:path extrusionOk="0" h="120000" w="120000">
                <a:moveTo>
                  <a:pt x="55362" y="8470"/>
                </a:moveTo>
                <a:cubicBezTo>
                  <a:pt x="50724" y="8188"/>
                  <a:pt x="59855" y="8470"/>
                  <a:pt x="53623" y="8470"/>
                </a:cubicBezTo>
                <a:cubicBezTo>
                  <a:pt x="47391" y="8470"/>
                  <a:pt x="27101" y="4517"/>
                  <a:pt x="18260" y="9035"/>
                </a:cubicBezTo>
                <a:cubicBezTo>
                  <a:pt x="9420" y="13552"/>
                  <a:pt x="1739" y="24282"/>
                  <a:pt x="869" y="35576"/>
                </a:cubicBezTo>
                <a:cubicBezTo>
                  <a:pt x="0" y="46870"/>
                  <a:pt x="6376" y="65223"/>
                  <a:pt x="13333" y="77364"/>
                </a:cubicBezTo>
                <a:cubicBezTo>
                  <a:pt x="20289" y="89505"/>
                  <a:pt x="31449" y="101647"/>
                  <a:pt x="42318" y="108423"/>
                </a:cubicBezTo>
                <a:cubicBezTo>
                  <a:pt x="53188" y="115200"/>
                  <a:pt x="68405" y="120000"/>
                  <a:pt x="78260" y="117458"/>
                </a:cubicBezTo>
                <a:cubicBezTo>
                  <a:pt x="88115" y="114917"/>
                  <a:pt x="95507" y="104752"/>
                  <a:pt x="101159" y="93176"/>
                </a:cubicBezTo>
                <a:cubicBezTo>
                  <a:pt x="106811" y="81600"/>
                  <a:pt x="110144" y="62400"/>
                  <a:pt x="112463" y="48000"/>
                </a:cubicBezTo>
                <a:cubicBezTo>
                  <a:pt x="114782" y="33600"/>
                  <a:pt x="120000" y="12423"/>
                  <a:pt x="114782" y="6211"/>
                </a:cubicBezTo>
                <a:cubicBezTo>
                  <a:pt x="109565" y="0"/>
                  <a:pt x="91304" y="10447"/>
                  <a:pt x="81159" y="10729"/>
                </a:cubicBezTo>
                <a:cubicBezTo>
                  <a:pt x="71014" y="11011"/>
                  <a:pt x="60000" y="8752"/>
                  <a:pt x="55362" y="8470"/>
                </a:cubicBez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62" name="Google Shape;1762;p11"/>
          <p:cNvSpPr/>
          <p:nvPr/>
        </p:nvSpPr>
        <p:spPr>
          <a:xfrm>
            <a:off x="6729411" y="1931986"/>
            <a:ext cx="1730374" cy="1044575"/>
          </a:xfrm>
          <a:custGeom>
            <a:rect b="b" l="l" r="r" t="t"/>
            <a:pathLst>
              <a:path extrusionOk="0" h="120000" w="120000">
                <a:moveTo>
                  <a:pt x="66509" y="2614"/>
                </a:moveTo>
                <a:cubicBezTo>
                  <a:pt x="56784" y="4183"/>
                  <a:pt x="53803" y="14379"/>
                  <a:pt x="45176" y="18300"/>
                </a:cubicBezTo>
                <a:cubicBezTo>
                  <a:pt x="36549" y="22222"/>
                  <a:pt x="22274" y="14640"/>
                  <a:pt x="15058" y="26143"/>
                </a:cubicBezTo>
                <a:cubicBezTo>
                  <a:pt x="7843" y="37647"/>
                  <a:pt x="0" y="72941"/>
                  <a:pt x="2196" y="87843"/>
                </a:cubicBezTo>
                <a:cubicBezTo>
                  <a:pt x="4392" y="102745"/>
                  <a:pt x="19607" y="112156"/>
                  <a:pt x="28235" y="116078"/>
                </a:cubicBezTo>
                <a:cubicBezTo>
                  <a:pt x="36862" y="119999"/>
                  <a:pt x="43764" y="111372"/>
                  <a:pt x="54274" y="111372"/>
                </a:cubicBezTo>
                <a:cubicBezTo>
                  <a:pt x="64784" y="111372"/>
                  <a:pt x="82352" y="115816"/>
                  <a:pt x="91607" y="116078"/>
                </a:cubicBezTo>
                <a:cubicBezTo>
                  <a:pt x="100862" y="116339"/>
                  <a:pt x="105098" y="116601"/>
                  <a:pt x="109490" y="113464"/>
                </a:cubicBezTo>
                <a:cubicBezTo>
                  <a:pt x="113882" y="110326"/>
                  <a:pt x="116549" y="109281"/>
                  <a:pt x="117960" y="97254"/>
                </a:cubicBezTo>
                <a:cubicBezTo>
                  <a:pt x="119372" y="85228"/>
                  <a:pt x="120000" y="55947"/>
                  <a:pt x="117647" y="41307"/>
                </a:cubicBezTo>
                <a:cubicBezTo>
                  <a:pt x="115294" y="26666"/>
                  <a:pt x="112313" y="15163"/>
                  <a:pt x="103843" y="8888"/>
                </a:cubicBezTo>
                <a:cubicBezTo>
                  <a:pt x="95372" y="2614"/>
                  <a:pt x="79215" y="0"/>
                  <a:pt x="66509" y="2614"/>
                </a:cubicBezTo>
                <a:close/>
              </a:path>
            </a:pathLst>
          </a:custGeom>
          <a:gradFill>
            <a:gsLst>
              <a:gs pos="0">
                <a:srgbClr val="DDDDDD"/>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63" name="Google Shape;1763;p11"/>
          <p:cNvSpPr/>
          <p:nvPr/>
        </p:nvSpPr>
        <p:spPr>
          <a:xfrm>
            <a:off x="4989512" y="1639886"/>
            <a:ext cx="1644649" cy="1071561"/>
          </a:xfrm>
          <a:custGeom>
            <a:rect b="b" l="l" r="r" t="t"/>
            <a:pathLst>
              <a:path extrusionOk="0" h="120000" w="120000">
                <a:moveTo>
                  <a:pt x="75057" y="1955"/>
                </a:moveTo>
                <a:cubicBezTo>
                  <a:pt x="67644" y="3377"/>
                  <a:pt x="53745" y="5866"/>
                  <a:pt x="45173" y="9422"/>
                </a:cubicBezTo>
                <a:cubicBezTo>
                  <a:pt x="36602" y="12977"/>
                  <a:pt x="28494" y="17777"/>
                  <a:pt x="23861" y="22933"/>
                </a:cubicBezTo>
                <a:cubicBezTo>
                  <a:pt x="19227" y="28088"/>
                  <a:pt x="21196" y="35733"/>
                  <a:pt x="17606" y="40711"/>
                </a:cubicBezTo>
                <a:cubicBezTo>
                  <a:pt x="14015" y="45688"/>
                  <a:pt x="5096" y="46044"/>
                  <a:pt x="2548" y="52800"/>
                </a:cubicBezTo>
                <a:cubicBezTo>
                  <a:pt x="0" y="59555"/>
                  <a:pt x="0" y="75911"/>
                  <a:pt x="2084" y="81600"/>
                </a:cubicBezTo>
                <a:cubicBezTo>
                  <a:pt x="4169" y="87288"/>
                  <a:pt x="6833" y="86044"/>
                  <a:pt x="15289" y="86933"/>
                </a:cubicBezTo>
                <a:cubicBezTo>
                  <a:pt x="23745" y="87822"/>
                  <a:pt x="44015" y="84977"/>
                  <a:pt x="53050" y="86933"/>
                </a:cubicBezTo>
                <a:cubicBezTo>
                  <a:pt x="62084" y="88888"/>
                  <a:pt x="63590" y="93688"/>
                  <a:pt x="69266" y="98666"/>
                </a:cubicBezTo>
                <a:cubicBezTo>
                  <a:pt x="74942" y="103644"/>
                  <a:pt x="81891" y="113600"/>
                  <a:pt x="87104" y="116800"/>
                </a:cubicBezTo>
                <a:cubicBezTo>
                  <a:pt x="92316" y="120000"/>
                  <a:pt x="96949" y="119111"/>
                  <a:pt x="100772" y="117511"/>
                </a:cubicBezTo>
                <a:cubicBezTo>
                  <a:pt x="104594" y="115911"/>
                  <a:pt x="107953" y="113600"/>
                  <a:pt x="110270" y="107200"/>
                </a:cubicBezTo>
                <a:cubicBezTo>
                  <a:pt x="112586" y="100800"/>
                  <a:pt x="113629" y="88355"/>
                  <a:pt x="114903" y="79111"/>
                </a:cubicBezTo>
                <a:cubicBezTo>
                  <a:pt x="116177" y="69866"/>
                  <a:pt x="117335" y="61688"/>
                  <a:pt x="117915" y="51733"/>
                </a:cubicBezTo>
                <a:cubicBezTo>
                  <a:pt x="118494" y="41777"/>
                  <a:pt x="120000" y="27200"/>
                  <a:pt x="118378" y="19022"/>
                </a:cubicBezTo>
                <a:cubicBezTo>
                  <a:pt x="116756" y="10844"/>
                  <a:pt x="112934" y="6044"/>
                  <a:pt x="108185" y="3022"/>
                </a:cubicBezTo>
                <a:cubicBezTo>
                  <a:pt x="103436" y="0"/>
                  <a:pt x="95444" y="711"/>
                  <a:pt x="89884" y="533"/>
                </a:cubicBezTo>
                <a:cubicBezTo>
                  <a:pt x="84324" y="355"/>
                  <a:pt x="82471" y="533"/>
                  <a:pt x="75057" y="1955"/>
                </a:cubicBez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764" name="Google Shape;1764;p11"/>
          <p:cNvGrpSpPr/>
          <p:nvPr/>
        </p:nvGrpSpPr>
        <p:grpSpPr>
          <a:xfrm>
            <a:off x="5076825" y="2974974"/>
            <a:ext cx="1458912" cy="933449"/>
            <a:chOff x="4586287" y="2589211"/>
            <a:chExt cx="1555750" cy="1179511"/>
          </a:xfrm>
        </p:grpSpPr>
        <p:sp>
          <p:nvSpPr>
            <p:cNvPr id="1765" name="Google Shape;1765;p11"/>
            <p:cNvSpPr txBox="1"/>
            <p:nvPr/>
          </p:nvSpPr>
          <p:spPr>
            <a:xfrm>
              <a:off x="4835525" y="2922586"/>
              <a:ext cx="1052511" cy="846136"/>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66" name="Google Shape;1766;p11"/>
            <p:cNvSpPr/>
            <p:nvPr/>
          </p:nvSpPr>
          <p:spPr>
            <a:xfrm>
              <a:off x="4586287" y="2589211"/>
              <a:ext cx="1555750" cy="401637"/>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1767" name="Google Shape;1767;p11"/>
          <p:cNvGrpSpPr/>
          <p:nvPr/>
        </p:nvGrpSpPr>
        <p:grpSpPr>
          <a:xfrm>
            <a:off x="5775608" y="1828488"/>
            <a:ext cx="342333" cy="535298"/>
            <a:chOff x="6014350" y="1642887"/>
            <a:chExt cx="1396785" cy="1976612"/>
          </a:xfrm>
        </p:grpSpPr>
        <p:cxnSp>
          <p:nvCxnSpPr>
            <p:cNvPr id="1768" name="Google Shape;1768;p11"/>
            <p:cNvCxnSpPr/>
            <p:nvPr/>
          </p:nvCxnSpPr>
          <p:spPr>
            <a:xfrm flipH="1">
              <a:off x="6337299" y="2351086"/>
              <a:ext cx="373061" cy="1149349"/>
            </a:xfrm>
            <a:prstGeom prst="straightConnector1">
              <a:avLst/>
            </a:prstGeom>
            <a:noFill/>
            <a:ln cap="flat" cmpd="sng" w="9525">
              <a:solidFill>
                <a:schemeClr val="lt2"/>
              </a:solidFill>
              <a:prstDash val="solid"/>
              <a:miter lim="8000"/>
              <a:headEnd len="sm" w="sm" type="none"/>
              <a:tailEnd len="sm" w="sm" type="none"/>
            </a:ln>
          </p:spPr>
        </p:cxnSp>
        <p:cxnSp>
          <p:nvCxnSpPr>
            <p:cNvPr id="1769" name="Google Shape;1769;p11"/>
            <p:cNvCxnSpPr/>
            <p:nvPr/>
          </p:nvCxnSpPr>
          <p:spPr>
            <a:xfrm>
              <a:off x="6710361" y="2351086"/>
              <a:ext cx="374649" cy="1143000"/>
            </a:xfrm>
            <a:prstGeom prst="straightConnector1">
              <a:avLst/>
            </a:prstGeom>
            <a:noFill/>
            <a:ln cap="flat" cmpd="sng" w="9525">
              <a:solidFill>
                <a:schemeClr val="lt2"/>
              </a:solidFill>
              <a:prstDash val="solid"/>
              <a:miter lim="8000"/>
              <a:headEnd len="sm" w="sm" type="none"/>
              <a:tailEnd len="sm" w="sm" type="none"/>
            </a:ln>
          </p:spPr>
        </p:cxnSp>
        <p:cxnSp>
          <p:nvCxnSpPr>
            <p:cNvPr id="1770" name="Google Shape;1770;p11"/>
            <p:cNvCxnSpPr/>
            <p:nvPr/>
          </p:nvCxnSpPr>
          <p:spPr>
            <a:xfrm>
              <a:off x="6337300" y="3494087"/>
              <a:ext cx="373061" cy="125412"/>
            </a:xfrm>
            <a:prstGeom prst="straightConnector1">
              <a:avLst/>
            </a:prstGeom>
            <a:noFill/>
            <a:ln cap="flat" cmpd="sng" w="9525">
              <a:solidFill>
                <a:schemeClr val="lt2"/>
              </a:solidFill>
              <a:prstDash val="solid"/>
              <a:miter lim="8000"/>
              <a:headEnd len="sm" w="sm" type="none"/>
              <a:tailEnd len="sm" w="sm" type="none"/>
            </a:ln>
          </p:spPr>
        </p:cxnSp>
        <p:cxnSp>
          <p:nvCxnSpPr>
            <p:cNvPr id="1771" name="Google Shape;1771;p11"/>
            <p:cNvCxnSpPr/>
            <p:nvPr/>
          </p:nvCxnSpPr>
          <p:spPr>
            <a:xfrm flipH="1">
              <a:off x="6710361" y="3494087"/>
              <a:ext cx="374649" cy="125412"/>
            </a:xfrm>
            <a:prstGeom prst="straightConnector1">
              <a:avLst/>
            </a:prstGeom>
            <a:noFill/>
            <a:ln cap="flat" cmpd="sng" w="9525">
              <a:solidFill>
                <a:schemeClr val="lt2"/>
              </a:solidFill>
              <a:prstDash val="solid"/>
              <a:miter lim="8000"/>
              <a:headEnd len="sm" w="sm" type="none"/>
              <a:tailEnd len="sm" w="sm" type="none"/>
            </a:ln>
          </p:spPr>
        </p:cxnSp>
        <p:cxnSp>
          <p:nvCxnSpPr>
            <p:cNvPr id="1772" name="Google Shape;1772;p11"/>
            <p:cNvCxnSpPr/>
            <p:nvPr/>
          </p:nvCxnSpPr>
          <p:spPr>
            <a:xfrm>
              <a:off x="6710361" y="2376486"/>
              <a:ext cx="0" cy="1243012"/>
            </a:xfrm>
            <a:prstGeom prst="straightConnector1">
              <a:avLst/>
            </a:prstGeom>
            <a:noFill/>
            <a:ln cap="flat" cmpd="sng" w="9525">
              <a:solidFill>
                <a:schemeClr val="lt2"/>
              </a:solidFill>
              <a:prstDash val="solid"/>
              <a:miter lim="8000"/>
              <a:headEnd len="sm" w="sm" type="none"/>
              <a:tailEnd len="sm" w="sm" type="none"/>
            </a:ln>
          </p:spPr>
        </p:cxnSp>
        <p:cxnSp>
          <p:nvCxnSpPr>
            <p:cNvPr id="1773" name="Google Shape;1773;p11"/>
            <p:cNvCxnSpPr/>
            <p:nvPr/>
          </p:nvCxnSpPr>
          <p:spPr>
            <a:xfrm flipH="1" rot="10800000">
              <a:off x="6337300" y="3376612"/>
              <a:ext cx="373061" cy="123824"/>
            </a:xfrm>
            <a:prstGeom prst="straightConnector1">
              <a:avLst/>
            </a:prstGeom>
            <a:noFill/>
            <a:ln cap="flat" cmpd="sng" w="9525">
              <a:solidFill>
                <a:schemeClr val="lt2"/>
              </a:solidFill>
              <a:prstDash val="solid"/>
              <a:miter lim="8000"/>
              <a:headEnd len="sm" w="sm" type="none"/>
              <a:tailEnd len="sm" w="sm" type="none"/>
            </a:ln>
          </p:spPr>
        </p:cxnSp>
        <p:cxnSp>
          <p:nvCxnSpPr>
            <p:cNvPr id="1774" name="Google Shape;1774;p11"/>
            <p:cNvCxnSpPr/>
            <p:nvPr/>
          </p:nvCxnSpPr>
          <p:spPr>
            <a:xfrm rot="10800000">
              <a:off x="6710361" y="3376612"/>
              <a:ext cx="374649" cy="117474"/>
            </a:xfrm>
            <a:prstGeom prst="straightConnector1">
              <a:avLst/>
            </a:prstGeom>
            <a:noFill/>
            <a:ln cap="flat" cmpd="sng" w="9525">
              <a:solidFill>
                <a:schemeClr val="lt2"/>
              </a:solidFill>
              <a:prstDash val="solid"/>
              <a:miter lim="8000"/>
              <a:headEnd len="sm" w="sm" type="none"/>
              <a:tailEnd len="sm" w="sm" type="none"/>
            </a:ln>
          </p:spPr>
        </p:cxnSp>
        <p:cxnSp>
          <p:nvCxnSpPr>
            <p:cNvPr id="1775" name="Google Shape;1775;p11"/>
            <p:cNvCxnSpPr/>
            <p:nvPr/>
          </p:nvCxnSpPr>
          <p:spPr>
            <a:xfrm>
              <a:off x="6496050" y="3000375"/>
              <a:ext cx="214312" cy="95250"/>
            </a:xfrm>
            <a:prstGeom prst="straightConnector1">
              <a:avLst/>
            </a:prstGeom>
            <a:noFill/>
            <a:ln cap="flat" cmpd="sng" w="9525">
              <a:solidFill>
                <a:schemeClr val="lt2"/>
              </a:solidFill>
              <a:prstDash val="solid"/>
              <a:miter lim="8000"/>
              <a:headEnd len="sm" w="sm" type="none"/>
              <a:tailEnd len="sm" w="sm" type="none"/>
            </a:ln>
          </p:spPr>
        </p:cxnSp>
        <p:cxnSp>
          <p:nvCxnSpPr>
            <p:cNvPr id="1776" name="Google Shape;1776;p11"/>
            <p:cNvCxnSpPr/>
            <p:nvPr/>
          </p:nvCxnSpPr>
          <p:spPr>
            <a:xfrm flipH="1" rot="10800000">
              <a:off x="6710361" y="3000374"/>
              <a:ext cx="227012" cy="95250"/>
            </a:xfrm>
            <a:prstGeom prst="straightConnector1">
              <a:avLst/>
            </a:prstGeom>
            <a:noFill/>
            <a:ln cap="flat" cmpd="sng" w="9525">
              <a:solidFill>
                <a:schemeClr val="lt2"/>
              </a:solidFill>
              <a:prstDash val="solid"/>
              <a:miter lim="8000"/>
              <a:headEnd len="sm" w="sm" type="none"/>
              <a:tailEnd len="sm" w="sm" type="none"/>
            </a:ln>
          </p:spPr>
        </p:cxnSp>
        <p:cxnSp>
          <p:nvCxnSpPr>
            <p:cNvPr id="1777" name="Google Shape;1777;p11"/>
            <p:cNvCxnSpPr/>
            <p:nvPr/>
          </p:nvCxnSpPr>
          <p:spPr>
            <a:xfrm>
              <a:off x="6424612" y="3168650"/>
              <a:ext cx="277811" cy="128587"/>
            </a:xfrm>
            <a:prstGeom prst="straightConnector1">
              <a:avLst/>
            </a:prstGeom>
            <a:noFill/>
            <a:ln cap="flat" cmpd="sng" w="9525">
              <a:solidFill>
                <a:schemeClr val="lt2"/>
              </a:solidFill>
              <a:prstDash val="solid"/>
              <a:miter lim="8000"/>
              <a:headEnd len="sm" w="sm" type="none"/>
              <a:tailEnd len="sm" w="sm" type="none"/>
            </a:ln>
          </p:spPr>
        </p:cxnSp>
        <p:cxnSp>
          <p:nvCxnSpPr>
            <p:cNvPr id="1778" name="Google Shape;1778;p11"/>
            <p:cNvCxnSpPr/>
            <p:nvPr/>
          </p:nvCxnSpPr>
          <p:spPr>
            <a:xfrm flipH="1" rot="10800000">
              <a:off x="6710361" y="3194050"/>
              <a:ext cx="279399" cy="112711"/>
            </a:xfrm>
            <a:prstGeom prst="straightConnector1">
              <a:avLst/>
            </a:prstGeom>
            <a:noFill/>
            <a:ln cap="flat" cmpd="sng" w="9525">
              <a:solidFill>
                <a:schemeClr val="lt2"/>
              </a:solidFill>
              <a:prstDash val="solid"/>
              <a:miter lim="8000"/>
              <a:headEnd len="sm" w="sm" type="none"/>
              <a:tailEnd len="sm" w="sm" type="none"/>
            </a:ln>
          </p:spPr>
        </p:cxnSp>
        <p:cxnSp>
          <p:nvCxnSpPr>
            <p:cNvPr id="1779" name="Google Shape;1779;p11"/>
            <p:cNvCxnSpPr/>
            <p:nvPr/>
          </p:nvCxnSpPr>
          <p:spPr>
            <a:xfrm flipH="1" rot="10800000">
              <a:off x="6710361" y="2828924"/>
              <a:ext cx="142875" cy="46036"/>
            </a:xfrm>
            <a:prstGeom prst="straightConnector1">
              <a:avLst/>
            </a:prstGeom>
            <a:noFill/>
            <a:ln cap="flat" cmpd="sng" w="9525">
              <a:solidFill>
                <a:schemeClr val="lt2"/>
              </a:solidFill>
              <a:prstDash val="solid"/>
              <a:miter lim="8000"/>
              <a:headEnd len="sm" w="sm" type="none"/>
              <a:tailEnd len="sm" w="sm" type="none"/>
            </a:ln>
          </p:spPr>
        </p:cxnSp>
        <p:cxnSp>
          <p:nvCxnSpPr>
            <p:cNvPr id="1780" name="Google Shape;1780;p11"/>
            <p:cNvCxnSpPr/>
            <p:nvPr/>
          </p:nvCxnSpPr>
          <p:spPr>
            <a:xfrm flipH="1" rot="10800000">
              <a:off x="6710361" y="2590800"/>
              <a:ext cx="90486" cy="34924"/>
            </a:xfrm>
            <a:prstGeom prst="straightConnector1">
              <a:avLst/>
            </a:prstGeom>
            <a:noFill/>
            <a:ln cap="flat" cmpd="sng" w="9525">
              <a:solidFill>
                <a:schemeClr val="lt2"/>
              </a:solidFill>
              <a:prstDash val="solid"/>
              <a:miter lim="8000"/>
              <a:headEnd len="sm" w="sm" type="none"/>
              <a:tailEnd len="sm" w="sm" type="none"/>
            </a:ln>
          </p:spPr>
        </p:cxnSp>
        <p:cxnSp>
          <p:nvCxnSpPr>
            <p:cNvPr id="1781" name="Google Shape;1781;p11"/>
            <p:cNvCxnSpPr/>
            <p:nvPr/>
          </p:nvCxnSpPr>
          <p:spPr>
            <a:xfrm>
              <a:off x="6550025" y="2813050"/>
              <a:ext cx="173037" cy="61912"/>
            </a:xfrm>
            <a:prstGeom prst="straightConnector1">
              <a:avLst/>
            </a:prstGeom>
            <a:noFill/>
            <a:ln cap="flat" cmpd="sng" w="9525">
              <a:solidFill>
                <a:schemeClr val="lt2"/>
              </a:solidFill>
              <a:prstDash val="solid"/>
              <a:miter lim="8000"/>
              <a:headEnd len="sm" w="sm" type="none"/>
              <a:tailEnd len="sm" w="sm" type="none"/>
            </a:ln>
          </p:spPr>
        </p:cxnSp>
        <p:cxnSp>
          <p:nvCxnSpPr>
            <p:cNvPr id="1782" name="Google Shape;1782;p11"/>
            <p:cNvCxnSpPr/>
            <p:nvPr/>
          </p:nvCxnSpPr>
          <p:spPr>
            <a:xfrm>
              <a:off x="6627811" y="2579686"/>
              <a:ext cx="100011" cy="61912"/>
            </a:xfrm>
            <a:prstGeom prst="straightConnector1">
              <a:avLst/>
            </a:prstGeom>
            <a:noFill/>
            <a:ln cap="flat" cmpd="sng" w="9525">
              <a:solidFill>
                <a:schemeClr val="lt2"/>
              </a:solidFill>
              <a:prstDash val="solid"/>
              <a:miter lim="8000"/>
              <a:headEnd len="sm" w="sm" type="none"/>
              <a:tailEnd len="sm" w="sm" type="none"/>
            </a:ln>
          </p:spPr>
        </p:cxnSp>
        <p:grpSp>
          <p:nvGrpSpPr>
            <p:cNvPr id="1783" name="Google Shape;1783;p11"/>
            <p:cNvGrpSpPr/>
            <p:nvPr/>
          </p:nvGrpSpPr>
          <p:grpSpPr>
            <a:xfrm>
              <a:off x="6777036" y="2193753"/>
              <a:ext cx="634099" cy="322603"/>
              <a:chOff x="6710361" y="2055417"/>
              <a:chExt cx="1395989" cy="635789"/>
            </a:xfrm>
          </p:grpSpPr>
          <p:cxnSp>
            <p:nvCxnSpPr>
              <p:cNvPr id="1784" name="Google Shape;1784;p11"/>
              <p:cNvCxnSpPr/>
              <p:nvPr/>
            </p:nvCxnSpPr>
            <p:spPr>
              <a:xfrm>
                <a:off x="6710361" y="2546350"/>
                <a:ext cx="0" cy="0"/>
              </a:xfrm>
              <a:prstGeom prst="straightConnector1">
                <a:avLst/>
              </a:prstGeom>
              <a:noFill/>
              <a:ln cap="flat" cmpd="sng" w="9525">
                <a:solidFill>
                  <a:schemeClr val="lt2"/>
                </a:solidFill>
                <a:prstDash val="solid"/>
                <a:miter lim="8000"/>
                <a:headEnd len="sm" w="sm" type="none"/>
                <a:tailEnd len="sm" w="sm" type="none"/>
              </a:ln>
            </p:spPr>
          </p:cxnSp>
          <p:cxnSp>
            <p:nvCxnSpPr>
              <p:cNvPr id="1785" name="Google Shape;1785;p11"/>
              <p:cNvCxnSpPr/>
              <p:nvPr/>
            </p:nvCxnSpPr>
            <p:spPr>
              <a:xfrm rot="-4440000">
                <a:off x="7087393" y="1912142"/>
                <a:ext cx="300036" cy="793749"/>
              </a:xfrm>
              <a:prstGeom prst="straightConnector1">
                <a:avLst/>
              </a:prstGeom>
              <a:noFill/>
              <a:ln cap="flat" cmpd="sng" w="31750">
                <a:solidFill>
                  <a:schemeClr val="lt2"/>
                </a:solidFill>
                <a:prstDash val="solid"/>
                <a:miter lim="8000"/>
                <a:headEnd len="sm" w="sm" type="none"/>
                <a:tailEnd len="sm" w="sm" type="none"/>
              </a:ln>
            </p:spPr>
          </p:cxnSp>
          <p:cxnSp>
            <p:nvCxnSpPr>
              <p:cNvPr id="1786" name="Google Shape;1786;p11"/>
              <p:cNvCxnSpPr/>
              <p:nvPr/>
            </p:nvCxnSpPr>
            <p:spPr>
              <a:xfrm rot="6360000">
                <a:off x="7305675" y="2211386"/>
                <a:ext cx="300036" cy="322261"/>
              </a:xfrm>
              <a:prstGeom prst="straightConnector1">
                <a:avLst/>
              </a:prstGeom>
              <a:noFill/>
              <a:ln cap="flat" cmpd="sng" w="31750">
                <a:solidFill>
                  <a:schemeClr val="lt2"/>
                </a:solidFill>
                <a:prstDash val="solid"/>
                <a:miter lim="8000"/>
                <a:headEnd len="sm" w="sm" type="none"/>
                <a:tailEnd len="sm" w="sm" type="none"/>
              </a:ln>
            </p:spPr>
          </p:cxnSp>
          <p:cxnSp>
            <p:nvCxnSpPr>
              <p:cNvPr id="1787" name="Google Shape;1787;p11"/>
              <p:cNvCxnSpPr/>
              <p:nvPr/>
            </p:nvCxnSpPr>
            <p:spPr>
              <a:xfrm rot="-4440000">
                <a:off x="7533481" y="2040731"/>
                <a:ext cx="300036" cy="793749"/>
              </a:xfrm>
              <a:prstGeom prst="straightConnector1">
                <a:avLst/>
              </a:prstGeom>
              <a:noFill/>
              <a:ln cap="flat" cmpd="sng" w="31750">
                <a:solidFill>
                  <a:schemeClr val="lt2"/>
                </a:solidFill>
                <a:prstDash val="solid"/>
                <a:miter lim="8000"/>
                <a:headEnd len="sm" w="sm" type="none"/>
                <a:tailEnd len="sm" w="sm" type="none"/>
              </a:ln>
            </p:spPr>
          </p:cxnSp>
        </p:grpSp>
        <p:grpSp>
          <p:nvGrpSpPr>
            <p:cNvPr id="1788" name="Google Shape;1788;p11"/>
            <p:cNvGrpSpPr/>
            <p:nvPr/>
          </p:nvGrpSpPr>
          <p:grpSpPr>
            <a:xfrm rot="5700000">
              <a:off x="6426929" y="1811487"/>
              <a:ext cx="634099" cy="322603"/>
              <a:chOff x="6710361" y="2055417"/>
              <a:chExt cx="1395989" cy="635789"/>
            </a:xfrm>
          </p:grpSpPr>
          <p:cxnSp>
            <p:nvCxnSpPr>
              <p:cNvPr id="1789" name="Google Shape;1789;p11"/>
              <p:cNvCxnSpPr/>
              <p:nvPr/>
            </p:nvCxnSpPr>
            <p:spPr>
              <a:xfrm>
                <a:off x="6710361" y="2546350"/>
                <a:ext cx="0" cy="0"/>
              </a:xfrm>
              <a:prstGeom prst="straightConnector1">
                <a:avLst/>
              </a:prstGeom>
              <a:noFill/>
              <a:ln cap="flat" cmpd="sng" w="9525">
                <a:solidFill>
                  <a:schemeClr val="lt2"/>
                </a:solidFill>
                <a:prstDash val="solid"/>
                <a:miter lim="8000"/>
                <a:headEnd len="sm" w="sm" type="none"/>
                <a:tailEnd len="sm" w="sm" type="none"/>
              </a:ln>
            </p:spPr>
          </p:cxnSp>
          <p:cxnSp>
            <p:nvCxnSpPr>
              <p:cNvPr id="1790" name="Google Shape;1790;p11"/>
              <p:cNvCxnSpPr/>
              <p:nvPr/>
            </p:nvCxnSpPr>
            <p:spPr>
              <a:xfrm rot="-4440000">
                <a:off x="7087393" y="1912142"/>
                <a:ext cx="300036" cy="793749"/>
              </a:xfrm>
              <a:prstGeom prst="straightConnector1">
                <a:avLst/>
              </a:prstGeom>
              <a:noFill/>
              <a:ln cap="flat" cmpd="sng" w="31750">
                <a:solidFill>
                  <a:schemeClr val="lt2"/>
                </a:solidFill>
                <a:prstDash val="solid"/>
                <a:miter lim="8000"/>
                <a:headEnd len="sm" w="sm" type="none"/>
                <a:tailEnd len="sm" w="sm" type="none"/>
              </a:ln>
            </p:spPr>
          </p:cxnSp>
          <p:cxnSp>
            <p:nvCxnSpPr>
              <p:cNvPr id="1791" name="Google Shape;1791;p11"/>
              <p:cNvCxnSpPr/>
              <p:nvPr/>
            </p:nvCxnSpPr>
            <p:spPr>
              <a:xfrm rot="6360000">
                <a:off x="7305675" y="2211386"/>
                <a:ext cx="300036" cy="322261"/>
              </a:xfrm>
              <a:prstGeom prst="straightConnector1">
                <a:avLst/>
              </a:prstGeom>
              <a:noFill/>
              <a:ln cap="flat" cmpd="sng" w="31750">
                <a:solidFill>
                  <a:schemeClr val="lt2"/>
                </a:solidFill>
                <a:prstDash val="solid"/>
                <a:miter lim="8000"/>
                <a:headEnd len="sm" w="sm" type="none"/>
                <a:tailEnd len="sm" w="sm" type="none"/>
              </a:ln>
            </p:spPr>
          </p:cxnSp>
          <p:cxnSp>
            <p:nvCxnSpPr>
              <p:cNvPr id="1792" name="Google Shape;1792;p11"/>
              <p:cNvCxnSpPr/>
              <p:nvPr/>
            </p:nvCxnSpPr>
            <p:spPr>
              <a:xfrm rot="-4440000">
                <a:off x="7533481" y="2040731"/>
                <a:ext cx="300036" cy="793749"/>
              </a:xfrm>
              <a:prstGeom prst="straightConnector1">
                <a:avLst/>
              </a:prstGeom>
              <a:noFill/>
              <a:ln cap="flat" cmpd="sng" w="31750">
                <a:solidFill>
                  <a:schemeClr val="lt2"/>
                </a:solidFill>
                <a:prstDash val="solid"/>
                <a:miter lim="8000"/>
                <a:headEnd len="sm" w="sm" type="none"/>
                <a:tailEnd len="sm" w="sm" type="none"/>
              </a:ln>
            </p:spPr>
          </p:cxnSp>
        </p:grpSp>
        <p:grpSp>
          <p:nvGrpSpPr>
            <p:cNvPr id="1793" name="Google Shape;1793;p11"/>
            <p:cNvGrpSpPr/>
            <p:nvPr/>
          </p:nvGrpSpPr>
          <p:grpSpPr>
            <a:xfrm rot="10800000">
              <a:off x="6014350" y="2173116"/>
              <a:ext cx="634099" cy="322603"/>
              <a:chOff x="6710361" y="2055417"/>
              <a:chExt cx="1395989" cy="635789"/>
            </a:xfrm>
          </p:grpSpPr>
          <p:cxnSp>
            <p:nvCxnSpPr>
              <p:cNvPr id="1794" name="Google Shape;1794;p11"/>
              <p:cNvCxnSpPr/>
              <p:nvPr/>
            </p:nvCxnSpPr>
            <p:spPr>
              <a:xfrm>
                <a:off x="6710361" y="2546350"/>
                <a:ext cx="0" cy="0"/>
              </a:xfrm>
              <a:prstGeom prst="straightConnector1">
                <a:avLst/>
              </a:prstGeom>
              <a:noFill/>
              <a:ln cap="flat" cmpd="sng" w="9525">
                <a:solidFill>
                  <a:schemeClr val="lt2"/>
                </a:solidFill>
                <a:prstDash val="solid"/>
                <a:miter lim="8000"/>
                <a:headEnd len="sm" w="sm" type="none"/>
                <a:tailEnd len="sm" w="sm" type="none"/>
              </a:ln>
            </p:spPr>
          </p:cxnSp>
          <p:cxnSp>
            <p:nvCxnSpPr>
              <p:cNvPr id="1795" name="Google Shape;1795;p11"/>
              <p:cNvCxnSpPr/>
              <p:nvPr/>
            </p:nvCxnSpPr>
            <p:spPr>
              <a:xfrm rot="-4440000">
                <a:off x="7087393" y="1912142"/>
                <a:ext cx="300036" cy="793749"/>
              </a:xfrm>
              <a:prstGeom prst="straightConnector1">
                <a:avLst/>
              </a:prstGeom>
              <a:noFill/>
              <a:ln cap="flat" cmpd="sng" w="31750">
                <a:solidFill>
                  <a:schemeClr val="lt2"/>
                </a:solidFill>
                <a:prstDash val="solid"/>
                <a:miter lim="8000"/>
                <a:headEnd len="sm" w="sm" type="none"/>
                <a:tailEnd len="sm" w="sm" type="none"/>
              </a:ln>
            </p:spPr>
          </p:cxnSp>
          <p:cxnSp>
            <p:nvCxnSpPr>
              <p:cNvPr id="1796" name="Google Shape;1796;p11"/>
              <p:cNvCxnSpPr/>
              <p:nvPr/>
            </p:nvCxnSpPr>
            <p:spPr>
              <a:xfrm rot="6360000">
                <a:off x="7305675" y="2211386"/>
                <a:ext cx="300036" cy="322261"/>
              </a:xfrm>
              <a:prstGeom prst="straightConnector1">
                <a:avLst/>
              </a:prstGeom>
              <a:noFill/>
              <a:ln cap="flat" cmpd="sng" w="31750">
                <a:solidFill>
                  <a:schemeClr val="lt2"/>
                </a:solidFill>
                <a:prstDash val="solid"/>
                <a:miter lim="8000"/>
                <a:headEnd len="sm" w="sm" type="none"/>
                <a:tailEnd len="sm" w="sm" type="none"/>
              </a:ln>
            </p:spPr>
          </p:cxnSp>
          <p:cxnSp>
            <p:nvCxnSpPr>
              <p:cNvPr id="1797" name="Google Shape;1797;p11"/>
              <p:cNvCxnSpPr/>
              <p:nvPr/>
            </p:nvCxnSpPr>
            <p:spPr>
              <a:xfrm rot="-4440000">
                <a:off x="7533481" y="2040731"/>
                <a:ext cx="300036" cy="793749"/>
              </a:xfrm>
              <a:prstGeom prst="straightConnector1">
                <a:avLst/>
              </a:prstGeom>
              <a:noFill/>
              <a:ln cap="flat" cmpd="sng" w="31750">
                <a:solidFill>
                  <a:schemeClr val="lt2"/>
                </a:solidFill>
                <a:prstDash val="solid"/>
                <a:miter lim="8000"/>
                <a:headEnd len="sm" w="sm" type="none"/>
                <a:tailEnd len="sm" w="sm" type="none"/>
              </a:ln>
            </p:spPr>
          </p:cxnSp>
        </p:grpSp>
      </p:grpSp>
      <p:sp>
        <p:nvSpPr>
          <p:cNvPr id="1798" name="Google Shape;1798;p11"/>
          <p:cNvSpPr/>
          <p:nvPr/>
        </p:nvSpPr>
        <p:spPr>
          <a:xfrm>
            <a:off x="6835775" y="3652837"/>
            <a:ext cx="358775" cy="95250"/>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799" name="Google Shape;1799;p11"/>
          <p:cNvCxnSpPr/>
          <p:nvPr/>
        </p:nvCxnSpPr>
        <p:spPr>
          <a:xfrm>
            <a:off x="6835775" y="3644900"/>
            <a:ext cx="0" cy="58737"/>
          </a:xfrm>
          <a:prstGeom prst="straightConnector1">
            <a:avLst/>
          </a:prstGeom>
          <a:noFill/>
          <a:ln cap="flat" cmpd="sng" w="12700">
            <a:solidFill>
              <a:schemeClr val="folHlink"/>
            </a:solidFill>
            <a:prstDash val="solid"/>
            <a:miter lim="8000"/>
            <a:headEnd len="sm" w="sm" type="none"/>
            <a:tailEnd len="sm" w="sm" type="none"/>
          </a:ln>
        </p:spPr>
      </p:cxnSp>
      <p:cxnSp>
        <p:nvCxnSpPr>
          <p:cNvPr id="1800" name="Google Shape;1800;p11"/>
          <p:cNvCxnSpPr/>
          <p:nvPr/>
        </p:nvCxnSpPr>
        <p:spPr>
          <a:xfrm>
            <a:off x="7194550" y="3644900"/>
            <a:ext cx="0" cy="58737"/>
          </a:xfrm>
          <a:prstGeom prst="straightConnector1">
            <a:avLst/>
          </a:prstGeom>
          <a:noFill/>
          <a:ln cap="flat" cmpd="sng" w="12700">
            <a:solidFill>
              <a:schemeClr val="folHlink"/>
            </a:solidFill>
            <a:prstDash val="solid"/>
            <a:miter lim="8000"/>
            <a:headEnd len="sm" w="sm" type="none"/>
            <a:tailEnd len="sm" w="sm" type="none"/>
          </a:ln>
        </p:spPr>
      </p:cxnSp>
      <p:sp>
        <p:nvSpPr>
          <p:cNvPr id="1801" name="Google Shape;1801;p11"/>
          <p:cNvSpPr txBox="1"/>
          <p:nvPr/>
        </p:nvSpPr>
        <p:spPr>
          <a:xfrm>
            <a:off x="6835775" y="3644900"/>
            <a:ext cx="355600" cy="58737"/>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02" name="Google Shape;1802;p11"/>
          <p:cNvSpPr/>
          <p:nvPr/>
        </p:nvSpPr>
        <p:spPr>
          <a:xfrm>
            <a:off x="6832600" y="3576637"/>
            <a:ext cx="358775" cy="111125"/>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803" name="Google Shape;1803;p11"/>
          <p:cNvGrpSpPr/>
          <p:nvPr/>
        </p:nvGrpSpPr>
        <p:grpSpPr>
          <a:xfrm>
            <a:off x="6918324" y="3600450"/>
            <a:ext cx="179386" cy="65087"/>
            <a:chOff x="4521200" y="1346200"/>
            <a:chExt cx="222249" cy="155575"/>
          </a:xfrm>
        </p:grpSpPr>
        <p:cxnSp>
          <p:nvCxnSpPr>
            <p:cNvPr id="1804" name="Google Shape;1804;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1805" name="Google Shape;1805;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1806" name="Google Shape;1806;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1807" name="Google Shape;1807;p11"/>
          <p:cNvGrpSpPr/>
          <p:nvPr/>
        </p:nvGrpSpPr>
        <p:grpSpPr>
          <a:xfrm flipH="1" rot="10800000">
            <a:off x="6918324" y="3600449"/>
            <a:ext cx="179386" cy="65087"/>
            <a:chOff x="4521200" y="1346200"/>
            <a:chExt cx="222249" cy="155575"/>
          </a:xfrm>
        </p:grpSpPr>
        <p:cxnSp>
          <p:nvCxnSpPr>
            <p:cNvPr id="1808" name="Google Shape;1808;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1809" name="Google Shape;1809;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1810" name="Google Shape;1810;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sp>
        <p:nvSpPr>
          <p:cNvPr id="1811" name="Google Shape;1811;p11"/>
          <p:cNvSpPr/>
          <p:nvPr/>
        </p:nvSpPr>
        <p:spPr>
          <a:xfrm>
            <a:off x="7191375" y="3932237"/>
            <a:ext cx="358775" cy="95250"/>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812" name="Google Shape;1812;p11"/>
          <p:cNvCxnSpPr/>
          <p:nvPr/>
        </p:nvCxnSpPr>
        <p:spPr>
          <a:xfrm>
            <a:off x="7191375" y="3924300"/>
            <a:ext cx="0" cy="58737"/>
          </a:xfrm>
          <a:prstGeom prst="straightConnector1">
            <a:avLst/>
          </a:prstGeom>
          <a:noFill/>
          <a:ln cap="flat" cmpd="sng" w="12700">
            <a:solidFill>
              <a:schemeClr val="folHlink"/>
            </a:solidFill>
            <a:prstDash val="solid"/>
            <a:miter lim="8000"/>
            <a:headEnd len="sm" w="sm" type="none"/>
            <a:tailEnd len="sm" w="sm" type="none"/>
          </a:ln>
        </p:spPr>
      </p:cxnSp>
      <p:cxnSp>
        <p:nvCxnSpPr>
          <p:cNvPr id="1813" name="Google Shape;1813;p11"/>
          <p:cNvCxnSpPr/>
          <p:nvPr/>
        </p:nvCxnSpPr>
        <p:spPr>
          <a:xfrm>
            <a:off x="7550150" y="3924300"/>
            <a:ext cx="0" cy="58737"/>
          </a:xfrm>
          <a:prstGeom prst="straightConnector1">
            <a:avLst/>
          </a:prstGeom>
          <a:noFill/>
          <a:ln cap="flat" cmpd="sng" w="12700">
            <a:solidFill>
              <a:schemeClr val="folHlink"/>
            </a:solidFill>
            <a:prstDash val="solid"/>
            <a:miter lim="8000"/>
            <a:headEnd len="sm" w="sm" type="none"/>
            <a:tailEnd len="sm" w="sm" type="none"/>
          </a:ln>
        </p:spPr>
      </p:cxnSp>
      <p:sp>
        <p:nvSpPr>
          <p:cNvPr id="1814" name="Google Shape;1814;p11"/>
          <p:cNvSpPr txBox="1"/>
          <p:nvPr/>
        </p:nvSpPr>
        <p:spPr>
          <a:xfrm>
            <a:off x="7191375" y="3924300"/>
            <a:ext cx="355600" cy="58737"/>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15" name="Google Shape;1815;p11"/>
          <p:cNvSpPr/>
          <p:nvPr/>
        </p:nvSpPr>
        <p:spPr>
          <a:xfrm>
            <a:off x="7188200" y="3856037"/>
            <a:ext cx="358775" cy="111125"/>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816" name="Google Shape;1816;p11"/>
          <p:cNvGrpSpPr/>
          <p:nvPr/>
        </p:nvGrpSpPr>
        <p:grpSpPr>
          <a:xfrm>
            <a:off x="7273924" y="3879849"/>
            <a:ext cx="179386" cy="65087"/>
            <a:chOff x="4521200" y="1346200"/>
            <a:chExt cx="222249" cy="155575"/>
          </a:xfrm>
        </p:grpSpPr>
        <p:cxnSp>
          <p:nvCxnSpPr>
            <p:cNvPr id="1817" name="Google Shape;1817;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1818" name="Google Shape;1818;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1819" name="Google Shape;1819;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1820" name="Google Shape;1820;p11"/>
          <p:cNvGrpSpPr/>
          <p:nvPr/>
        </p:nvGrpSpPr>
        <p:grpSpPr>
          <a:xfrm flipH="1" rot="10800000">
            <a:off x="7273924" y="3879849"/>
            <a:ext cx="179386" cy="65087"/>
            <a:chOff x="4521200" y="1346200"/>
            <a:chExt cx="222249" cy="155575"/>
          </a:xfrm>
        </p:grpSpPr>
        <p:cxnSp>
          <p:nvCxnSpPr>
            <p:cNvPr id="1821" name="Google Shape;1821;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1822" name="Google Shape;1822;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1823" name="Google Shape;1823;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sp>
        <p:nvSpPr>
          <p:cNvPr id="1824" name="Google Shape;1824;p11"/>
          <p:cNvSpPr/>
          <p:nvPr/>
        </p:nvSpPr>
        <p:spPr>
          <a:xfrm>
            <a:off x="7470775" y="3665537"/>
            <a:ext cx="358775" cy="95250"/>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825" name="Google Shape;1825;p11"/>
          <p:cNvCxnSpPr/>
          <p:nvPr/>
        </p:nvCxnSpPr>
        <p:spPr>
          <a:xfrm>
            <a:off x="7470775" y="3657600"/>
            <a:ext cx="0" cy="58737"/>
          </a:xfrm>
          <a:prstGeom prst="straightConnector1">
            <a:avLst/>
          </a:prstGeom>
          <a:noFill/>
          <a:ln cap="flat" cmpd="sng" w="12700">
            <a:solidFill>
              <a:schemeClr val="folHlink"/>
            </a:solidFill>
            <a:prstDash val="solid"/>
            <a:miter lim="8000"/>
            <a:headEnd len="sm" w="sm" type="none"/>
            <a:tailEnd len="sm" w="sm" type="none"/>
          </a:ln>
        </p:spPr>
      </p:cxnSp>
      <p:cxnSp>
        <p:nvCxnSpPr>
          <p:cNvPr id="1826" name="Google Shape;1826;p11"/>
          <p:cNvCxnSpPr/>
          <p:nvPr/>
        </p:nvCxnSpPr>
        <p:spPr>
          <a:xfrm>
            <a:off x="7829550" y="3657600"/>
            <a:ext cx="0" cy="58737"/>
          </a:xfrm>
          <a:prstGeom prst="straightConnector1">
            <a:avLst/>
          </a:prstGeom>
          <a:noFill/>
          <a:ln cap="flat" cmpd="sng" w="12700">
            <a:solidFill>
              <a:schemeClr val="folHlink"/>
            </a:solidFill>
            <a:prstDash val="solid"/>
            <a:miter lim="8000"/>
            <a:headEnd len="sm" w="sm" type="none"/>
            <a:tailEnd len="sm" w="sm" type="none"/>
          </a:ln>
        </p:spPr>
      </p:cxnSp>
      <p:sp>
        <p:nvSpPr>
          <p:cNvPr id="1827" name="Google Shape;1827;p11"/>
          <p:cNvSpPr txBox="1"/>
          <p:nvPr/>
        </p:nvSpPr>
        <p:spPr>
          <a:xfrm>
            <a:off x="7470775" y="3657600"/>
            <a:ext cx="355600" cy="58737"/>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28" name="Google Shape;1828;p11"/>
          <p:cNvSpPr/>
          <p:nvPr/>
        </p:nvSpPr>
        <p:spPr>
          <a:xfrm>
            <a:off x="7467600" y="3589337"/>
            <a:ext cx="358775" cy="111125"/>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829" name="Google Shape;1829;p11"/>
          <p:cNvGrpSpPr/>
          <p:nvPr/>
        </p:nvGrpSpPr>
        <p:grpSpPr>
          <a:xfrm>
            <a:off x="7553324" y="3613150"/>
            <a:ext cx="179386" cy="65087"/>
            <a:chOff x="4521200" y="1346200"/>
            <a:chExt cx="222249" cy="155575"/>
          </a:xfrm>
        </p:grpSpPr>
        <p:cxnSp>
          <p:nvCxnSpPr>
            <p:cNvPr id="1830" name="Google Shape;1830;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1831" name="Google Shape;1831;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1832" name="Google Shape;1832;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1833" name="Google Shape;1833;p11"/>
          <p:cNvGrpSpPr/>
          <p:nvPr/>
        </p:nvGrpSpPr>
        <p:grpSpPr>
          <a:xfrm flipH="1" rot="10800000">
            <a:off x="7553324" y="3613149"/>
            <a:ext cx="179386" cy="65087"/>
            <a:chOff x="4521200" y="1346200"/>
            <a:chExt cx="222249" cy="155575"/>
          </a:xfrm>
        </p:grpSpPr>
        <p:cxnSp>
          <p:nvCxnSpPr>
            <p:cNvPr id="1834" name="Google Shape;1834;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1835" name="Google Shape;1835;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1836" name="Google Shape;1836;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sp>
        <p:nvSpPr>
          <p:cNvPr id="1837" name="Google Shape;1837;p11"/>
          <p:cNvSpPr/>
          <p:nvPr/>
        </p:nvSpPr>
        <p:spPr>
          <a:xfrm>
            <a:off x="6935786" y="2503486"/>
            <a:ext cx="347662" cy="88900"/>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838" name="Google Shape;1838;p11"/>
          <p:cNvCxnSpPr/>
          <p:nvPr/>
        </p:nvCxnSpPr>
        <p:spPr>
          <a:xfrm>
            <a:off x="6935786" y="2495550"/>
            <a:ext cx="0" cy="55561"/>
          </a:xfrm>
          <a:prstGeom prst="straightConnector1">
            <a:avLst/>
          </a:prstGeom>
          <a:noFill/>
          <a:ln cap="flat" cmpd="sng" w="12700">
            <a:solidFill>
              <a:schemeClr val="folHlink"/>
            </a:solidFill>
            <a:prstDash val="solid"/>
            <a:miter lim="8000"/>
            <a:headEnd len="sm" w="sm" type="none"/>
            <a:tailEnd len="sm" w="sm" type="none"/>
          </a:ln>
        </p:spPr>
      </p:cxnSp>
      <p:cxnSp>
        <p:nvCxnSpPr>
          <p:cNvPr id="1839" name="Google Shape;1839;p11"/>
          <p:cNvCxnSpPr/>
          <p:nvPr/>
        </p:nvCxnSpPr>
        <p:spPr>
          <a:xfrm>
            <a:off x="7283450" y="2495550"/>
            <a:ext cx="0" cy="55561"/>
          </a:xfrm>
          <a:prstGeom prst="straightConnector1">
            <a:avLst/>
          </a:prstGeom>
          <a:noFill/>
          <a:ln cap="flat" cmpd="sng" w="12700">
            <a:solidFill>
              <a:schemeClr val="folHlink"/>
            </a:solidFill>
            <a:prstDash val="solid"/>
            <a:miter lim="8000"/>
            <a:headEnd len="sm" w="sm" type="none"/>
            <a:tailEnd len="sm" w="sm" type="none"/>
          </a:ln>
        </p:spPr>
      </p:cxnSp>
      <p:sp>
        <p:nvSpPr>
          <p:cNvPr id="1840" name="Google Shape;1840;p11"/>
          <p:cNvSpPr txBox="1"/>
          <p:nvPr/>
        </p:nvSpPr>
        <p:spPr>
          <a:xfrm>
            <a:off x="6935786" y="2495550"/>
            <a:ext cx="344486" cy="53974"/>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41" name="Google Shape;1841;p11"/>
          <p:cNvSpPr/>
          <p:nvPr/>
        </p:nvSpPr>
        <p:spPr>
          <a:xfrm>
            <a:off x="6932611" y="2432050"/>
            <a:ext cx="347662" cy="103186"/>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842" name="Google Shape;1842;p11"/>
          <p:cNvGrpSpPr/>
          <p:nvPr/>
        </p:nvGrpSpPr>
        <p:grpSpPr>
          <a:xfrm>
            <a:off x="7016750" y="2454275"/>
            <a:ext cx="171450" cy="61912"/>
            <a:chOff x="4521200" y="1346200"/>
            <a:chExt cx="222249" cy="155575"/>
          </a:xfrm>
        </p:grpSpPr>
        <p:cxnSp>
          <p:nvCxnSpPr>
            <p:cNvPr id="1843" name="Google Shape;1843;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1844" name="Google Shape;1844;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1845" name="Google Shape;1845;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1846" name="Google Shape;1846;p11"/>
          <p:cNvGrpSpPr/>
          <p:nvPr/>
        </p:nvGrpSpPr>
        <p:grpSpPr>
          <a:xfrm flipH="1" rot="10800000">
            <a:off x="7016750" y="2454274"/>
            <a:ext cx="171450" cy="60324"/>
            <a:chOff x="4521200" y="1346200"/>
            <a:chExt cx="222249" cy="155575"/>
          </a:xfrm>
        </p:grpSpPr>
        <p:cxnSp>
          <p:nvCxnSpPr>
            <p:cNvPr id="1847" name="Google Shape;1847;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1848" name="Google Shape;1848;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1849" name="Google Shape;1849;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sp>
        <p:nvSpPr>
          <p:cNvPr id="1850" name="Google Shape;1850;p11"/>
          <p:cNvSpPr/>
          <p:nvPr/>
        </p:nvSpPr>
        <p:spPr>
          <a:xfrm>
            <a:off x="6934200" y="2763836"/>
            <a:ext cx="358775" cy="95250"/>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851" name="Google Shape;1851;p11"/>
          <p:cNvCxnSpPr/>
          <p:nvPr/>
        </p:nvCxnSpPr>
        <p:spPr>
          <a:xfrm>
            <a:off x="6934200" y="2755900"/>
            <a:ext cx="0" cy="58737"/>
          </a:xfrm>
          <a:prstGeom prst="straightConnector1">
            <a:avLst/>
          </a:prstGeom>
          <a:noFill/>
          <a:ln cap="flat" cmpd="sng" w="12700">
            <a:solidFill>
              <a:schemeClr val="folHlink"/>
            </a:solidFill>
            <a:prstDash val="solid"/>
            <a:miter lim="8000"/>
            <a:headEnd len="sm" w="sm" type="none"/>
            <a:tailEnd len="sm" w="sm" type="none"/>
          </a:ln>
        </p:spPr>
      </p:cxnSp>
      <p:cxnSp>
        <p:nvCxnSpPr>
          <p:cNvPr id="1852" name="Google Shape;1852;p11"/>
          <p:cNvCxnSpPr/>
          <p:nvPr/>
        </p:nvCxnSpPr>
        <p:spPr>
          <a:xfrm>
            <a:off x="7292975" y="2755900"/>
            <a:ext cx="0" cy="58737"/>
          </a:xfrm>
          <a:prstGeom prst="straightConnector1">
            <a:avLst/>
          </a:prstGeom>
          <a:noFill/>
          <a:ln cap="flat" cmpd="sng" w="12700">
            <a:solidFill>
              <a:schemeClr val="folHlink"/>
            </a:solidFill>
            <a:prstDash val="solid"/>
            <a:miter lim="8000"/>
            <a:headEnd len="sm" w="sm" type="none"/>
            <a:tailEnd len="sm" w="sm" type="none"/>
          </a:ln>
        </p:spPr>
      </p:cxnSp>
      <p:sp>
        <p:nvSpPr>
          <p:cNvPr id="1853" name="Google Shape;1853;p11"/>
          <p:cNvSpPr txBox="1"/>
          <p:nvPr/>
        </p:nvSpPr>
        <p:spPr>
          <a:xfrm>
            <a:off x="6934200" y="2755900"/>
            <a:ext cx="355600" cy="58737"/>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54" name="Google Shape;1854;p11"/>
          <p:cNvSpPr/>
          <p:nvPr/>
        </p:nvSpPr>
        <p:spPr>
          <a:xfrm>
            <a:off x="6931025" y="2687636"/>
            <a:ext cx="358775" cy="111125"/>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855" name="Google Shape;1855;p11"/>
          <p:cNvGrpSpPr/>
          <p:nvPr/>
        </p:nvGrpSpPr>
        <p:grpSpPr>
          <a:xfrm>
            <a:off x="7016749" y="2711450"/>
            <a:ext cx="179386" cy="65087"/>
            <a:chOff x="4521200" y="1346200"/>
            <a:chExt cx="222249" cy="155575"/>
          </a:xfrm>
        </p:grpSpPr>
        <p:cxnSp>
          <p:nvCxnSpPr>
            <p:cNvPr id="1856" name="Google Shape;1856;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1857" name="Google Shape;1857;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1858" name="Google Shape;1858;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1859" name="Google Shape;1859;p11"/>
          <p:cNvGrpSpPr/>
          <p:nvPr/>
        </p:nvGrpSpPr>
        <p:grpSpPr>
          <a:xfrm flipH="1" rot="10800000">
            <a:off x="7016749" y="2711449"/>
            <a:ext cx="179386" cy="65087"/>
            <a:chOff x="4521200" y="1346200"/>
            <a:chExt cx="222249" cy="155575"/>
          </a:xfrm>
        </p:grpSpPr>
        <p:cxnSp>
          <p:nvCxnSpPr>
            <p:cNvPr id="1860" name="Google Shape;1860;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1861" name="Google Shape;1861;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1862" name="Google Shape;1862;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sp>
        <p:nvSpPr>
          <p:cNvPr id="1863" name="Google Shape;1863;p11"/>
          <p:cNvSpPr/>
          <p:nvPr/>
        </p:nvSpPr>
        <p:spPr>
          <a:xfrm>
            <a:off x="7410450" y="2405061"/>
            <a:ext cx="330200" cy="85724"/>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864" name="Google Shape;1864;p11"/>
          <p:cNvCxnSpPr/>
          <p:nvPr/>
        </p:nvCxnSpPr>
        <p:spPr>
          <a:xfrm>
            <a:off x="7410450" y="2398711"/>
            <a:ext cx="0" cy="52387"/>
          </a:xfrm>
          <a:prstGeom prst="straightConnector1">
            <a:avLst/>
          </a:prstGeom>
          <a:noFill/>
          <a:ln cap="flat" cmpd="sng" w="12700">
            <a:solidFill>
              <a:schemeClr val="folHlink"/>
            </a:solidFill>
            <a:prstDash val="solid"/>
            <a:miter lim="8000"/>
            <a:headEnd len="sm" w="sm" type="none"/>
            <a:tailEnd len="sm" w="sm" type="none"/>
          </a:ln>
        </p:spPr>
      </p:cxnSp>
      <p:cxnSp>
        <p:nvCxnSpPr>
          <p:cNvPr id="1865" name="Google Shape;1865;p11"/>
          <p:cNvCxnSpPr/>
          <p:nvPr/>
        </p:nvCxnSpPr>
        <p:spPr>
          <a:xfrm>
            <a:off x="7740650" y="2398711"/>
            <a:ext cx="0" cy="52387"/>
          </a:xfrm>
          <a:prstGeom prst="straightConnector1">
            <a:avLst/>
          </a:prstGeom>
          <a:noFill/>
          <a:ln cap="flat" cmpd="sng" w="12700">
            <a:solidFill>
              <a:schemeClr val="folHlink"/>
            </a:solidFill>
            <a:prstDash val="solid"/>
            <a:miter lim="8000"/>
            <a:headEnd len="sm" w="sm" type="none"/>
            <a:tailEnd len="sm" w="sm" type="none"/>
          </a:ln>
        </p:spPr>
      </p:cxnSp>
      <p:sp>
        <p:nvSpPr>
          <p:cNvPr id="1866" name="Google Shape;1866;p11"/>
          <p:cNvSpPr txBox="1"/>
          <p:nvPr/>
        </p:nvSpPr>
        <p:spPr>
          <a:xfrm>
            <a:off x="7410450" y="2398711"/>
            <a:ext cx="327025" cy="52387"/>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67" name="Google Shape;1867;p11"/>
          <p:cNvSpPr/>
          <p:nvPr/>
        </p:nvSpPr>
        <p:spPr>
          <a:xfrm>
            <a:off x="7407275" y="2336800"/>
            <a:ext cx="330200" cy="100011"/>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868" name="Google Shape;1868;p11"/>
          <p:cNvGrpSpPr/>
          <p:nvPr/>
        </p:nvGrpSpPr>
        <p:grpSpPr>
          <a:xfrm>
            <a:off x="7486650" y="2359024"/>
            <a:ext cx="163512" cy="57150"/>
            <a:chOff x="4521200" y="1346200"/>
            <a:chExt cx="222249" cy="155575"/>
          </a:xfrm>
        </p:grpSpPr>
        <p:cxnSp>
          <p:nvCxnSpPr>
            <p:cNvPr id="1869" name="Google Shape;1869;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1870" name="Google Shape;1870;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1871" name="Google Shape;1871;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1872" name="Google Shape;1872;p11"/>
          <p:cNvGrpSpPr/>
          <p:nvPr/>
        </p:nvGrpSpPr>
        <p:grpSpPr>
          <a:xfrm flipH="1" rot="10800000">
            <a:off x="7486650" y="2357437"/>
            <a:ext cx="163512" cy="58736"/>
            <a:chOff x="4521200" y="1346200"/>
            <a:chExt cx="222249" cy="155575"/>
          </a:xfrm>
        </p:grpSpPr>
        <p:cxnSp>
          <p:nvCxnSpPr>
            <p:cNvPr id="1873" name="Google Shape;1873;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1874" name="Google Shape;1874;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1875" name="Google Shape;1875;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sp>
        <p:nvSpPr>
          <p:cNvPr id="1876" name="Google Shape;1876;p11"/>
          <p:cNvSpPr/>
          <p:nvPr/>
        </p:nvSpPr>
        <p:spPr>
          <a:xfrm>
            <a:off x="7496175" y="2763836"/>
            <a:ext cx="358775" cy="95250"/>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877" name="Google Shape;1877;p11"/>
          <p:cNvCxnSpPr/>
          <p:nvPr/>
        </p:nvCxnSpPr>
        <p:spPr>
          <a:xfrm>
            <a:off x="7496175" y="2755900"/>
            <a:ext cx="0" cy="58737"/>
          </a:xfrm>
          <a:prstGeom prst="straightConnector1">
            <a:avLst/>
          </a:prstGeom>
          <a:noFill/>
          <a:ln cap="flat" cmpd="sng" w="12700">
            <a:solidFill>
              <a:schemeClr val="folHlink"/>
            </a:solidFill>
            <a:prstDash val="solid"/>
            <a:miter lim="8000"/>
            <a:headEnd len="sm" w="sm" type="none"/>
            <a:tailEnd len="sm" w="sm" type="none"/>
          </a:ln>
        </p:spPr>
      </p:cxnSp>
      <p:cxnSp>
        <p:nvCxnSpPr>
          <p:cNvPr id="1878" name="Google Shape;1878;p11"/>
          <p:cNvCxnSpPr/>
          <p:nvPr/>
        </p:nvCxnSpPr>
        <p:spPr>
          <a:xfrm>
            <a:off x="7854950" y="2755900"/>
            <a:ext cx="0" cy="58737"/>
          </a:xfrm>
          <a:prstGeom prst="straightConnector1">
            <a:avLst/>
          </a:prstGeom>
          <a:noFill/>
          <a:ln cap="flat" cmpd="sng" w="12700">
            <a:solidFill>
              <a:schemeClr val="folHlink"/>
            </a:solidFill>
            <a:prstDash val="solid"/>
            <a:miter lim="8000"/>
            <a:headEnd len="sm" w="sm" type="none"/>
            <a:tailEnd len="sm" w="sm" type="none"/>
          </a:ln>
        </p:spPr>
      </p:cxnSp>
      <p:sp>
        <p:nvSpPr>
          <p:cNvPr id="1879" name="Google Shape;1879;p11"/>
          <p:cNvSpPr txBox="1"/>
          <p:nvPr/>
        </p:nvSpPr>
        <p:spPr>
          <a:xfrm>
            <a:off x="7496175" y="2755900"/>
            <a:ext cx="355600" cy="58737"/>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80" name="Google Shape;1880;p11"/>
          <p:cNvSpPr/>
          <p:nvPr/>
        </p:nvSpPr>
        <p:spPr>
          <a:xfrm>
            <a:off x="7493000" y="2687636"/>
            <a:ext cx="358775" cy="111125"/>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881" name="Google Shape;1881;p11"/>
          <p:cNvGrpSpPr/>
          <p:nvPr/>
        </p:nvGrpSpPr>
        <p:grpSpPr>
          <a:xfrm>
            <a:off x="7578724" y="2711450"/>
            <a:ext cx="179386" cy="65087"/>
            <a:chOff x="4521200" y="1346200"/>
            <a:chExt cx="222249" cy="155575"/>
          </a:xfrm>
        </p:grpSpPr>
        <p:cxnSp>
          <p:nvCxnSpPr>
            <p:cNvPr id="1882" name="Google Shape;1882;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1883" name="Google Shape;1883;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1884" name="Google Shape;1884;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1885" name="Google Shape;1885;p11"/>
          <p:cNvGrpSpPr/>
          <p:nvPr/>
        </p:nvGrpSpPr>
        <p:grpSpPr>
          <a:xfrm flipH="1" rot="10800000">
            <a:off x="7578724" y="2711449"/>
            <a:ext cx="179386" cy="65087"/>
            <a:chOff x="4521200" y="1346200"/>
            <a:chExt cx="222249" cy="155575"/>
          </a:xfrm>
        </p:grpSpPr>
        <p:cxnSp>
          <p:nvCxnSpPr>
            <p:cNvPr id="1886" name="Google Shape;1886;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1887" name="Google Shape;1887;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1888" name="Google Shape;1888;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sp>
        <p:nvSpPr>
          <p:cNvPr id="1889" name="Google Shape;1889;p11"/>
          <p:cNvSpPr/>
          <p:nvPr/>
        </p:nvSpPr>
        <p:spPr>
          <a:xfrm>
            <a:off x="6086475" y="2498725"/>
            <a:ext cx="346074" cy="87311"/>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890" name="Google Shape;1890;p11"/>
          <p:cNvCxnSpPr/>
          <p:nvPr/>
        </p:nvCxnSpPr>
        <p:spPr>
          <a:xfrm>
            <a:off x="6086475" y="2490786"/>
            <a:ext cx="0" cy="53974"/>
          </a:xfrm>
          <a:prstGeom prst="straightConnector1">
            <a:avLst/>
          </a:prstGeom>
          <a:noFill/>
          <a:ln cap="flat" cmpd="sng" w="12700">
            <a:solidFill>
              <a:schemeClr val="folHlink"/>
            </a:solidFill>
            <a:prstDash val="solid"/>
            <a:miter lim="8000"/>
            <a:headEnd len="sm" w="sm" type="none"/>
            <a:tailEnd len="sm" w="sm" type="none"/>
          </a:ln>
        </p:spPr>
      </p:cxnSp>
      <p:cxnSp>
        <p:nvCxnSpPr>
          <p:cNvPr id="1891" name="Google Shape;1891;p11"/>
          <p:cNvCxnSpPr/>
          <p:nvPr/>
        </p:nvCxnSpPr>
        <p:spPr>
          <a:xfrm>
            <a:off x="6432550" y="2490786"/>
            <a:ext cx="0" cy="53974"/>
          </a:xfrm>
          <a:prstGeom prst="straightConnector1">
            <a:avLst/>
          </a:prstGeom>
          <a:noFill/>
          <a:ln cap="flat" cmpd="sng" w="12700">
            <a:solidFill>
              <a:schemeClr val="folHlink"/>
            </a:solidFill>
            <a:prstDash val="solid"/>
            <a:miter lim="8000"/>
            <a:headEnd len="sm" w="sm" type="none"/>
            <a:tailEnd len="sm" w="sm" type="none"/>
          </a:ln>
        </p:spPr>
      </p:cxnSp>
      <p:sp>
        <p:nvSpPr>
          <p:cNvPr id="1892" name="Google Shape;1892;p11"/>
          <p:cNvSpPr txBox="1"/>
          <p:nvPr/>
        </p:nvSpPr>
        <p:spPr>
          <a:xfrm>
            <a:off x="6086475" y="2490786"/>
            <a:ext cx="342899" cy="53974"/>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893" name="Google Shape;1893;p11"/>
          <p:cNvSpPr/>
          <p:nvPr/>
        </p:nvSpPr>
        <p:spPr>
          <a:xfrm>
            <a:off x="6083300" y="2427286"/>
            <a:ext cx="346074" cy="103186"/>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894" name="Google Shape;1894;p11"/>
          <p:cNvGrpSpPr/>
          <p:nvPr/>
        </p:nvGrpSpPr>
        <p:grpSpPr>
          <a:xfrm>
            <a:off x="6167437" y="2449511"/>
            <a:ext cx="171450" cy="60324"/>
            <a:chOff x="4521200" y="1346200"/>
            <a:chExt cx="222249" cy="155575"/>
          </a:xfrm>
        </p:grpSpPr>
        <p:cxnSp>
          <p:nvCxnSpPr>
            <p:cNvPr id="1895" name="Google Shape;1895;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1896" name="Google Shape;1896;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1897" name="Google Shape;1897;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1898" name="Google Shape;1898;p11"/>
          <p:cNvGrpSpPr/>
          <p:nvPr/>
        </p:nvGrpSpPr>
        <p:grpSpPr>
          <a:xfrm flipH="1" rot="10800000">
            <a:off x="6167437" y="2449512"/>
            <a:ext cx="171450" cy="58736"/>
            <a:chOff x="4521200" y="1346200"/>
            <a:chExt cx="222249" cy="155575"/>
          </a:xfrm>
        </p:grpSpPr>
        <p:cxnSp>
          <p:nvCxnSpPr>
            <p:cNvPr id="1899" name="Google Shape;1899;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1900" name="Google Shape;1900;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1901" name="Google Shape;1901;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sp>
        <p:nvSpPr>
          <p:cNvPr id="1902" name="Google Shape;1902;p11"/>
          <p:cNvSpPr/>
          <p:nvPr/>
        </p:nvSpPr>
        <p:spPr>
          <a:xfrm>
            <a:off x="5780087" y="3648075"/>
            <a:ext cx="346074" cy="87311"/>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903" name="Google Shape;1903;p11"/>
          <p:cNvCxnSpPr/>
          <p:nvPr/>
        </p:nvCxnSpPr>
        <p:spPr>
          <a:xfrm>
            <a:off x="5780087" y="3640137"/>
            <a:ext cx="0" cy="53974"/>
          </a:xfrm>
          <a:prstGeom prst="straightConnector1">
            <a:avLst/>
          </a:prstGeom>
          <a:noFill/>
          <a:ln cap="flat" cmpd="sng" w="12700">
            <a:solidFill>
              <a:schemeClr val="folHlink"/>
            </a:solidFill>
            <a:prstDash val="solid"/>
            <a:miter lim="8000"/>
            <a:headEnd len="sm" w="sm" type="none"/>
            <a:tailEnd len="sm" w="sm" type="none"/>
          </a:ln>
        </p:spPr>
      </p:cxnSp>
      <p:cxnSp>
        <p:nvCxnSpPr>
          <p:cNvPr id="1904" name="Google Shape;1904;p11"/>
          <p:cNvCxnSpPr/>
          <p:nvPr/>
        </p:nvCxnSpPr>
        <p:spPr>
          <a:xfrm>
            <a:off x="6126162" y="3640137"/>
            <a:ext cx="0" cy="53974"/>
          </a:xfrm>
          <a:prstGeom prst="straightConnector1">
            <a:avLst/>
          </a:prstGeom>
          <a:noFill/>
          <a:ln cap="flat" cmpd="sng" w="12700">
            <a:solidFill>
              <a:schemeClr val="folHlink"/>
            </a:solidFill>
            <a:prstDash val="solid"/>
            <a:miter lim="8000"/>
            <a:headEnd len="sm" w="sm" type="none"/>
            <a:tailEnd len="sm" w="sm" type="none"/>
          </a:ln>
        </p:spPr>
      </p:cxnSp>
      <p:sp>
        <p:nvSpPr>
          <p:cNvPr id="1905" name="Google Shape;1905;p11"/>
          <p:cNvSpPr txBox="1"/>
          <p:nvPr/>
        </p:nvSpPr>
        <p:spPr>
          <a:xfrm>
            <a:off x="5780087" y="3640137"/>
            <a:ext cx="342899" cy="53974"/>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06" name="Google Shape;1906;p11"/>
          <p:cNvSpPr/>
          <p:nvPr/>
        </p:nvSpPr>
        <p:spPr>
          <a:xfrm>
            <a:off x="5776912" y="3576637"/>
            <a:ext cx="346074" cy="103186"/>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907" name="Google Shape;1907;p11"/>
          <p:cNvGrpSpPr/>
          <p:nvPr/>
        </p:nvGrpSpPr>
        <p:grpSpPr>
          <a:xfrm>
            <a:off x="5861050" y="3598861"/>
            <a:ext cx="171450" cy="60324"/>
            <a:chOff x="4521200" y="1346200"/>
            <a:chExt cx="222249" cy="155575"/>
          </a:xfrm>
        </p:grpSpPr>
        <p:cxnSp>
          <p:nvCxnSpPr>
            <p:cNvPr id="1908" name="Google Shape;1908;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1909" name="Google Shape;1909;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1910" name="Google Shape;1910;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1911" name="Google Shape;1911;p11"/>
          <p:cNvGrpSpPr/>
          <p:nvPr/>
        </p:nvGrpSpPr>
        <p:grpSpPr>
          <a:xfrm flipH="1" rot="10800000">
            <a:off x="5861050" y="3598862"/>
            <a:ext cx="171450" cy="58736"/>
            <a:chOff x="4521200" y="1346200"/>
            <a:chExt cx="222249" cy="155575"/>
          </a:xfrm>
        </p:grpSpPr>
        <p:cxnSp>
          <p:nvCxnSpPr>
            <p:cNvPr id="1912" name="Google Shape;1912;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1913" name="Google Shape;1913;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1914" name="Google Shape;1914;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cxnSp>
        <p:nvCxnSpPr>
          <p:cNvPr id="1915" name="Google Shape;1915;p11"/>
          <p:cNvCxnSpPr/>
          <p:nvPr/>
        </p:nvCxnSpPr>
        <p:spPr>
          <a:xfrm flipH="1" rot="10800000">
            <a:off x="6978650" y="4005261"/>
            <a:ext cx="227012" cy="436562"/>
          </a:xfrm>
          <a:prstGeom prst="straightConnector1">
            <a:avLst/>
          </a:prstGeom>
          <a:noFill/>
          <a:ln cap="flat" cmpd="sng" w="9525">
            <a:solidFill>
              <a:schemeClr val="lt2"/>
            </a:solidFill>
            <a:prstDash val="solid"/>
            <a:miter lim="8000"/>
            <a:headEnd len="sm" w="sm" type="none"/>
            <a:tailEnd len="sm" w="sm" type="none"/>
          </a:ln>
        </p:spPr>
      </p:cxnSp>
      <p:cxnSp>
        <p:nvCxnSpPr>
          <p:cNvPr id="1916" name="Google Shape;1916;p11"/>
          <p:cNvCxnSpPr/>
          <p:nvPr/>
        </p:nvCxnSpPr>
        <p:spPr>
          <a:xfrm>
            <a:off x="7102475" y="3743325"/>
            <a:ext cx="163511" cy="120649"/>
          </a:xfrm>
          <a:prstGeom prst="straightConnector1">
            <a:avLst/>
          </a:prstGeom>
          <a:noFill/>
          <a:ln cap="flat" cmpd="sng" w="9525">
            <a:solidFill>
              <a:schemeClr val="lt2"/>
            </a:solidFill>
            <a:prstDash val="solid"/>
            <a:miter lim="8000"/>
            <a:headEnd len="sm" w="sm" type="none"/>
            <a:tailEnd len="sm" w="sm" type="none"/>
          </a:ln>
        </p:spPr>
      </p:cxnSp>
      <p:cxnSp>
        <p:nvCxnSpPr>
          <p:cNvPr id="1917" name="Google Shape;1917;p11"/>
          <p:cNvCxnSpPr/>
          <p:nvPr/>
        </p:nvCxnSpPr>
        <p:spPr>
          <a:xfrm>
            <a:off x="7199311" y="3663950"/>
            <a:ext cx="279399" cy="0"/>
          </a:xfrm>
          <a:prstGeom prst="straightConnector1">
            <a:avLst/>
          </a:prstGeom>
          <a:noFill/>
          <a:ln cap="flat" cmpd="sng" w="9525">
            <a:solidFill>
              <a:schemeClr val="lt2"/>
            </a:solidFill>
            <a:prstDash val="solid"/>
            <a:miter lim="8000"/>
            <a:headEnd len="sm" w="sm" type="none"/>
            <a:tailEnd len="sm" w="sm" type="none"/>
          </a:ln>
        </p:spPr>
      </p:cxnSp>
      <p:cxnSp>
        <p:nvCxnSpPr>
          <p:cNvPr id="1918" name="Google Shape;1918;p11"/>
          <p:cNvCxnSpPr/>
          <p:nvPr/>
        </p:nvCxnSpPr>
        <p:spPr>
          <a:xfrm flipH="1" rot="10800000">
            <a:off x="7435850" y="3749675"/>
            <a:ext cx="134936" cy="104774"/>
          </a:xfrm>
          <a:prstGeom prst="straightConnector1">
            <a:avLst/>
          </a:prstGeom>
          <a:noFill/>
          <a:ln cap="flat" cmpd="sng" w="9525">
            <a:solidFill>
              <a:schemeClr val="lt2"/>
            </a:solidFill>
            <a:prstDash val="solid"/>
            <a:miter lim="8000"/>
            <a:headEnd len="sm" w="sm" type="none"/>
            <a:tailEnd len="sm" w="sm" type="none"/>
          </a:ln>
        </p:spPr>
      </p:cxnSp>
      <p:cxnSp>
        <p:nvCxnSpPr>
          <p:cNvPr id="1919" name="Google Shape;1919;p11"/>
          <p:cNvCxnSpPr/>
          <p:nvPr/>
        </p:nvCxnSpPr>
        <p:spPr>
          <a:xfrm>
            <a:off x="6134100" y="3670300"/>
            <a:ext cx="679449" cy="0"/>
          </a:xfrm>
          <a:prstGeom prst="straightConnector1">
            <a:avLst/>
          </a:prstGeom>
          <a:noFill/>
          <a:ln cap="flat" cmpd="sng" w="9525">
            <a:solidFill>
              <a:schemeClr val="lt2"/>
            </a:solidFill>
            <a:prstDash val="solid"/>
            <a:miter lim="8000"/>
            <a:headEnd len="sm" w="sm" type="none"/>
            <a:tailEnd len="sm" w="sm" type="none"/>
          </a:ln>
        </p:spPr>
      </p:cxnSp>
      <p:cxnSp>
        <p:nvCxnSpPr>
          <p:cNvPr id="1920" name="Google Shape;1920;p11"/>
          <p:cNvCxnSpPr/>
          <p:nvPr/>
        </p:nvCxnSpPr>
        <p:spPr>
          <a:xfrm>
            <a:off x="6429375" y="2517775"/>
            <a:ext cx="509586" cy="3174"/>
          </a:xfrm>
          <a:prstGeom prst="straightConnector1">
            <a:avLst/>
          </a:prstGeom>
          <a:noFill/>
          <a:ln cap="flat" cmpd="sng" w="9525">
            <a:solidFill>
              <a:schemeClr val="lt2"/>
            </a:solidFill>
            <a:prstDash val="solid"/>
            <a:miter lim="8000"/>
            <a:headEnd len="sm" w="sm" type="none"/>
            <a:tailEnd len="sm" w="sm" type="none"/>
          </a:ln>
        </p:spPr>
      </p:cxnSp>
      <p:cxnSp>
        <p:nvCxnSpPr>
          <p:cNvPr id="1921" name="Google Shape;1921;p11"/>
          <p:cNvCxnSpPr/>
          <p:nvPr/>
        </p:nvCxnSpPr>
        <p:spPr>
          <a:xfrm>
            <a:off x="5995987" y="2346325"/>
            <a:ext cx="152399" cy="82550"/>
          </a:xfrm>
          <a:prstGeom prst="straightConnector1">
            <a:avLst/>
          </a:prstGeom>
          <a:noFill/>
          <a:ln cap="flat" cmpd="sng" w="9525">
            <a:solidFill>
              <a:schemeClr val="lt2"/>
            </a:solidFill>
            <a:prstDash val="solid"/>
            <a:miter lim="8000"/>
            <a:headEnd len="sm" w="sm" type="none"/>
            <a:tailEnd len="sm" w="sm" type="none"/>
          </a:ln>
        </p:spPr>
      </p:cxnSp>
      <p:sp>
        <p:nvSpPr>
          <p:cNvPr id="1922" name="Google Shape;1922;p11"/>
          <p:cNvSpPr/>
          <p:nvPr/>
        </p:nvSpPr>
        <p:spPr>
          <a:xfrm>
            <a:off x="5316537" y="4352925"/>
            <a:ext cx="2979736" cy="1455737"/>
          </a:xfrm>
          <a:custGeom>
            <a:rect b="b" l="l" r="r" t="t"/>
            <a:pathLst>
              <a:path extrusionOk="0" h="120000" w="120000">
                <a:moveTo>
                  <a:pt x="56835" y="3009"/>
                </a:moveTo>
                <a:cubicBezTo>
                  <a:pt x="51401" y="5103"/>
                  <a:pt x="49291" y="12824"/>
                  <a:pt x="44240" y="14263"/>
                </a:cubicBezTo>
                <a:cubicBezTo>
                  <a:pt x="39190" y="15703"/>
                  <a:pt x="32669" y="10599"/>
                  <a:pt x="26531" y="11908"/>
                </a:cubicBezTo>
                <a:cubicBezTo>
                  <a:pt x="20394" y="13217"/>
                  <a:pt x="11124" y="16488"/>
                  <a:pt x="7160" y="22246"/>
                </a:cubicBezTo>
                <a:cubicBezTo>
                  <a:pt x="3260" y="28004"/>
                  <a:pt x="4219" y="38473"/>
                  <a:pt x="3196" y="46194"/>
                </a:cubicBezTo>
                <a:cubicBezTo>
                  <a:pt x="2173" y="53914"/>
                  <a:pt x="0" y="62682"/>
                  <a:pt x="895" y="69094"/>
                </a:cubicBezTo>
                <a:cubicBezTo>
                  <a:pt x="1854" y="75507"/>
                  <a:pt x="3644" y="79563"/>
                  <a:pt x="8886" y="85059"/>
                </a:cubicBezTo>
                <a:cubicBezTo>
                  <a:pt x="14128" y="90556"/>
                  <a:pt x="23782" y="97099"/>
                  <a:pt x="32285" y="102202"/>
                </a:cubicBezTo>
                <a:cubicBezTo>
                  <a:pt x="40788" y="107306"/>
                  <a:pt x="50442" y="113326"/>
                  <a:pt x="59648" y="115943"/>
                </a:cubicBezTo>
                <a:cubicBezTo>
                  <a:pt x="68854" y="118560"/>
                  <a:pt x="79659" y="119999"/>
                  <a:pt x="87586" y="117906"/>
                </a:cubicBezTo>
                <a:cubicBezTo>
                  <a:pt x="95514" y="115812"/>
                  <a:pt x="101907" y="109792"/>
                  <a:pt x="107149" y="103773"/>
                </a:cubicBezTo>
                <a:cubicBezTo>
                  <a:pt x="112392" y="97753"/>
                  <a:pt x="117826" y="94220"/>
                  <a:pt x="118913" y="81657"/>
                </a:cubicBezTo>
                <a:cubicBezTo>
                  <a:pt x="120000" y="69094"/>
                  <a:pt x="117314" y="40043"/>
                  <a:pt x="113542" y="28658"/>
                </a:cubicBezTo>
                <a:cubicBezTo>
                  <a:pt x="109770" y="17273"/>
                  <a:pt x="102226" y="17535"/>
                  <a:pt x="96089" y="13086"/>
                </a:cubicBezTo>
                <a:cubicBezTo>
                  <a:pt x="89952" y="8636"/>
                  <a:pt x="83239" y="3402"/>
                  <a:pt x="76718" y="1701"/>
                </a:cubicBezTo>
                <a:cubicBezTo>
                  <a:pt x="70197" y="0"/>
                  <a:pt x="62269" y="916"/>
                  <a:pt x="56835" y="3009"/>
                </a:cubicBez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923" name="Google Shape;1923;p11"/>
          <p:cNvCxnSpPr/>
          <p:nvPr/>
        </p:nvCxnSpPr>
        <p:spPr>
          <a:xfrm rot="-5400000">
            <a:off x="7551736" y="5089525"/>
            <a:ext cx="523874" cy="139699"/>
          </a:xfrm>
          <a:prstGeom prst="straightConnector1">
            <a:avLst/>
          </a:prstGeom>
          <a:noFill/>
          <a:ln cap="flat" cmpd="sng" w="12700">
            <a:solidFill>
              <a:schemeClr val="lt2"/>
            </a:solidFill>
            <a:prstDash val="solid"/>
            <a:miter lim="8000"/>
            <a:headEnd len="sm" w="sm" type="none"/>
            <a:tailEnd len="sm" w="sm" type="none"/>
          </a:ln>
        </p:spPr>
      </p:cxnSp>
      <p:cxnSp>
        <p:nvCxnSpPr>
          <p:cNvPr id="1924" name="Google Shape;1924;p11"/>
          <p:cNvCxnSpPr/>
          <p:nvPr/>
        </p:nvCxnSpPr>
        <p:spPr>
          <a:xfrm flipH="1" rot="-5400000">
            <a:off x="7697786" y="5370512"/>
            <a:ext cx="3174" cy="85724"/>
          </a:xfrm>
          <a:prstGeom prst="straightConnector1">
            <a:avLst/>
          </a:prstGeom>
          <a:noFill/>
          <a:ln cap="flat" cmpd="sng" w="12700">
            <a:solidFill>
              <a:schemeClr val="lt2"/>
            </a:solidFill>
            <a:prstDash val="solid"/>
            <a:miter lim="8000"/>
            <a:headEnd len="sm" w="sm" type="none"/>
            <a:tailEnd len="sm" w="sm" type="none"/>
          </a:ln>
        </p:spPr>
      </p:cxnSp>
      <p:cxnSp>
        <p:nvCxnSpPr>
          <p:cNvPr id="1925" name="Google Shape;1925;p11"/>
          <p:cNvCxnSpPr/>
          <p:nvPr/>
        </p:nvCxnSpPr>
        <p:spPr>
          <a:xfrm rot="10800000">
            <a:off x="7883525" y="5046662"/>
            <a:ext cx="0" cy="114300"/>
          </a:xfrm>
          <a:prstGeom prst="straightConnector1">
            <a:avLst/>
          </a:prstGeom>
          <a:noFill/>
          <a:ln cap="flat" cmpd="sng" w="12700">
            <a:solidFill>
              <a:schemeClr val="lt2"/>
            </a:solidFill>
            <a:prstDash val="solid"/>
            <a:miter lim="8000"/>
            <a:headEnd len="sm" w="sm" type="none"/>
            <a:tailEnd len="sm" w="sm" type="none"/>
          </a:ln>
        </p:spPr>
      </p:cxnSp>
      <p:grpSp>
        <p:nvGrpSpPr>
          <p:cNvPr id="1926" name="Google Shape;1926;p11"/>
          <p:cNvGrpSpPr/>
          <p:nvPr/>
        </p:nvGrpSpPr>
        <p:grpSpPr>
          <a:xfrm>
            <a:off x="7462836" y="4756150"/>
            <a:ext cx="501650" cy="234950"/>
            <a:chOff x="7462836" y="4756150"/>
            <a:chExt cx="501650" cy="234950"/>
          </a:xfrm>
        </p:grpSpPr>
        <p:sp>
          <p:nvSpPr>
            <p:cNvPr id="1927" name="Google Shape;1927;p11"/>
            <p:cNvSpPr/>
            <p:nvPr/>
          </p:nvSpPr>
          <p:spPr>
            <a:xfrm>
              <a:off x="7467600" y="4860925"/>
              <a:ext cx="496886" cy="130175"/>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928" name="Google Shape;1928;p11"/>
            <p:cNvCxnSpPr/>
            <p:nvPr/>
          </p:nvCxnSpPr>
          <p:spPr>
            <a:xfrm>
              <a:off x="7467600" y="4849812"/>
              <a:ext cx="0" cy="80961"/>
            </a:xfrm>
            <a:prstGeom prst="straightConnector1">
              <a:avLst/>
            </a:prstGeom>
            <a:noFill/>
            <a:ln cap="flat" cmpd="sng" w="12700">
              <a:solidFill>
                <a:schemeClr val="folHlink"/>
              </a:solidFill>
              <a:prstDash val="solid"/>
              <a:miter lim="8000"/>
              <a:headEnd len="sm" w="sm" type="none"/>
              <a:tailEnd len="sm" w="sm" type="none"/>
            </a:ln>
          </p:spPr>
        </p:cxnSp>
        <p:cxnSp>
          <p:nvCxnSpPr>
            <p:cNvPr id="1929" name="Google Shape;1929;p11"/>
            <p:cNvCxnSpPr/>
            <p:nvPr/>
          </p:nvCxnSpPr>
          <p:spPr>
            <a:xfrm>
              <a:off x="7964486" y="4849812"/>
              <a:ext cx="0" cy="80961"/>
            </a:xfrm>
            <a:prstGeom prst="straightConnector1">
              <a:avLst/>
            </a:prstGeom>
            <a:noFill/>
            <a:ln cap="flat" cmpd="sng" w="12700">
              <a:solidFill>
                <a:schemeClr val="folHlink"/>
              </a:solidFill>
              <a:prstDash val="solid"/>
              <a:miter lim="8000"/>
              <a:headEnd len="sm" w="sm" type="none"/>
              <a:tailEnd len="sm" w="sm" type="none"/>
            </a:ln>
          </p:spPr>
        </p:cxnSp>
        <p:sp>
          <p:nvSpPr>
            <p:cNvPr id="1930" name="Google Shape;1930;p11"/>
            <p:cNvSpPr txBox="1"/>
            <p:nvPr/>
          </p:nvSpPr>
          <p:spPr>
            <a:xfrm>
              <a:off x="7467600" y="4849812"/>
              <a:ext cx="492125" cy="79375"/>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31" name="Google Shape;1931;p11"/>
            <p:cNvSpPr/>
            <p:nvPr/>
          </p:nvSpPr>
          <p:spPr>
            <a:xfrm>
              <a:off x="7462836" y="4756150"/>
              <a:ext cx="496886" cy="152399"/>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932" name="Google Shape;1932;p11"/>
            <p:cNvGrpSpPr/>
            <p:nvPr/>
          </p:nvGrpSpPr>
          <p:grpSpPr>
            <a:xfrm>
              <a:off x="7581899" y="4789486"/>
              <a:ext cx="247649" cy="88901"/>
              <a:chOff x="4521200" y="1346200"/>
              <a:chExt cx="222249" cy="155575"/>
            </a:xfrm>
          </p:grpSpPr>
          <p:cxnSp>
            <p:nvCxnSpPr>
              <p:cNvPr id="1933" name="Google Shape;1933;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1934" name="Google Shape;1934;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1935" name="Google Shape;1935;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1936" name="Google Shape;1936;p11"/>
            <p:cNvGrpSpPr/>
            <p:nvPr/>
          </p:nvGrpSpPr>
          <p:grpSpPr>
            <a:xfrm flipH="1" rot="10800000">
              <a:off x="7581899" y="4787898"/>
              <a:ext cx="247649" cy="88901"/>
              <a:chOff x="4521200" y="1346200"/>
              <a:chExt cx="222249" cy="155575"/>
            </a:xfrm>
          </p:grpSpPr>
          <p:cxnSp>
            <p:nvCxnSpPr>
              <p:cNvPr id="1937" name="Google Shape;1937;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1938" name="Google Shape;1938;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1939" name="Google Shape;1939;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grpSp>
        <p:nvGrpSpPr>
          <p:cNvPr id="1940" name="Google Shape;1940;p11"/>
          <p:cNvGrpSpPr/>
          <p:nvPr/>
        </p:nvGrpSpPr>
        <p:grpSpPr>
          <a:xfrm>
            <a:off x="6646861" y="4479924"/>
            <a:ext cx="501649" cy="234950"/>
            <a:chOff x="5715000" y="347662"/>
            <a:chExt cx="571500" cy="277812"/>
          </a:xfrm>
        </p:grpSpPr>
        <p:sp>
          <p:nvSpPr>
            <p:cNvPr id="1941" name="Google Shape;1941;p11"/>
            <p:cNvSpPr/>
            <p:nvPr/>
          </p:nvSpPr>
          <p:spPr>
            <a:xfrm>
              <a:off x="5719762" y="471487"/>
              <a:ext cx="566736" cy="153987"/>
            </a:xfrm>
            <a:prstGeom prst="ellipse">
              <a:avLst/>
            </a:prstGeom>
            <a:solidFill>
              <a:srgbClr val="DDDDDD"/>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942" name="Google Shape;1942;p11"/>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943" name="Google Shape;1943;p11"/>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944" name="Google Shape;1944;p11"/>
            <p:cNvSpPr txBox="1"/>
            <p:nvPr/>
          </p:nvSpPr>
          <p:spPr>
            <a:xfrm>
              <a:off x="5719762" y="458787"/>
              <a:ext cx="561975" cy="93662"/>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45" name="Google Shape;1945;p11"/>
            <p:cNvSpPr/>
            <p:nvPr/>
          </p:nvSpPr>
          <p:spPr>
            <a:xfrm>
              <a:off x="5715000" y="347662"/>
              <a:ext cx="566736" cy="179386"/>
            </a:xfrm>
            <a:prstGeom prst="ellipse">
              <a:avLst/>
            </a:prstGeom>
            <a:solidFill>
              <a:srgbClr val="DDDDDD"/>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946" name="Google Shape;1946;p11"/>
            <p:cNvGrpSpPr/>
            <p:nvPr/>
          </p:nvGrpSpPr>
          <p:grpSpPr>
            <a:xfrm>
              <a:off x="5851524" y="387349"/>
              <a:ext cx="280986" cy="104775"/>
              <a:chOff x="4521200" y="1346200"/>
              <a:chExt cx="222249" cy="155575"/>
            </a:xfrm>
          </p:grpSpPr>
          <p:cxnSp>
            <p:nvCxnSpPr>
              <p:cNvPr id="1947" name="Google Shape;1947;p11"/>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948" name="Google Shape;1948;p11"/>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949" name="Google Shape;1949;p11"/>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950" name="Google Shape;1950;p11"/>
            <p:cNvGrpSpPr/>
            <p:nvPr/>
          </p:nvGrpSpPr>
          <p:grpSpPr>
            <a:xfrm flipH="1" rot="10800000">
              <a:off x="5851524" y="385761"/>
              <a:ext cx="280986" cy="104775"/>
              <a:chOff x="4521200" y="1346200"/>
              <a:chExt cx="222249" cy="155575"/>
            </a:xfrm>
          </p:grpSpPr>
          <p:cxnSp>
            <p:nvCxnSpPr>
              <p:cNvPr id="1951" name="Google Shape;1951;p11"/>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952" name="Google Shape;1952;p11"/>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953" name="Google Shape;1953;p11"/>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1954" name="Google Shape;1954;p11"/>
          <p:cNvGrpSpPr/>
          <p:nvPr/>
        </p:nvGrpSpPr>
        <p:grpSpPr>
          <a:xfrm>
            <a:off x="5981699" y="4784724"/>
            <a:ext cx="501649" cy="234950"/>
            <a:chOff x="5715000" y="347662"/>
            <a:chExt cx="571500" cy="277812"/>
          </a:xfrm>
        </p:grpSpPr>
        <p:sp>
          <p:nvSpPr>
            <p:cNvPr id="1955" name="Google Shape;1955;p11"/>
            <p:cNvSpPr/>
            <p:nvPr/>
          </p:nvSpPr>
          <p:spPr>
            <a:xfrm>
              <a:off x="5719762" y="471487"/>
              <a:ext cx="566736" cy="153987"/>
            </a:xfrm>
            <a:prstGeom prst="ellipse">
              <a:avLst/>
            </a:prstGeom>
            <a:solidFill>
              <a:srgbClr val="DDDDDD"/>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956" name="Google Shape;1956;p11"/>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957" name="Google Shape;1957;p11"/>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958" name="Google Shape;1958;p11"/>
            <p:cNvSpPr txBox="1"/>
            <p:nvPr/>
          </p:nvSpPr>
          <p:spPr>
            <a:xfrm>
              <a:off x="5719762" y="458787"/>
              <a:ext cx="561975" cy="93662"/>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59" name="Google Shape;1959;p11"/>
            <p:cNvSpPr/>
            <p:nvPr/>
          </p:nvSpPr>
          <p:spPr>
            <a:xfrm>
              <a:off x="5715000" y="347662"/>
              <a:ext cx="566736" cy="179386"/>
            </a:xfrm>
            <a:prstGeom prst="ellipse">
              <a:avLst/>
            </a:prstGeom>
            <a:solidFill>
              <a:srgbClr val="DDDDDD"/>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960" name="Google Shape;1960;p11"/>
            <p:cNvGrpSpPr/>
            <p:nvPr/>
          </p:nvGrpSpPr>
          <p:grpSpPr>
            <a:xfrm>
              <a:off x="5851524" y="387349"/>
              <a:ext cx="280986" cy="104775"/>
              <a:chOff x="4521200" y="1346200"/>
              <a:chExt cx="222249" cy="155575"/>
            </a:xfrm>
          </p:grpSpPr>
          <p:cxnSp>
            <p:nvCxnSpPr>
              <p:cNvPr id="1961" name="Google Shape;1961;p11"/>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962" name="Google Shape;1962;p11"/>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963" name="Google Shape;1963;p11"/>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964" name="Google Shape;1964;p11"/>
            <p:cNvGrpSpPr/>
            <p:nvPr/>
          </p:nvGrpSpPr>
          <p:grpSpPr>
            <a:xfrm flipH="1" rot="10800000">
              <a:off x="5851524" y="385761"/>
              <a:ext cx="280986" cy="104775"/>
              <a:chOff x="4521200" y="1346200"/>
              <a:chExt cx="222249" cy="155575"/>
            </a:xfrm>
          </p:grpSpPr>
          <p:cxnSp>
            <p:nvCxnSpPr>
              <p:cNvPr id="1965" name="Google Shape;1965;p11"/>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966" name="Google Shape;1966;p11"/>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967" name="Google Shape;1967;p11"/>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cxnSp>
        <p:nvCxnSpPr>
          <p:cNvPr id="1968" name="Google Shape;1968;p11"/>
          <p:cNvCxnSpPr/>
          <p:nvPr/>
        </p:nvCxnSpPr>
        <p:spPr>
          <a:xfrm>
            <a:off x="7096125" y="4691062"/>
            <a:ext cx="358775" cy="120649"/>
          </a:xfrm>
          <a:prstGeom prst="straightConnector1">
            <a:avLst/>
          </a:prstGeom>
          <a:noFill/>
          <a:ln cap="flat" cmpd="sng" w="9525">
            <a:solidFill>
              <a:schemeClr val="lt2"/>
            </a:solidFill>
            <a:prstDash val="solid"/>
            <a:miter lim="8000"/>
            <a:headEnd len="sm" w="sm" type="none"/>
            <a:tailEnd len="sm" w="sm" type="none"/>
          </a:ln>
        </p:spPr>
      </p:cxnSp>
      <p:cxnSp>
        <p:nvCxnSpPr>
          <p:cNvPr id="1969" name="Google Shape;1969;p11"/>
          <p:cNvCxnSpPr/>
          <p:nvPr/>
        </p:nvCxnSpPr>
        <p:spPr>
          <a:xfrm flipH="1" rot="10800000">
            <a:off x="6443662" y="4703761"/>
            <a:ext cx="277811" cy="109537"/>
          </a:xfrm>
          <a:prstGeom prst="straightConnector1">
            <a:avLst/>
          </a:prstGeom>
          <a:noFill/>
          <a:ln cap="flat" cmpd="sng" w="9525">
            <a:solidFill>
              <a:schemeClr val="lt2"/>
            </a:solidFill>
            <a:prstDash val="solid"/>
            <a:miter lim="8000"/>
            <a:headEnd len="sm" w="sm" type="none"/>
            <a:tailEnd len="sm" w="sm" type="none"/>
          </a:ln>
        </p:spPr>
      </p:cxnSp>
      <p:cxnSp>
        <p:nvCxnSpPr>
          <p:cNvPr id="1970" name="Google Shape;1970;p11"/>
          <p:cNvCxnSpPr/>
          <p:nvPr/>
        </p:nvCxnSpPr>
        <p:spPr>
          <a:xfrm>
            <a:off x="6486525" y="4906962"/>
            <a:ext cx="971550" cy="0"/>
          </a:xfrm>
          <a:prstGeom prst="straightConnector1">
            <a:avLst/>
          </a:prstGeom>
          <a:noFill/>
          <a:ln cap="flat" cmpd="sng" w="9525">
            <a:solidFill>
              <a:schemeClr val="lt2"/>
            </a:solidFill>
            <a:prstDash val="solid"/>
            <a:miter lim="8000"/>
            <a:headEnd len="sm" w="sm" type="none"/>
            <a:tailEnd len="sm" w="sm" type="none"/>
          </a:ln>
        </p:spPr>
      </p:cxnSp>
      <p:cxnSp>
        <p:nvCxnSpPr>
          <p:cNvPr id="1971" name="Google Shape;1971;p11"/>
          <p:cNvCxnSpPr/>
          <p:nvPr/>
        </p:nvCxnSpPr>
        <p:spPr>
          <a:xfrm flipH="1">
            <a:off x="5781674" y="4652962"/>
            <a:ext cx="254000" cy="469899"/>
          </a:xfrm>
          <a:prstGeom prst="straightConnector1">
            <a:avLst/>
          </a:prstGeom>
          <a:noFill/>
          <a:ln cap="flat" cmpd="sng" w="9525">
            <a:solidFill>
              <a:schemeClr val="lt2"/>
            </a:solidFill>
            <a:prstDash val="solid"/>
            <a:miter lim="8000"/>
            <a:headEnd len="sm" w="sm" type="none"/>
            <a:tailEnd len="sm" w="sm" type="none"/>
          </a:ln>
        </p:spPr>
      </p:cxnSp>
      <p:cxnSp>
        <p:nvCxnSpPr>
          <p:cNvPr id="1972" name="Google Shape;1972;p11"/>
          <p:cNvCxnSpPr/>
          <p:nvPr/>
        </p:nvCxnSpPr>
        <p:spPr>
          <a:xfrm>
            <a:off x="5807075" y="4703762"/>
            <a:ext cx="196850" cy="0"/>
          </a:xfrm>
          <a:prstGeom prst="straightConnector1">
            <a:avLst/>
          </a:prstGeom>
          <a:noFill/>
          <a:ln cap="flat" cmpd="sng" w="9525">
            <a:solidFill>
              <a:schemeClr val="lt2"/>
            </a:solidFill>
            <a:prstDash val="solid"/>
            <a:miter lim="8000"/>
            <a:headEnd len="sm" w="sm" type="none"/>
            <a:tailEnd len="sm" w="sm" type="none"/>
          </a:ln>
        </p:spPr>
      </p:cxnSp>
      <p:cxnSp>
        <p:nvCxnSpPr>
          <p:cNvPr id="1973" name="Google Shape;1973;p11"/>
          <p:cNvCxnSpPr/>
          <p:nvPr/>
        </p:nvCxnSpPr>
        <p:spPr>
          <a:xfrm>
            <a:off x="5667375" y="5040312"/>
            <a:ext cx="153987" cy="0"/>
          </a:xfrm>
          <a:prstGeom prst="straightConnector1">
            <a:avLst/>
          </a:prstGeom>
          <a:noFill/>
          <a:ln cap="flat" cmpd="sng" w="9525">
            <a:solidFill>
              <a:schemeClr val="lt2"/>
            </a:solidFill>
            <a:prstDash val="solid"/>
            <a:miter lim="8000"/>
            <a:headEnd len="sm" w="sm" type="none"/>
            <a:tailEnd len="sm" w="sm" type="none"/>
          </a:ln>
        </p:spPr>
      </p:cxnSp>
      <p:cxnSp>
        <p:nvCxnSpPr>
          <p:cNvPr id="1974" name="Google Shape;1974;p11"/>
          <p:cNvCxnSpPr/>
          <p:nvPr/>
        </p:nvCxnSpPr>
        <p:spPr>
          <a:xfrm>
            <a:off x="5919787" y="5119687"/>
            <a:ext cx="490537" cy="0"/>
          </a:xfrm>
          <a:prstGeom prst="straightConnector1">
            <a:avLst/>
          </a:prstGeom>
          <a:noFill/>
          <a:ln cap="flat" cmpd="sng" w="9525">
            <a:solidFill>
              <a:schemeClr val="lt2"/>
            </a:solidFill>
            <a:prstDash val="solid"/>
            <a:miter lim="8000"/>
            <a:headEnd len="sm" w="sm" type="none"/>
            <a:tailEnd len="sm" w="sm" type="none"/>
          </a:ln>
        </p:spPr>
      </p:cxnSp>
      <p:cxnSp>
        <p:nvCxnSpPr>
          <p:cNvPr id="1975" name="Google Shape;1975;p11"/>
          <p:cNvCxnSpPr/>
          <p:nvPr/>
        </p:nvCxnSpPr>
        <p:spPr>
          <a:xfrm flipH="1">
            <a:off x="6159500" y="5027612"/>
            <a:ext cx="53974" cy="85724"/>
          </a:xfrm>
          <a:prstGeom prst="straightConnector1">
            <a:avLst/>
          </a:prstGeom>
          <a:noFill/>
          <a:ln cap="flat" cmpd="sng" w="9525">
            <a:solidFill>
              <a:schemeClr val="lt2"/>
            </a:solidFill>
            <a:prstDash val="solid"/>
            <a:miter lim="8000"/>
            <a:headEnd len="sm" w="sm" type="none"/>
            <a:tailEnd len="sm" w="sm" type="none"/>
          </a:ln>
        </p:spPr>
      </p:cxnSp>
      <p:cxnSp>
        <p:nvCxnSpPr>
          <p:cNvPr id="1976" name="Google Shape;1976;p11"/>
          <p:cNvCxnSpPr/>
          <p:nvPr/>
        </p:nvCxnSpPr>
        <p:spPr>
          <a:xfrm>
            <a:off x="5972175" y="5116512"/>
            <a:ext cx="1587" cy="82550"/>
          </a:xfrm>
          <a:prstGeom prst="straightConnector1">
            <a:avLst/>
          </a:prstGeom>
          <a:noFill/>
          <a:ln cap="flat" cmpd="sng" w="9525">
            <a:solidFill>
              <a:schemeClr val="lt2"/>
            </a:solidFill>
            <a:prstDash val="solid"/>
            <a:miter lim="8000"/>
            <a:headEnd len="sm" w="sm" type="none"/>
            <a:tailEnd len="sm" w="sm" type="none"/>
          </a:ln>
        </p:spPr>
      </p:cxnSp>
      <p:cxnSp>
        <p:nvCxnSpPr>
          <p:cNvPr id="1977" name="Google Shape;1977;p11"/>
          <p:cNvCxnSpPr/>
          <p:nvPr/>
        </p:nvCxnSpPr>
        <p:spPr>
          <a:xfrm rot="10800000">
            <a:off x="6369050" y="5124450"/>
            <a:ext cx="0" cy="76199"/>
          </a:xfrm>
          <a:prstGeom prst="straightConnector1">
            <a:avLst/>
          </a:prstGeom>
          <a:noFill/>
          <a:ln cap="flat" cmpd="sng" w="9525">
            <a:solidFill>
              <a:schemeClr val="lt2"/>
            </a:solidFill>
            <a:prstDash val="solid"/>
            <a:miter lim="8000"/>
            <a:headEnd len="sm" w="sm" type="none"/>
            <a:tailEnd len="sm" w="sm" type="none"/>
          </a:ln>
        </p:spPr>
      </p:cxnSp>
      <p:cxnSp>
        <p:nvCxnSpPr>
          <p:cNvPr id="1978" name="Google Shape;1978;p11"/>
          <p:cNvCxnSpPr/>
          <p:nvPr/>
        </p:nvCxnSpPr>
        <p:spPr>
          <a:xfrm>
            <a:off x="6450012" y="4983162"/>
            <a:ext cx="503236" cy="269874"/>
          </a:xfrm>
          <a:prstGeom prst="straightConnector1">
            <a:avLst/>
          </a:prstGeom>
          <a:noFill/>
          <a:ln cap="flat" cmpd="sng" w="9525">
            <a:solidFill>
              <a:schemeClr val="lt2"/>
            </a:solidFill>
            <a:prstDash val="solid"/>
            <a:miter lim="8000"/>
            <a:headEnd len="sm" w="sm" type="none"/>
            <a:tailEnd len="sm" w="sm" type="none"/>
          </a:ln>
        </p:spPr>
      </p:cxnSp>
      <p:cxnSp>
        <p:nvCxnSpPr>
          <p:cNvPr id="1979" name="Google Shape;1979;p11"/>
          <p:cNvCxnSpPr/>
          <p:nvPr/>
        </p:nvCxnSpPr>
        <p:spPr>
          <a:xfrm>
            <a:off x="5899150" y="4918075"/>
            <a:ext cx="80961" cy="0"/>
          </a:xfrm>
          <a:prstGeom prst="straightConnector1">
            <a:avLst/>
          </a:prstGeom>
          <a:noFill/>
          <a:ln cap="flat" cmpd="sng" w="9525">
            <a:solidFill>
              <a:schemeClr val="lt2"/>
            </a:solidFill>
            <a:prstDash val="solid"/>
            <a:miter lim="8000"/>
            <a:headEnd len="sm" w="sm" type="none"/>
            <a:tailEnd len="sm" w="sm" type="none"/>
          </a:ln>
        </p:spPr>
      </p:cxnSp>
      <p:grpSp>
        <p:nvGrpSpPr>
          <p:cNvPr id="1980" name="Google Shape;1980;p11"/>
          <p:cNvGrpSpPr/>
          <p:nvPr/>
        </p:nvGrpSpPr>
        <p:grpSpPr>
          <a:xfrm>
            <a:off x="5084762" y="1677987"/>
            <a:ext cx="3021011" cy="3981448"/>
            <a:chOff x="-1909762" y="2146300"/>
            <a:chExt cx="3021011" cy="3981448"/>
          </a:xfrm>
        </p:grpSpPr>
        <p:grpSp>
          <p:nvGrpSpPr>
            <p:cNvPr id="1981" name="Google Shape;1981;p11"/>
            <p:cNvGrpSpPr/>
            <p:nvPr/>
          </p:nvGrpSpPr>
          <p:grpSpPr>
            <a:xfrm>
              <a:off x="-1909762" y="2614612"/>
              <a:ext cx="692149" cy="180975"/>
              <a:chOff x="4876799" y="1173162"/>
              <a:chExt cx="1035048" cy="231775"/>
            </a:xfrm>
          </p:grpSpPr>
          <p:pic>
            <p:nvPicPr>
              <p:cNvPr descr="lgv_fqmg[1]" id="1982" name="Google Shape;1982;p11"/>
              <p:cNvPicPr preferRelativeResize="0"/>
              <p:nvPr/>
            </p:nvPicPr>
            <p:blipFill rotWithShape="1">
              <a:blip r:embed="rId3">
                <a:alphaModFix/>
              </a:blip>
              <a:srcRect b="0" l="0" r="0" t="0"/>
              <a:stretch/>
            </p:blipFill>
            <p:spPr>
              <a:xfrm flipH="1">
                <a:off x="5138736" y="1173162"/>
                <a:ext cx="773111" cy="231775"/>
              </a:xfrm>
              <a:prstGeom prst="rect">
                <a:avLst/>
              </a:prstGeom>
              <a:noFill/>
              <a:ln>
                <a:noFill/>
              </a:ln>
            </p:spPr>
          </p:pic>
          <p:cxnSp>
            <p:nvCxnSpPr>
              <p:cNvPr id="1983" name="Google Shape;1983;p11"/>
              <p:cNvCxnSpPr/>
              <p:nvPr/>
            </p:nvCxnSpPr>
            <p:spPr>
              <a:xfrm rot="10800000">
                <a:off x="4927600" y="1244600"/>
                <a:ext cx="139699" cy="0"/>
              </a:xfrm>
              <a:prstGeom prst="straightConnector1">
                <a:avLst/>
              </a:prstGeom>
              <a:noFill/>
              <a:ln cap="flat" cmpd="sng" w="9525">
                <a:solidFill>
                  <a:schemeClr val="dk1"/>
                </a:solidFill>
                <a:prstDash val="solid"/>
                <a:miter lim="8000"/>
                <a:headEnd len="sm" w="sm" type="none"/>
                <a:tailEnd len="sm" w="sm" type="none"/>
              </a:ln>
            </p:spPr>
          </p:cxnSp>
          <p:cxnSp>
            <p:nvCxnSpPr>
              <p:cNvPr id="1984" name="Google Shape;1984;p11"/>
              <p:cNvCxnSpPr/>
              <p:nvPr/>
            </p:nvCxnSpPr>
            <p:spPr>
              <a:xfrm rot="10800000">
                <a:off x="4876799" y="1206500"/>
                <a:ext cx="228600" cy="0"/>
              </a:xfrm>
              <a:prstGeom prst="straightConnector1">
                <a:avLst/>
              </a:prstGeom>
              <a:noFill/>
              <a:ln cap="flat" cmpd="sng" w="9525">
                <a:solidFill>
                  <a:schemeClr val="dk1"/>
                </a:solidFill>
                <a:prstDash val="solid"/>
                <a:miter lim="8000"/>
                <a:headEnd len="sm" w="sm" type="none"/>
                <a:tailEnd len="sm" w="sm" type="none"/>
              </a:ln>
            </p:spPr>
          </p:cxnSp>
        </p:grpSp>
        <p:pic>
          <p:nvPicPr>
            <p:cNvPr descr="imgyjavg[1]" id="1985" name="Google Shape;1985;p11"/>
            <p:cNvPicPr preferRelativeResize="0"/>
            <p:nvPr/>
          </p:nvPicPr>
          <p:blipFill rotWithShape="1">
            <a:blip r:embed="rId4">
              <a:alphaModFix/>
            </a:blip>
            <a:srcRect b="0" l="0" r="0" t="0"/>
            <a:stretch/>
          </p:blipFill>
          <p:spPr>
            <a:xfrm>
              <a:off x="-1630362" y="2327275"/>
              <a:ext cx="368299" cy="266699"/>
            </a:xfrm>
            <a:prstGeom prst="rect">
              <a:avLst/>
            </a:prstGeom>
            <a:noFill/>
            <a:ln>
              <a:noFill/>
            </a:ln>
          </p:spPr>
        </p:pic>
        <p:grpSp>
          <p:nvGrpSpPr>
            <p:cNvPr id="1986" name="Google Shape;1986;p11"/>
            <p:cNvGrpSpPr/>
            <p:nvPr/>
          </p:nvGrpSpPr>
          <p:grpSpPr>
            <a:xfrm>
              <a:off x="-866775" y="2146300"/>
              <a:ext cx="406399" cy="427037"/>
              <a:chOff x="4556125" y="2409825"/>
              <a:chExt cx="463549" cy="507999"/>
            </a:xfrm>
          </p:grpSpPr>
          <p:pic>
            <p:nvPicPr>
              <p:cNvPr id="1987" name="Google Shape;1987;p11"/>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1988" name="Google Shape;1988;p11"/>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1989" name="Google Shape;1989;p11"/>
            <p:cNvGrpSpPr/>
            <p:nvPr/>
          </p:nvGrpSpPr>
          <p:grpSpPr>
            <a:xfrm>
              <a:off x="-1590674" y="3590924"/>
              <a:ext cx="331786" cy="355599"/>
              <a:chOff x="4556125" y="2409825"/>
              <a:chExt cx="463549" cy="507999"/>
            </a:xfrm>
          </p:grpSpPr>
          <p:pic>
            <p:nvPicPr>
              <p:cNvPr id="1990" name="Google Shape;1990;p11"/>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1991" name="Google Shape;1991;p11"/>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pic>
          <p:nvPicPr>
            <p:cNvPr id="1992" name="Google Shape;1992;p11"/>
            <p:cNvPicPr preferRelativeResize="0"/>
            <p:nvPr/>
          </p:nvPicPr>
          <p:blipFill rotWithShape="1">
            <a:blip r:embed="rId7">
              <a:alphaModFix/>
            </a:blip>
            <a:srcRect b="0" l="0" r="0" t="0"/>
            <a:stretch/>
          </p:blipFill>
          <p:spPr>
            <a:xfrm>
              <a:off x="-1162050" y="3633787"/>
              <a:ext cx="328611" cy="274636"/>
            </a:xfrm>
            <a:prstGeom prst="rect">
              <a:avLst/>
            </a:prstGeom>
            <a:noFill/>
            <a:ln>
              <a:noFill/>
            </a:ln>
          </p:spPr>
        </p:pic>
        <p:grpSp>
          <p:nvGrpSpPr>
            <p:cNvPr id="1993" name="Google Shape;1993;p11"/>
            <p:cNvGrpSpPr/>
            <p:nvPr/>
          </p:nvGrpSpPr>
          <p:grpSpPr>
            <a:xfrm>
              <a:off x="492124" y="5675312"/>
              <a:ext cx="198436" cy="365125"/>
              <a:chOff x="6635750" y="1243012"/>
              <a:chExt cx="238125" cy="487361"/>
            </a:xfrm>
          </p:grpSpPr>
          <p:sp>
            <p:nvSpPr>
              <p:cNvPr id="1994" name="Google Shape;1994;p11"/>
              <p:cNvSpPr/>
              <p:nvPr/>
            </p:nvSpPr>
            <p:spPr>
              <a:xfrm>
                <a:off x="6635750" y="1617662"/>
                <a:ext cx="238124" cy="112711"/>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95" name="Google Shape;1995;p11"/>
              <p:cNvSpPr txBox="1"/>
              <p:nvPr/>
            </p:nvSpPr>
            <p:spPr>
              <a:xfrm>
                <a:off x="6756400" y="1246187"/>
                <a:ext cx="109537" cy="374649"/>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96" name="Google Shape;1996;p11"/>
              <p:cNvSpPr txBox="1"/>
              <p:nvPr/>
            </p:nvSpPr>
            <p:spPr>
              <a:xfrm>
                <a:off x="6637336" y="1352550"/>
                <a:ext cx="150811" cy="374649"/>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997" name="Google Shape;1997;p11"/>
              <p:cNvSpPr/>
              <p:nvPr/>
            </p:nvSpPr>
            <p:spPr>
              <a:xfrm>
                <a:off x="6635750" y="1243012"/>
                <a:ext cx="238124" cy="112711"/>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998" name="Google Shape;1998;p11"/>
              <p:cNvCxnSpPr/>
              <p:nvPr/>
            </p:nvCxnSpPr>
            <p:spPr>
              <a:xfrm>
                <a:off x="6873875" y="1250950"/>
                <a:ext cx="0" cy="366711"/>
              </a:xfrm>
              <a:prstGeom prst="straightConnector1">
                <a:avLst/>
              </a:prstGeom>
              <a:noFill/>
              <a:ln cap="flat" cmpd="sng" w="9525">
                <a:solidFill>
                  <a:schemeClr val="dk1"/>
                </a:solidFill>
                <a:prstDash val="solid"/>
                <a:miter lim="8000"/>
                <a:headEnd len="sm" w="sm" type="none"/>
                <a:tailEnd len="sm" w="sm" type="none"/>
              </a:ln>
            </p:spPr>
          </p:cxnSp>
          <p:cxnSp>
            <p:nvCxnSpPr>
              <p:cNvPr id="1999" name="Google Shape;1999;p11"/>
              <p:cNvCxnSpPr/>
              <p:nvPr/>
            </p:nvCxnSpPr>
            <p:spPr>
              <a:xfrm flipH="1">
                <a:off x="6788150" y="1617662"/>
                <a:ext cx="85724" cy="109537"/>
              </a:xfrm>
              <a:prstGeom prst="straightConnector1">
                <a:avLst/>
              </a:prstGeom>
              <a:noFill/>
              <a:ln cap="flat" cmpd="sng" w="9525">
                <a:solidFill>
                  <a:schemeClr val="dk1"/>
                </a:solidFill>
                <a:prstDash val="solid"/>
                <a:miter lim="8000"/>
                <a:headEnd len="sm" w="sm" type="none"/>
                <a:tailEnd len="sm" w="sm" type="none"/>
              </a:ln>
            </p:spPr>
          </p:cxnSp>
          <p:sp>
            <p:nvSpPr>
              <p:cNvPr id="2000" name="Google Shape;2000;p11"/>
              <p:cNvSpPr txBox="1"/>
              <p:nvPr/>
            </p:nvSpPr>
            <p:spPr>
              <a:xfrm>
                <a:off x="6656386" y="1401762"/>
                <a:ext cx="100011" cy="215899"/>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01" name="Google Shape;2001;p11"/>
              <p:cNvSpPr txBox="1"/>
              <p:nvPr/>
            </p:nvSpPr>
            <p:spPr>
              <a:xfrm>
                <a:off x="6670675" y="1466850"/>
                <a:ext cx="76199" cy="761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pic>
          <p:nvPicPr>
            <p:cNvPr id="2002" name="Google Shape;2002;p11"/>
            <p:cNvPicPr preferRelativeResize="0"/>
            <p:nvPr/>
          </p:nvPicPr>
          <p:blipFill rotWithShape="1">
            <a:blip r:embed="rId8">
              <a:alphaModFix/>
            </a:blip>
            <a:srcRect b="0" l="0" r="0" t="0"/>
            <a:stretch/>
          </p:blipFill>
          <p:spPr>
            <a:xfrm>
              <a:off x="-1547812" y="5372100"/>
              <a:ext cx="342899" cy="285750"/>
            </a:xfrm>
            <a:prstGeom prst="rect">
              <a:avLst/>
            </a:prstGeom>
            <a:noFill/>
            <a:ln>
              <a:noFill/>
            </a:ln>
          </p:spPr>
        </p:pic>
        <p:pic>
          <p:nvPicPr>
            <p:cNvPr id="2003" name="Google Shape;2003;p11"/>
            <p:cNvPicPr preferRelativeResize="0"/>
            <p:nvPr/>
          </p:nvPicPr>
          <p:blipFill rotWithShape="1">
            <a:blip r:embed="rId8">
              <a:alphaModFix/>
            </a:blip>
            <a:srcRect b="0" l="0" r="0" t="0"/>
            <a:stretch/>
          </p:blipFill>
          <p:spPr>
            <a:xfrm>
              <a:off x="-1382712" y="5054600"/>
              <a:ext cx="342899" cy="285750"/>
            </a:xfrm>
            <a:prstGeom prst="rect">
              <a:avLst/>
            </a:prstGeom>
            <a:noFill/>
            <a:ln>
              <a:noFill/>
            </a:ln>
          </p:spPr>
        </p:pic>
        <p:pic>
          <p:nvPicPr>
            <p:cNvPr id="2004" name="Google Shape;2004;p11"/>
            <p:cNvPicPr preferRelativeResize="0"/>
            <p:nvPr/>
          </p:nvPicPr>
          <p:blipFill rotWithShape="1">
            <a:blip r:embed="rId8">
              <a:alphaModFix/>
            </a:blip>
            <a:srcRect b="0" l="0" r="0" t="0"/>
            <a:stretch/>
          </p:blipFill>
          <p:spPr>
            <a:xfrm>
              <a:off x="-1116012" y="5626100"/>
              <a:ext cx="342899" cy="285750"/>
            </a:xfrm>
            <a:prstGeom prst="rect">
              <a:avLst/>
            </a:prstGeom>
            <a:noFill/>
            <a:ln>
              <a:noFill/>
            </a:ln>
          </p:spPr>
        </p:pic>
        <p:pic>
          <p:nvPicPr>
            <p:cNvPr id="2005" name="Google Shape;2005;p11"/>
            <p:cNvPicPr preferRelativeResize="0"/>
            <p:nvPr/>
          </p:nvPicPr>
          <p:blipFill rotWithShape="1">
            <a:blip r:embed="rId8">
              <a:alphaModFix/>
            </a:blip>
            <a:srcRect b="0" l="0" r="0" t="0"/>
            <a:stretch/>
          </p:blipFill>
          <p:spPr>
            <a:xfrm>
              <a:off x="-776287" y="5629275"/>
              <a:ext cx="342899" cy="285750"/>
            </a:xfrm>
            <a:prstGeom prst="rect">
              <a:avLst/>
            </a:prstGeom>
            <a:noFill/>
            <a:ln>
              <a:noFill/>
            </a:ln>
          </p:spPr>
        </p:pic>
        <p:grpSp>
          <p:nvGrpSpPr>
            <p:cNvPr id="2006" name="Google Shape;2006;p11"/>
            <p:cNvGrpSpPr/>
            <p:nvPr/>
          </p:nvGrpSpPr>
          <p:grpSpPr>
            <a:xfrm>
              <a:off x="131762" y="5754687"/>
              <a:ext cx="273049" cy="341311"/>
              <a:chOff x="4556125" y="2409825"/>
              <a:chExt cx="463549" cy="507999"/>
            </a:xfrm>
          </p:grpSpPr>
          <p:pic>
            <p:nvPicPr>
              <p:cNvPr id="2007" name="Google Shape;2007;p11"/>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2008" name="Google Shape;2008;p11"/>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2009" name="Google Shape;2009;p11"/>
            <p:cNvGrpSpPr/>
            <p:nvPr/>
          </p:nvGrpSpPr>
          <p:grpSpPr>
            <a:xfrm>
              <a:off x="-319087" y="5805487"/>
              <a:ext cx="349249" cy="322261"/>
              <a:chOff x="4556125" y="2409825"/>
              <a:chExt cx="463549" cy="507999"/>
            </a:xfrm>
          </p:grpSpPr>
          <p:pic>
            <p:nvPicPr>
              <p:cNvPr id="2010" name="Google Shape;2010;p11"/>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2011" name="Google Shape;2011;p11"/>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2012" name="Google Shape;2012;p11"/>
            <p:cNvGrpSpPr/>
            <p:nvPr/>
          </p:nvGrpSpPr>
          <p:grpSpPr>
            <a:xfrm>
              <a:off x="903287" y="5427661"/>
              <a:ext cx="207962" cy="409575"/>
              <a:chOff x="6635750" y="1243012"/>
              <a:chExt cx="238125" cy="487361"/>
            </a:xfrm>
          </p:grpSpPr>
          <p:sp>
            <p:nvSpPr>
              <p:cNvPr id="2013" name="Google Shape;2013;p11"/>
              <p:cNvSpPr/>
              <p:nvPr/>
            </p:nvSpPr>
            <p:spPr>
              <a:xfrm>
                <a:off x="6635750" y="1617662"/>
                <a:ext cx="238124" cy="112711"/>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14" name="Google Shape;2014;p11"/>
              <p:cNvSpPr txBox="1"/>
              <p:nvPr/>
            </p:nvSpPr>
            <p:spPr>
              <a:xfrm>
                <a:off x="6756400" y="1246187"/>
                <a:ext cx="109537" cy="374649"/>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15" name="Google Shape;2015;p11"/>
              <p:cNvSpPr txBox="1"/>
              <p:nvPr/>
            </p:nvSpPr>
            <p:spPr>
              <a:xfrm>
                <a:off x="6637336" y="1352550"/>
                <a:ext cx="150811" cy="374649"/>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16" name="Google Shape;2016;p11"/>
              <p:cNvSpPr/>
              <p:nvPr/>
            </p:nvSpPr>
            <p:spPr>
              <a:xfrm>
                <a:off x="6635750" y="1243012"/>
                <a:ext cx="238124" cy="112711"/>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017" name="Google Shape;2017;p11"/>
              <p:cNvCxnSpPr/>
              <p:nvPr/>
            </p:nvCxnSpPr>
            <p:spPr>
              <a:xfrm>
                <a:off x="6873875" y="1250950"/>
                <a:ext cx="0" cy="366711"/>
              </a:xfrm>
              <a:prstGeom prst="straightConnector1">
                <a:avLst/>
              </a:prstGeom>
              <a:noFill/>
              <a:ln cap="flat" cmpd="sng" w="9525">
                <a:solidFill>
                  <a:schemeClr val="dk1"/>
                </a:solidFill>
                <a:prstDash val="solid"/>
                <a:miter lim="8000"/>
                <a:headEnd len="sm" w="sm" type="none"/>
                <a:tailEnd len="sm" w="sm" type="none"/>
              </a:ln>
            </p:spPr>
          </p:cxnSp>
          <p:cxnSp>
            <p:nvCxnSpPr>
              <p:cNvPr id="2018" name="Google Shape;2018;p11"/>
              <p:cNvCxnSpPr/>
              <p:nvPr/>
            </p:nvCxnSpPr>
            <p:spPr>
              <a:xfrm flipH="1">
                <a:off x="6788150" y="1617662"/>
                <a:ext cx="85724" cy="109537"/>
              </a:xfrm>
              <a:prstGeom prst="straightConnector1">
                <a:avLst/>
              </a:prstGeom>
              <a:noFill/>
              <a:ln cap="flat" cmpd="sng" w="9525">
                <a:solidFill>
                  <a:schemeClr val="dk1"/>
                </a:solidFill>
                <a:prstDash val="solid"/>
                <a:miter lim="8000"/>
                <a:headEnd len="sm" w="sm" type="none"/>
                <a:tailEnd len="sm" w="sm" type="none"/>
              </a:ln>
            </p:spPr>
          </p:cxnSp>
          <p:sp>
            <p:nvSpPr>
              <p:cNvPr id="2019" name="Google Shape;2019;p11"/>
              <p:cNvSpPr txBox="1"/>
              <p:nvPr/>
            </p:nvSpPr>
            <p:spPr>
              <a:xfrm>
                <a:off x="6656386" y="1401762"/>
                <a:ext cx="100011" cy="215899"/>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20" name="Google Shape;2020;p11"/>
              <p:cNvSpPr txBox="1"/>
              <p:nvPr/>
            </p:nvSpPr>
            <p:spPr>
              <a:xfrm>
                <a:off x="6670675" y="1466850"/>
                <a:ext cx="76199" cy="761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cxnSp>
        <p:nvCxnSpPr>
          <p:cNvPr id="2021" name="Google Shape;2021;p11"/>
          <p:cNvCxnSpPr/>
          <p:nvPr/>
        </p:nvCxnSpPr>
        <p:spPr>
          <a:xfrm flipH="1">
            <a:off x="5988050" y="3440112"/>
            <a:ext cx="3174" cy="144462"/>
          </a:xfrm>
          <a:prstGeom prst="straightConnector1">
            <a:avLst/>
          </a:prstGeom>
          <a:noFill/>
          <a:ln cap="flat" cmpd="sng" w="9525">
            <a:solidFill>
              <a:schemeClr val="lt2"/>
            </a:solidFill>
            <a:prstDash val="solid"/>
            <a:miter lim="8000"/>
            <a:headEnd len="sm" w="sm" type="none"/>
            <a:tailEnd len="sm" w="sm" type="none"/>
          </a:ln>
        </p:spPr>
      </p:cxnSp>
      <p:cxnSp>
        <p:nvCxnSpPr>
          <p:cNvPr id="2022" name="Google Shape;2022;p11"/>
          <p:cNvCxnSpPr/>
          <p:nvPr/>
        </p:nvCxnSpPr>
        <p:spPr>
          <a:xfrm flipH="1" rot="10800000">
            <a:off x="7285036" y="2422524"/>
            <a:ext cx="123824" cy="87311"/>
          </a:xfrm>
          <a:prstGeom prst="straightConnector1">
            <a:avLst/>
          </a:prstGeom>
          <a:noFill/>
          <a:ln cap="flat" cmpd="sng" w="9525">
            <a:solidFill>
              <a:schemeClr val="lt2"/>
            </a:solidFill>
            <a:prstDash val="solid"/>
            <a:miter lim="8000"/>
            <a:headEnd len="sm" w="sm" type="none"/>
            <a:tailEnd len="sm" w="sm" type="none"/>
          </a:ln>
        </p:spPr>
      </p:cxnSp>
      <p:cxnSp>
        <p:nvCxnSpPr>
          <p:cNvPr id="2023" name="Google Shape;2023;p11"/>
          <p:cNvCxnSpPr/>
          <p:nvPr/>
        </p:nvCxnSpPr>
        <p:spPr>
          <a:xfrm>
            <a:off x="7112000" y="2595561"/>
            <a:ext cx="0" cy="82550"/>
          </a:xfrm>
          <a:prstGeom prst="straightConnector1">
            <a:avLst/>
          </a:prstGeom>
          <a:noFill/>
          <a:ln cap="flat" cmpd="sng" w="9525">
            <a:solidFill>
              <a:schemeClr val="lt2"/>
            </a:solidFill>
            <a:prstDash val="solid"/>
            <a:miter lim="8000"/>
            <a:headEnd len="sm" w="sm" type="none"/>
            <a:tailEnd len="sm" w="sm" type="none"/>
          </a:ln>
        </p:spPr>
      </p:cxnSp>
      <p:cxnSp>
        <p:nvCxnSpPr>
          <p:cNvPr id="2024" name="Google Shape;2024;p11"/>
          <p:cNvCxnSpPr/>
          <p:nvPr/>
        </p:nvCxnSpPr>
        <p:spPr>
          <a:xfrm flipH="1" rot="10800000">
            <a:off x="7296150" y="2492374"/>
            <a:ext cx="263525" cy="288925"/>
          </a:xfrm>
          <a:prstGeom prst="straightConnector1">
            <a:avLst/>
          </a:prstGeom>
          <a:noFill/>
          <a:ln cap="flat" cmpd="sng" w="9525">
            <a:solidFill>
              <a:schemeClr val="lt2"/>
            </a:solidFill>
            <a:prstDash val="solid"/>
            <a:miter lim="8000"/>
            <a:headEnd len="sm" w="sm" type="none"/>
            <a:tailEnd len="sm" w="sm" type="none"/>
          </a:ln>
        </p:spPr>
      </p:cxnSp>
      <p:cxnSp>
        <p:nvCxnSpPr>
          <p:cNvPr id="2025" name="Google Shape;2025;p11"/>
          <p:cNvCxnSpPr/>
          <p:nvPr/>
        </p:nvCxnSpPr>
        <p:spPr>
          <a:xfrm>
            <a:off x="7648575" y="2490786"/>
            <a:ext cx="0" cy="196850"/>
          </a:xfrm>
          <a:prstGeom prst="straightConnector1">
            <a:avLst/>
          </a:prstGeom>
          <a:noFill/>
          <a:ln cap="flat" cmpd="sng" w="9525">
            <a:solidFill>
              <a:schemeClr val="lt2"/>
            </a:solidFill>
            <a:prstDash val="solid"/>
            <a:miter lim="8000"/>
            <a:headEnd len="sm" w="sm" type="none"/>
            <a:tailEnd len="sm" w="sm" type="none"/>
          </a:ln>
        </p:spPr>
      </p:cxnSp>
      <p:cxnSp>
        <p:nvCxnSpPr>
          <p:cNvPr id="2026" name="Google Shape;2026;p11"/>
          <p:cNvCxnSpPr/>
          <p:nvPr/>
        </p:nvCxnSpPr>
        <p:spPr>
          <a:xfrm>
            <a:off x="7302500" y="2797175"/>
            <a:ext cx="188912" cy="0"/>
          </a:xfrm>
          <a:prstGeom prst="straightConnector1">
            <a:avLst/>
          </a:prstGeom>
          <a:noFill/>
          <a:ln cap="flat" cmpd="sng" w="9525">
            <a:solidFill>
              <a:schemeClr val="lt2"/>
            </a:solidFill>
            <a:prstDash val="solid"/>
            <a:miter lim="8000"/>
            <a:headEnd len="sm" w="sm" type="none"/>
            <a:tailEnd len="sm" w="sm" type="none"/>
          </a:ln>
        </p:spPr>
      </p:cxnSp>
      <p:cxnSp>
        <p:nvCxnSpPr>
          <p:cNvPr id="2027" name="Google Shape;2027;p11"/>
          <p:cNvCxnSpPr/>
          <p:nvPr/>
        </p:nvCxnSpPr>
        <p:spPr>
          <a:xfrm flipH="1" rot="10800000">
            <a:off x="5597525" y="3663950"/>
            <a:ext cx="168274" cy="3174"/>
          </a:xfrm>
          <a:prstGeom prst="straightConnector1">
            <a:avLst/>
          </a:prstGeom>
          <a:noFill/>
          <a:ln cap="flat" cmpd="sng" w="9525">
            <a:solidFill>
              <a:schemeClr val="lt2"/>
            </a:solidFill>
            <a:prstDash val="solid"/>
            <a:miter lim="8000"/>
            <a:headEnd len="sm" w="sm" type="none"/>
            <a:tailEnd len="sm" w="sm" type="none"/>
          </a:ln>
        </p:spPr>
      </p:cxnSp>
      <p:cxnSp>
        <p:nvCxnSpPr>
          <p:cNvPr id="2028" name="Google Shape;2028;p11"/>
          <p:cNvCxnSpPr/>
          <p:nvPr/>
        </p:nvCxnSpPr>
        <p:spPr>
          <a:xfrm flipH="1" rot="10800000">
            <a:off x="7716836" y="2190750"/>
            <a:ext cx="238124" cy="168274"/>
          </a:xfrm>
          <a:prstGeom prst="straightConnector1">
            <a:avLst/>
          </a:prstGeom>
          <a:noFill/>
          <a:ln cap="flat" cmpd="sng" w="9525">
            <a:solidFill>
              <a:schemeClr val="lt2"/>
            </a:solidFill>
            <a:prstDash val="solid"/>
            <a:miter lim="8000"/>
            <a:headEnd len="sm" w="sm" type="none"/>
            <a:tailEnd len="sm" w="sm" type="none"/>
          </a:ln>
        </p:spPr>
      </p:cxnSp>
      <p:cxnSp>
        <p:nvCxnSpPr>
          <p:cNvPr id="2029" name="Google Shape;2029;p11"/>
          <p:cNvCxnSpPr/>
          <p:nvPr/>
        </p:nvCxnSpPr>
        <p:spPr>
          <a:xfrm>
            <a:off x="7856536" y="2787650"/>
            <a:ext cx="177800" cy="0"/>
          </a:xfrm>
          <a:prstGeom prst="straightConnector1">
            <a:avLst/>
          </a:prstGeom>
          <a:noFill/>
          <a:ln cap="flat" cmpd="sng" w="9525">
            <a:solidFill>
              <a:schemeClr val="lt2"/>
            </a:solidFill>
            <a:prstDash val="solid"/>
            <a:miter lim="8000"/>
            <a:headEnd len="sm" w="sm" type="none"/>
            <a:tailEnd len="sm" w="sm" type="none"/>
          </a:ln>
        </p:spPr>
      </p:cxnSp>
      <p:cxnSp>
        <p:nvCxnSpPr>
          <p:cNvPr id="2030" name="Google Shape;2030;p11"/>
          <p:cNvCxnSpPr/>
          <p:nvPr/>
        </p:nvCxnSpPr>
        <p:spPr>
          <a:xfrm flipH="1">
            <a:off x="7002461" y="2863850"/>
            <a:ext cx="98425" cy="704850"/>
          </a:xfrm>
          <a:prstGeom prst="straightConnector1">
            <a:avLst/>
          </a:prstGeom>
          <a:noFill/>
          <a:ln cap="flat" cmpd="sng" w="9525">
            <a:solidFill>
              <a:schemeClr val="lt2"/>
            </a:solidFill>
            <a:prstDash val="solid"/>
            <a:miter lim="8000"/>
            <a:headEnd len="sm" w="sm" type="none"/>
            <a:tailEnd len="sm" w="sm" type="none"/>
          </a:ln>
        </p:spPr>
      </p:cxnSp>
      <p:cxnSp>
        <p:nvCxnSpPr>
          <p:cNvPr id="2031" name="Google Shape;2031;p11"/>
          <p:cNvCxnSpPr/>
          <p:nvPr/>
        </p:nvCxnSpPr>
        <p:spPr>
          <a:xfrm flipH="1">
            <a:off x="7593011" y="2863850"/>
            <a:ext cx="111125" cy="727074"/>
          </a:xfrm>
          <a:prstGeom prst="straightConnector1">
            <a:avLst/>
          </a:prstGeom>
          <a:noFill/>
          <a:ln cap="flat" cmpd="sng" w="9525">
            <a:solidFill>
              <a:schemeClr val="lt2"/>
            </a:solidFill>
            <a:prstDash val="solid"/>
            <a:miter lim="8000"/>
            <a:headEnd len="sm" w="sm" type="none"/>
            <a:tailEnd len="sm" w="sm" type="none"/>
          </a:ln>
        </p:spPr>
      </p:cxnSp>
      <p:grpSp>
        <p:nvGrpSpPr>
          <p:cNvPr id="2032" name="Google Shape;2032;p11"/>
          <p:cNvGrpSpPr/>
          <p:nvPr/>
        </p:nvGrpSpPr>
        <p:grpSpPr>
          <a:xfrm>
            <a:off x="6645274" y="4481512"/>
            <a:ext cx="501650" cy="234950"/>
            <a:chOff x="7462836" y="4756150"/>
            <a:chExt cx="501650" cy="234950"/>
          </a:xfrm>
        </p:grpSpPr>
        <p:sp>
          <p:nvSpPr>
            <p:cNvPr id="2033" name="Google Shape;2033;p11"/>
            <p:cNvSpPr/>
            <p:nvPr/>
          </p:nvSpPr>
          <p:spPr>
            <a:xfrm>
              <a:off x="7467600" y="4860925"/>
              <a:ext cx="496886" cy="130175"/>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034" name="Google Shape;2034;p11"/>
            <p:cNvCxnSpPr/>
            <p:nvPr/>
          </p:nvCxnSpPr>
          <p:spPr>
            <a:xfrm>
              <a:off x="7467600" y="4849812"/>
              <a:ext cx="0" cy="80961"/>
            </a:xfrm>
            <a:prstGeom prst="straightConnector1">
              <a:avLst/>
            </a:prstGeom>
            <a:noFill/>
            <a:ln cap="flat" cmpd="sng" w="12700">
              <a:solidFill>
                <a:schemeClr val="folHlink"/>
              </a:solidFill>
              <a:prstDash val="solid"/>
              <a:miter lim="8000"/>
              <a:headEnd len="sm" w="sm" type="none"/>
              <a:tailEnd len="sm" w="sm" type="none"/>
            </a:ln>
          </p:spPr>
        </p:cxnSp>
        <p:cxnSp>
          <p:nvCxnSpPr>
            <p:cNvPr id="2035" name="Google Shape;2035;p11"/>
            <p:cNvCxnSpPr/>
            <p:nvPr/>
          </p:nvCxnSpPr>
          <p:spPr>
            <a:xfrm>
              <a:off x="7964486" y="4849812"/>
              <a:ext cx="0" cy="80961"/>
            </a:xfrm>
            <a:prstGeom prst="straightConnector1">
              <a:avLst/>
            </a:prstGeom>
            <a:noFill/>
            <a:ln cap="flat" cmpd="sng" w="12700">
              <a:solidFill>
                <a:schemeClr val="folHlink"/>
              </a:solidFill>
              <a:prstDash val="solid"/>
              <a:miter lim="8000"/>
              <a:headEnd len="sm" w="sm" type="none"/>
              <a:tailEnd len="sm" w="sm" type="none"/>
            </a:ln>
          </p:spPr>
        </p:cxnSp>
        <p:sp>
          <p:nvSpPr>
            <p:cNvPr id="2036" name="Google Shape;2036;p11"/>
            <p:cNvSpPr txBox="1"/>
            <p:nvPr/>
          </p:nvSpPr>
          <p:spPr>
            <a:xfrm>
              <a:off x="7467600" y="4849812"/>
              <a:ext cx="492125" cy="79375"/>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37" name="Google Shape;2037;p11"/>
            <p:cNvSpPr/>
            <p:nvPr/>
          </p:nvSpPr>
          <p:spPr>
            <a:xfrm>
              <a:off x="7462836" y="4756150"/>
              <a:ext cx="496886" cy="152399"/>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038" name="Google Shape;2038;p11"/>
            <p:cNvGrpSpPr/>
            <p:nvPr/>
          </p:nvGrpSpPr>
          <p:grpSpPr>
            <a:xfrm>
              <a:off x="7581899" y="4789486"/>
              <a:ext cx="247649" cy="88901"/>
              <a:chOff x="4521200" y="1346200"/>
              <a:chExt cx="222249" cy="155575"/>
            </a:xfrm>
          </p:grpSpPr>
          <p:cxnSp>
            <p:nvCxnSpPr>
              <p:cNvPr id="2039" name="Google Shape;2039;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040" name="Google Shape;2040;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041" name="Google Shape;2041;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2042" name="Google Shape;2042;p11"/>
            <p:cNvGrpSpPr/>
            <p:nvPr/>
          </p:nvGrpSpPr>
          <p:grpSpPr>
            <a:xfrm flipH="1" rot="10800000">
              <a:off x="7581899" y="4787898"/>
              <a:ext cx="247649" cy="88901"/>
              <a:chOff x="4521200" y="1346200"/>
              <a:chExt cx="222249" cy="155575"/>
            </a:xfrm>
          </p:grpSpPr>
          <p:cxnSp>
            <p:nvCxnSpPr>
              <p:cNvPr id="2043" name="Google Shape;2043;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044" name="Google Shape;2044;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045" name="Google Shape;2045;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grpSp>
        <p:nvGrpSpPr>
          <p:cNvPr id="2046" name="Google Shape;2046;p11"/>
          <p:cNvGrpSpPr/>
          <p:nvPr/>
        </p:nvGrpSpPr>
        <p:grpSpPr>
          <a:xfrm>
            <a:off x="5980111" y="4783136"/>
            <a:ext cx="501650" cy="234950"/>
            <a:chOff x="7462836" y="4756150"/>
            <a:chExt cx="501650" cy="234950"/>
          </a:xfrm>
        </p:grpSpPr>
        <p:sp>
          <p:nvSpPr>
            <p:cNvPr id="2047" name="Google Shape;2047;p11"/>
            <p:cNvSpPr/>
            <p:nvPr/>
          </p:nvSpPr>
          <p:spPr>
            <a:xfrm>
              <a:off x="7467600" y="4860925"/>
              <a:ext cx="496886" cy="130175"/>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048" name="Google Shape;2048;p11"/>
            <p:cNvCxnSpPr/>
            <p:nvPr/>
          </p:nvCxnSpPr>
          <p:spPr>
            <a:xfrm>
              <a:off x="7467600" y="4849812"/>
              <a:ext cx="0" cy="80961"/>
            </a:xfrm>
            <a:prstGeom prst="straightConnector1">
              <a:avLst/>
            </a:prstGeom>
            <a:noFill/>
            <a:ln cap="flat" cmpd="sng" w="12700">
              <a:solidFill>
                <a:schemeClr val="folHlink"/>
              </a:solidFill>
              <a:prstDash val="solid"/>
              <a:miter lim="8000"/>
              <a:headEnd len="sm" w="sm" type="none"/>
              <a:tailEnd len="sm" w="sm" type="none"/>
            </a:ln>
          </p:spPr>
        </p:cxnSp>
        <p:cxnSp>
          <p:nvCxnSpPr>
            <p:cNvPr id="2049" name="Google Shape;2049;p11"/>
            <p:cNvCxnSpPr/>
            <p:nvPr/>
          </p:nvCxnSpPr>
          <p:spPr>
            <a:xfrm>
              <a:off x="7964486" y="4849812"/>
              <a:ext cx="0" cy="80961"/>
            </a:xfrm>
            <a:prstGeom prst="straightConnector1">
              <a:avLst/>
            </a:prstGeom>
            <a:noFill/>
            <a:ln cap="flat" cmpd="sng" w="12700">
              <a:solidFill>
                <a:schemeClr val="folHlink"/>
              </a:solidFill>
              <a:prstDash val="solid"/>
              <a:miter lim="8000"/>
              <a:headEnd len="sm" w="sm" type="none"/>
              <a:tailEnd len="sm" w="sm" type="none"/>
            </a:ln>
          </p:spPr>
        </p:cxnSp>
        <p:sp>
          <p:nvSpPr>
            <p:cNvPr id="2050" name="Google Shape;2050;p11"/>
            <p:cNvSpPr txBox="1"/>
            <p:nvPr/>
          </p:nvSpPr>
          <p:spPr>
            <a:xfrm>
              <a:off x="7467600" y="4849812"/>
              <a:ext cx="492125" cy="79375"/>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51" name="Google Shape;2051;p11"/>
            <p:cNvSpPr/>
            <p:nvPr/>
          </p:nvSpPr>
          <p:spPr>
            <a:xfrm>
              <a:off x="7462836" y="4756150"/>
              <a:ext cx="496886" cy="152399"/>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052" name="Google Shape;2052;p11"/>
            <p:cNvGrpSpPr/>
            <p:nvPr/>
          </p:nvGrpSpPr>
          <p:grpSpPr>
            <a:xfrm>
              <a:off x="7581899" y="4789486"/>
              <a:ext cx="247649" cy="88901"/>
              <a:chOff x="4521200" y="1346200"/>
              <a:chExt cx="222249" cy="155575"/>
            </a:xfrm>
          </p:grpSpPr>
          <p:cxnSp>
            <p:nvCxnSpPr>
              <p:cNvPr id="2053" name="Google Shape;2053;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054" name="Google Shape;2054;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055" name="Google Shape;2055;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2056" name="Google Shape;2056;p11"/>
            <p:cNvGrpSpPr/>
            <p:nvPr/>
          </p:nvGrpSpPr>
          <p:grpSpPr>
            <a:xfrm flipH="1" rot="10800000">
              <a:off x="7581899" y="4787898"/>
              <a:ext cx="247649" cy="88901"/>
              <a:chOff x="4521200" y="1346200"/>
              <a:chExt cx="222249" cy="155575"/>
            </a:xfrm>
          </p:grpSpPr>
          <p:cxnSp>
            <p:nvCxnSpPr>
              <p:cNvPr id="2057" name="Google Shape;2057;p11"/>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058" name="Google Shape;2058;p11"/>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059" name="Google Shape;2059;p11"/>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grpSp>
        <p:nvGrpSpPr>
          <p:cNvPr id="2060" name="Google Shape;2060;p11"/>
          <p:cNvGrpSpPr/>
          <p:nvPr/>
        </p:nvGrpSpPr>
        <p:grpSpPr>
          <a:xfrm>
            <a:off x="6810375" y="4968875"/>
            <a:ext cx="290511" cy="404811"/>
            <a:chOff x="6810375" y="4968875"/>
            <a:chExt cx="290511" cy="404811"/>
          </a:xfrm>
        </p:grpSpPr>
        <p:pic>
          <p:nvPicPr>
            <p:cNvPr descr="31u_bnrz[1]" id="2061" name="Google Shape;2061;p11"/>
            <p:cNvPicPr preferRelativeResize="0"/>
            <p:nvPr/>
          </p:nvPicPr>
          <p:blipFill rotWithShape="1">
            <a:blip r:embed="rId9">
              <a:alphaModFix/>
            </a:blip>
            <a:srcRect b="0" l="0" r="0" t="0"/>
            <a:stretch/>
          </p:blipFill>
          <p:spPr>
            <a:xfrm>
              <a:off x="6894511" y="5097462"/>
              <a:ext cx="192087" cy="276224"/>
            </a:xfrm>
            <a:prstGeom prst="rect">
              <a:avLst/>
            </a:prstGeom>
            <a:noFill/>
            <a:ln>
              <a:noFill/>
            </a:ln>
          </p:spPr>
        </p:pic>
        <p:sp>
          <p:nvSpPr>
            <p:cNvPr id="2062" name="Google Shape;2062;p11"/>
            <p:cNvSpPr/>
            <p:nvPr/>
          </p:nvSpPr>
          <p:spPr>
            <a:xfrm>
              <a:off x="6888161" y="4989512"/>
              <a:ext cx="52387" cy="61912"/>
            </a:xfrm>
            <a:custGeom>
              <a:rect b="b" l="l" r="r" t="t"/>
              <a:pathLst>
                <a:path extrusionOk="0" h="120000" w="120000">
                  <a:moveTo>
                    <a:pt x="42211" y="15000"/>
                  </a:moveTo>
                  <a:lnTo>
                    <a:pt x="33165" y="20172"/>
                  </a:lnTo>
                  <a:lnTo>
                    <a:pt x="25326" y="25862"/>
                  </a:lnTo>
                  <a:lnTo>
                    <a:pt x="18090" y="32586"/>
                  </a:lnTo>
                  <a:lnTo>
                    <a:pt x="12060" y="39827"/>
                  </a:lnTo>
                  <a:lnTo>
                    <a:pt x="7236" y="47068"/>
                  </a:lnTo>
                  <a:lnTo>
                    <a:pt x="3618" y="55862"/>
                  </a:lnTo>
                  <a:lnTo>
                    <a:pt x="1206" y="64655"/>
                  </a:lnTo>
                  <a:lnTo>
                    <a:pt x="0" y="73448"/>
                  </a:lnTo>
                  <a:lnTo>
                    <a:pt x="1206" y="85862"/>
                  </a:lnTo>
                  <a:lnTo>
                    <a:pt x="7236" y="96206"/>
                  </a:lnTo>
                  <a:lnTo>
                    <a:pt x="15678" y="105000"/>
                  </a:lnTo>
                  <a:lnTo>
                    <a:pt x="27135" y="111724"/>
                  </a:lnTo>
                  <a:lnTo>
                    <a:pt x="39798" y="116896"/>
                  </a:lnTo>
                  <a:lnTo>
                    <a:pt x="53065" y="118965"/>
                  </a:lnTo>
                  <a:lnTo>
                    <a:pt x="66934" y="120000"/>
                  </a:lnTo>
                  <a:lnTo>
                    <a:pt x="80804" y="117931"/>
                  </a:lnTo>
                  <a:lnTo>
                    <a:pt x="83216" y="117931"/>
                  </a:lnTo>
                  <a:lnTo>
                    <a:pt x="86231" y="116896"/>
                  </a:lnTo>
                  <a:lnTo>
                    <a:pt x="88643" y="114827"/>
                  </a:lnTo>
                  <a:lnTo>
                    <a:pt x="89246" y="112758"/>
                  </a:lnTo>
                  <a:lnTo>
                    <a:pt x="87437" y="109655"/>
                  </a:lnTo>
                  <a:lnTo>
                    <a:pt x="85025" y="107068"/>
                  </a:lnTo>
                  <a:lnTo>
                    <a:pt x="81407" y="105000"/>
                  </a:lnTo>
                  <a:lnTo>
                    <a:pt x="77788" y="103965"/>
                  </a:lnTo>
                  <a:lnTo>
                    <a:pt x="70552" y="101896"/>
                  </a:lnTo>
                  <a:lnTo>
                    <a:pt x="63316" y="100862"/>
                  </a:lnTo>
                  <a:lnTo>
                    <a:pt x="56683" y="99827"/>
                  </a:lnTo>
                  <a:lnTo>
                    <a:pt x="50050" y="98275"/>
                  </a:lnTo>
                  <a:lnTo>
                    <a:pt x="44020" y="96724"/>
                  </a:lnTo>
                  <a:lnTo>
                    <a:pt x="37386" y="94137"/>
                  </a:lnTo>
                  <a:lnTo>
                    <a:pt x="31959" y="91034"/>
                  </a:lnTo>
                  <a:lnTo>
                    <a:pt x="25929" y="86379"/>
                  </a:lnTo>
                  <a:lnTo>
                    <a:pt x="24120" y="66206"/>
                  </a:lnTo>
                  <a:lnTo>
                    <a:pt x="29547" y="49655"/>
                  </a:lnTo>
                  <a:lnTo>
                    <a:pt x="41005" y="36724"/>
                  </a:lnTo>
                  <a:lnTo>
                    <a:pt x="56683" y="25862"/>
                  </a:lnTo>
                  <a:lnTo>
                    <a:pt x="73567" y="17586"/>
                  </a:lnTo>
                  <a:lnTo>
                    <a:pt x="91055" y="10862"/>
                  </a:lnTo>
                  <a:lnTo>
                    <a:pt x="107336" y="6206"/>
                  </a:lnTo>
                  <a:lnTo>
                    <a:pt x="120000" y="2068"/>
                  </a:lnTo>
                  <a:lnTo>
                    <a:pt x="112160" y="517"/>
                  </a:lnTo>
                  <a:lnTo>
                    <a:pt x="103718" y="0"/>
                  </a:lnTo>
                  <a:lnTo>
                    <a:pt x="94070" y="1034"/>
                  </a:lnTo>
                  <a:lnTo>
                    <a:pt x="83216" y="2068"/>
                  </a:lnTo>
                  <a:lnTo>
                    <a:pt x="72964" y="5172"/>
                  </a:lnTo>
                  <a:lnTo>
                    <a:pt x="62110" y="8275"/>
                  </a:lnTo>
                  <a:lnTo>
                    <a:pt x="51859" y="11896"/>
                  </a:lnTo>
                  <a:lnTo>
                    <a:pt x="42211" y="1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63" name="Google Shape;2063;p11"/>
            <p:cNvSpPr/>
            <p:nvPr/>
          </p:nvSpPr>
          <p:spPr>
            <a:xfrm>
              <a:off x="6977061" y="4987925"/>
              <a:ext cx="34924" cy="47625"/>
            </a:xfrm>
            <a:custGeom>
              <a:rect b="b" l="l" r="r" t="t"/>
              <a:pathLst>
                <a:path extrusionOk="0" h="120000" w="120000">
                  <a:moveTo>
                    <a:pt x="101250" y="39333"/>
                  </a:moveTo>
                  <a:lnTo>
                    <a:pt x="105937" y="51333"/>
                  </a:lnTo>
                  <a:lnTo>
                    <a:pt x="104062" y="62666"/>
                  </a:lnTo>
                  <a:lnTo>
                    <a:pt x="96562" y="72000"/>
                  </a:lnTo>
                  <a:lnTo>
                    <a:pt x="85312" y="80666"/>
                  </a:lnTo>
                  <a:lnTo>
                    <a:pt x="72187" y="88000"/>
                  </a:lnTo>
                  <a:lnTo>
                    <a:pt x="57187" y="96000"/>
                  </a:lnTo>
                  <a:lnTo>
                    <a:pt x="42187" y="102666"/>
                  </a:lnTo>
                  <a:lnTo>
                    <a:pt x="28125" y="109333"/>
                  </a:lnTo>
                  <a:lnTo>
                    <a:pt x="26250" y="112000"/>
                  </a:lnTo>
                  <a:lnTo>
                    <a:pt x="25312" y="113333"/>
                  </a:lnTo>
                  <a:lnTo>
                    <a:pt x="25312" y="116000"/>
                  </a:lnTo>
                  <a:lnTo>
                    <a:pt x="26250" y="118000"/>
                  </a:lnTo>
                  <a:lnTo>
                    <a:pt x="30000" y="119333"/>
                  </a:lnTo>
                  <a:lnTo>
                    <a:pt x="32812" y="120000"/>
                  </a:lnTo>
                  <a:lnTo>
                    <a:pt x="34687" y="120000"/>
                  </a:lnTo>
                  <a:lnTo>
                    <a:pt x="38437" y="119333"/>
                  </a:lnTo>
                  <a:lnTo>
                    <a:pt x="56250" y="112666"/>
                  </a:lnTo>
                  <a:lnTo>
                    <a:pt x="72187" y="105333"/>
                  </a:lnTo>
                  <a:lnTo>
                    <a:pt x="88125" y="96666"/>
                  </a:lnTo>
                  <a:lnTo>
                    <a:pt x="102187" y="86666"/>
                  </a:lnTo>
                  <a:lnTo>
                    <a:pt x="112500" y="76000"/>
                  </a:lnTo>
                  <a:lnTo>
                    <a:pt x="119062" y="63333"/>
                  </a:lnTo>
                  <a:lnTo>
                    <a:pt x="120000" y="50666"/>
                  </a:lnTo>
                  <a:lnTo>
                    <a:pt x="115312" y="36666"/>
                  </a:lnTo>
                  <a:lnTo>
                    <a:pt x="105937" y="26000"/>
                  </a:lnTo>
                  <a:lnTo>
                    <a:pt x="90937" y="16666"/>
                  </a:lnTo>
                  <a:lnTo>
                    <a:pt x="74062" y="10000"/>
                  </a:lnTo>
                  <a:lnTo>
                    <a:pt x="53437" y="4666"/>
                  </a:lnTo>
                  <a:lnTo>
                    <a:pt x="33750" y="1333"/>
                  </a:lnTo>
                  <a:lnTo>
                    <a:pt x="17812" y="0"/>
                  </a:lnTo>
                  <a:lnTo>
                    <a:pt x="5625" y="0"/>
                  </a:lnTo>
                  <a:lnTo>
                    <a:pt x="0" y="2666"/>
                  </a:lnTo>
                  <a:lnTo>
                    <a:pt x="13125" y="6000"/>
                  </a:lnTo>
                  <a:lnTo>
                    <a:pt x="27187" y="9333"/>
                  </a:lnTo>
                  <a:lnTo>
                    <a:pt x="43125" y="12666"/>
                  </a:lnTo>
                  <a:lnTo>
                    <a:pt x="57187" y="15333"/>
                  </a:lnTo>
                  <a:lnTo>
                    <a:pt x="71250" y="19333"/>
                  </a:lnTo>
                  <a:lnTo>
                    <a:pt x="83437" y="24666"/>
                  </a:lnTo>
                  <a:lnTo>
                    <a:pt x="93750" y="30666"/>
                  </a:lnTo>
                  <a:lnTo>
                    <a:pt x="101250" y="3933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64" name="Google Shape;2064;p11"/>
            <p:cNvSpPr/>
            <p:nvPr/>
          </p:nvSpPr>
          <p:spPr>
            <a:xfrm>
              <a:off x="6854825" y="4976812"/>
              <a:ext cx="85724" cy="100011"/>
            </a:xfrm>
            <a:custGeom>
              <a:rect b="b" l="l" r="r" t="t"/>
              <a:pathLst>
                <a:path extrusionOk="0" h="120000" w="120000">
                  <a:moveTo>
                    <a:pt x="46583" y="15555"/>
                  </a:moveTo>
                  <a:lnTo>
                    <a:pt x="37267" y="22222"/>
                  </a:lnTo>
                  <a:lnTo>
                    <a:pt x="28322" y="28571"/>
                  </a:lnTo>
                  <a:lnTo>
                    <a:pt x="19751" y="36507"/>
                  </a:lnTo>
                  <a:lnTo>
                    <a:pt x="12670" y="44444"/>
                  </a:lnTo>
                  <a:lnTo>
                    <a:pt x="6335" y="52698"/>
                  </a:lnTo>
                  <a:lnTo>
                    <a:pt x="1863" y="61904"/>
                  </a:lnTo>
                  <a:lnTo>
                    <a:pt x="0" y="71746"/>
                  </a:lnTo>
                  <a:lnTo>
                    <a:pt x="372" y="81904"/>
                  </a:lnTo>
                  <a:lnTo>
                    <a:pt x="1118" y="84444"/>
                  </a:lnTo>
                  <a:lnTo>
                    <a:pt x="1863" y="87301"/>
                  </a:lnTo>
                  <a:lnTo>
                    <a:pt x="3354" y="89523"/>
                  </a:lnTo>
                  <a:lnTo>
                    <a:pt x="5217" y="92063"/>
                  </a:lnTo>
                  <a:lnTo>
                    <a:pt x="7080" y="94285"/>
                  </a:lnTo>
                  <a:lnTo>
                    <a:pt x="9689" y="96507"/>
                  </a:lnTo>
                  <a:lnTo>
                    <a:pt x="11925" y="98412"/>
                  </a:lnTo>
                  <a:lnTo>
                    <a:pt x="15279" y="99682"/>
                  </a:lnTo>
                  <a:lnTo>
                    <a:pt x="20869" y="102857"/>
                  </a:lnTo>
                  <a:lnTo>
                    <a:pt x="26459" y="105396"/>
                  </a:lnTo>
                  <a:lnTo>
                    <a:pt x="32049" y="107301"/>
                  </a:lnTo>
                  <a:lnTo>
                    <a:pt x="38385" y="109206"/>
                  </a:lnTo>
                  <a:lnTo>
                    <a:pt x="44347" y="111111"/>
                  </a:lnTo>
                  <a:lnTo>
                    <a:pt x="50683" y="112698"/>
                  </a:lnTo>
                  <a:lnTo>
                    <a:pt x="56645" y="113968"/>
                  </a:lnTo>
                  <a:lnTo>
                    <a:pt x="62608" y="115238"/>
                  </a:lnTo>
                  <a:lnTo>
                    <a:pt x="69316" y="116190"/>
                  </a:lnTo>
                  <a:lnTo>
                    <a:pt x="75279" y="116825"/>
                  </a:lnTo>
                  <a:lnTo>
                    <a:pt x="81987" y="117777"/>
                  </a:lnTo>
                  <a:lnTo>
                    <a:pt x="88695" y="118412"/>
                  </a:lnTo>
                  <a:lnTo>
                    <a:pt x="94658" y="118730"/>
                  </a:lnTo>
                  <a:lnTo>
                    <a:pt x="101366" y="119047"/>
                  </a:lnTo>
                  <a:lnTo>
                    <a:pt x="107701" y="119365"/>
                  </a:lnTo>
                  <a:lnTo>
                    <a:pt x="114037" y="120000"/>
                  </a:lnTo>
                  <a:lnTo>
                    <a:pt x="115900" y="120000"/>
                  </a:lnTo>
                  <a:lnTo>
                    <a:pt x="117763" y="119047"/>
                  </a:lnTo>
                  <a:lnTo>
                    <a:pt x="119254" y="117777"/>
                  </a:lnTo>
                  <a:lnTo>
                    <a:pt x="120000" y="116190"/>
                  </a:lnTo>
                  <a:lnTo>
                    <a:pt x="120000" y="114285"/>
                  </a:lnTo>
                  <a:lnTo>
                    <a:pt x="119254" y="113015"/>
                  </a:lnTo>
                  <a:lnTo>
                    <a:pt x="117391" y="111746"/>
                  </a:lnTo>
                  <a:lnTo>
                    <a:pt x="115155" y="111111"/>
                  </a:lnTo>
                  <a:lnTo>
                    <a:pt x="109565" y="110158"/>
                  </a:lnTo>
                  <a:lnTo>
                    <a:pt x="103975" y="109206"/>
                  </a:lnTo>
                  <a:lnTo>
                    <a:pt x="98012" y="108253"/>
                  </a:lnTo>
                  <a:lnTo>
                    <a:pt x="92049" y="107301"/>
                  </a:lnTo>
                  <a:lnTo>
                    <a:pt x="86459" y="106666"/>
                  </a:lnTo>
                  <a:lnTo>
                    <a:pt x="80496" y="106031"/>
                  </a:lnTo>
                  <a:lnTo>
                    <a:pt x="74534" y="105396"/>
                  </a:lnTo>
                  <a:lnTo>
                    <a:pt x="68944" y="104126"/>
                  </a:lnTo>
                  <a:lnTo>
                    <a:pt x="63354" y="103492"/>
                  </a:lnTo>
                  <a:lnTo>
                    <a:pt x="57391" y="102222"/>
                  </a:lnTo>
                  <a:lnTo>
                    <a:pt x="51801" y="100952"/>
                  </a:lnTo>
                  <a:lnTo>
                    <a:pt x="46211" y="99682"/>
                  </a:lnTo>
                  <a:lnTo>
                    <a:pt x="40993" y="98095"/>
                  </a:lnTo>
                  <a:lnTo>
                    <a:pt x="35031" y="96190"/>
                  </a:lnTo>
                  <a:lnTo>
                    <a:pt x="29813" y="94285"/>
                  </a:lnTo>
                  <a:lnTo>
                    <a:pt x="24596" y="91746"/>
                  </a:lnTo>
                  <a:lnTo>
                    <a:pt x="20496" y="89206"/>
                  </a:lnTo>
                  <a:lnTo>
                    <a:pt x="16770" y="86031"/>
                  </a:lnTo>
                  <a:lnTo>
                    <a:pt x="14161" y="82222"/>
                  </a:lnTo>
                  <a:lnTo>
                    <a:pt x="13043" y="77777"/>
                  </a:lnTo>
                  <a:lnTo>
                    <a:pt x="12670" y="73650"/>
                  </a:lnTo>
                  <a:lnTo>
                    <a:pt x="13043" y="68571"/>
                  </a:lnTo>
                  <a:lnTo>
                    <a:pt x="14161" y="63492"/>
                  </a:lnTo>
                  <a:lnTo>
                    <a:pt x="16024" y="59365"/>
                  </a:lnTo>
                  <a:lnTo>
                    <a:pt x="19006" y="53968"/>
                  </a:lnTo>
                  <a:lnTo>
                    <a:pt x="22360" y="48253"/>
                  </a:lnTo>
                  <a:lnTo>
                    <a:pt x="26459" y="43492"/>
                  </a:lnTo>
                  <a:lnTo>
                    <a:pt x="30931" y="39365"/>
                  </a:lnTo>
                  <a:lnTo>
                    <a:pt x="35031" y="34920"/>
                  </a:lnTo>
                  <a:lnTo>
                    <a:pt x="39875" y="30476"/>
                  </a:lnTo>
                  <a:lnTo>
                    <a:pt x="45838" y="26031"/>
                  </a:lnTo>
                  <a:lnTo>
                    <a:pt x="51428" y="21904"/>
                  </a:lnTo>
                  <a:lnTo>
                    <a:pt x="57018" y="18095"/>
                  </a:lnTo>
                  <a:lnTo>
                    <a:pt x="64472" y="14920"/>
                  </a:lnTo>
                  <a:lnTo>
                    <a:pt x="72670" y="12063"/>
                  </a:lnTo>
                  <a:lnTo>
                    <a:pt x="81242" y="8888"/>
                  </a:lnTo>
                  <a:lnTo>
                    <a:pt x="88695" y="6349"/>
                  </a:lnTo>
                  <a:lnTo>
                    <a:pt x="94658" y="4126"/>
                  </a:lnTo>
                  <a:lnTo>
                    <a:pt x="98385" y="2222"/>
                  </a:lnTo>
                  <a:lnTo>
                    <a:pt x="99875" y="634"/>
                  </a:lnTo>
                  <a:lnTo>
                    <a:pt x="95403" y="0"/>
                  </a:lnTo>
                  <a:lnTo>
                    <a:pt x="89440" y="317"/>
                  </a:lnTo>
                  <a:lnTo>
                    <a:pt x="82360" y="1269"/>
                  </a:lnTo>
                  <a:lnTo>
                    <a:pt x="74906" y="3174"/>
                  </a:lnTo>
                  <a:lnTo>
                    <a:pt x="67080" y="5714"/>
                  </a:lnTo>
                  <a:lnTo>
                    <a:pt x="59627" y="8571"/>
                  </a:lnTo>
                  <a:lnTo>
                    <a:pt x="52546" y="12063"/>
                  </a:lnTo>
                  <a:lnTo>
                    <a:pt x="46583" y="1555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65" name="Google Shape;2065;p11"/>
            <p:cNvSpPr/>
            <p:nvPr/>
          </p:nvSpPr>
          <p:spPr>
            <a:xfrm>
              <a:off x="6975475" y="4973637"/>
              <a:ext cx="74611" cy="66674"/>
            </a:xfrm>
            <a:custGeom>
              <a:rect b="b" l="l" r="r" t="t"/>
              <a:pathLst>
                <a:path extrusionOk="0" h="120000" w="120000">
                  <a:moveTo>
                    <a:pt x="99646" y="36666"/>
                  </a:moveTo>
                  <a:lnTo>
                    <a:pt x="105159" y="43333"/>
                  </a:lnTo>
                  <a:lnTo>
                    <a:pt x="108551" y="50952"/>
                  </a:lnTo>
                  <a:lnTo>
                    <a:pt x="109823" y="59047"/>
                  </a:lnTo>
                  <a:lnTo>
                    <a:pt x="109823" y="67619"/>
                  </a:lnTo>
                  <a:lnTo>
                    <a:pt x="108975" y="74761"/>
                  </a:lnTo>
                  <a:lnTo>
                    <a:pt x="106855" y="80952"/>
                  </a:lnTo>
                  <a:lnTo>
                    <a:pt x="103462" y="87142"/>
                  </a:lnTo>
                  <a:lnTo>
                    <a:pt x="100070" y="91904"/>
                  </a:lnTo>
                  <a:lnTo>
                    <a:pt x="95406" y="97142"/>
                  </a:lnTo>
                  <a:lnTo>
                    <a:pt x="91166" y="101904"/>
                  </a:lnTo>
                  <a:lnTo>
                    <a:pt x="86501" y="106666"/>
                  </a:lnTo>
                  <a:lnTo>
                    <a:pt x="82261" y="111428"/>
                  </a:lnTo>
                  <a:lnTo>
                    <a:pt x="80989" y="113333"/>
                  </a:lnTo>
                  <a:lnTo>
                    <a:pt x="80989" y="114761"/>
                  </a:lnTo>
                  <a:lnTo>
                    <a:pt x="80989" y="116666"/>
                  </a:lnTo>
                  <a:lnTo>
                    <a:pt x="82261" y="118095"/>
                  </a:lnTo>
                  <a:lnTo>
                    <a:pt x="83533" y="119047"/>
                  </a:lnTo>
                  <a:lnTo>
                    <a:pt x="85653" y="120000"/>
                  </a:lnTo>
                  <a:lnTo>
                    <a:pt x="86925" y="119047"/>
                  </a:lnTo>
                  <a:lnTo>
                    <a:pt x="88621" y="118095"/>
                  </a:lnTo>
                  <a:lnTo>
                    <a:pt x="98374" y="110952"/>
                  </a:lnTo>
                  <a:lnTo>
                    <a:pt x="106855" y="101904"/>
                  </a:lnTo>
                  <a:lnTo>
                    <a:pt x="113639" y="91428"/>
                  </a:lnTo>
                  <a:lnTo>
                    <a:pt x="117879" y="79523"/>
                  </a:lnTo>
                  <a:lnTo>
                    <a:pt x="120000" y="67142"/>
                  </a:lnTo>
                  <a:lnTo>
                    <a:pt x="118727" y="54761"/>
                  </a:lnTo>
                  <a:lnTo>
                    <a:pt x="114911" y="43333"/>
                  </a:lnTo>
                  <a:lnTo>
                    <a:pt x="106855" y="32857"/>
                  </a:lnTo>
                  <a:lnTo>
                    <a:pt x="100918" y="27142"/>
                  </a:lnTo>
                  <a:lnTo>
                    <a:pt x="94134" y="22857"/>
                  </a:lnTo>
                  <a:lnTo>
                    <a:pt x="86501" y="18571"/>
                  </a:lnTo>
                  <a:lnTo>
                    <a:pt x="78021" y="14761"/>
                  </a:lnTo>
                  <a:lnTo>
                    <a:pt x="69540" y="10952"/>
                  </a:lnTo>
                  <a:lnTo>
                    <a:pt x="61060" y="8095"/>
                  </a:lnTo>
                  <a:lnTo>
                    <a:pt x="52155" y="6190"/>
                  </a:lnTo>
                  <a:lnTo>
                    <a:pt x="43674" y="3809"/>
                  </a:lnTo>
                  <a:lnTo>
                    <a:pt x="35194" y="2380"/>
                  </a:lnTo>
                  <a:lnTo>
                    <a:pt x="27985" y="952"/>
                  </a:lnTo>
                  <a:lnTo>
                    <a:pt x="20353" y="0"/>
                  </a:lnTo>
                  <a:lnTo>
                    <a:pt x="14416" y="0"/>
                  </a:lnTo>
                  <a:lnTo>
                    <a:pt x="8904" y="0"/>
                  </a:lnTo>
                  <a:lnTo>
                    <a:pt x="4664" y="0"/>
                  </a:lnTo>
                  <a:lnTo>
                    <a:pt x="1696" y="952"/>
                  </a:lnTo>
                  <a:lnTo>
                    <a:pt x="0" y="2380"/>
                  </a:lnTo>
                  <a:lnTo>
                    <a:pt x="5088" y="3333"/>
                  </a:lnTo>
                  <a:lnTo>
                    <a:pt x="10176" y="3809"/>
                  </a:lnTo>
                  <a:lnTo>
                    <a:pt x="16113" y="4761"/>
                  </a:lnTo>
                  <a:lnTo>
                    <a:pt x="22049" y="6190"/>
                  </a:lnTo>
                  <a:lnTo>
                    <a:pt x="27985" y="7619"/>
                  </a:lnTo>
                  <a:lnTo>
                    <a:pt x="34770" y="8571"/>
                  </a:lnTo>
                  <a:lnTo>
                    <a:pt x="41554" y="10476"/>
                  </a:lnTo>
                  <a:lnTo>
                    <a:pt x="48339" y="11904"/>
                  </a:lnTo>
                  <a:lnTo>
                    <a:pt x="54699" y="14285"/>
                  </a:lnTo>
                  <a:lnTo>
                    <a:pt x="61908" y="16190"/>
                  </a:lnTo>
                  <a:lnTo>
                    <a:pt x="68692" y="18571"/>
                  </a:lnTo>
                  <a:lnTo>
                    <a:pt x="75053" y="21428"/>
                  </a:lnTo>
                  <a:lnTo>
                    <a:pt x="81837" y="24761"/>
                  </a:lnTo>
                  <a:lnTo>
                    <a:pt x="88197" y="28571"/>
                  </a:lnTo>
                  <a:lnTo>
                    <a:pt x="94134" y="32380"/>
                  </a:lnTo>
                  <a:lnTo>
                    <a:pt x="99646" y="3666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66" name="Google Shape;2066;p11"/>
            <p:cNvSpPr/>
            <p:nvPr/>
          </p:nvSpPr>
          <p:spPr>
            <a:xfrm>
              <a:off x="6823075" y="5005387"/>
              <a:ext cx="30161" cy="61912"/>
            </a:xfrm>
            <a:custGeom>
              <a:rect b="b" l="l" r="r" t="t"/>
              <a:pathLst>
                <a:path extrusionOk="0" h="120000" w="120000">
                  <a:moveTo>
                    <a:pt x="0" y="65546"/>
                  </a:moveTo>
                  <a:lnTo>
                    <a:pt x="0" y="75126"/>
                  </a:lnTo>
                  <a:lnTo>
                    <a:pt x="4210" y="84705"/>
                  </a:lnTo>
                  <a:lnTo>
                    <a:pt x="12631" y="93277"/>
                  </a:lnTo>
                  <a:lnTo>
                    <a:pt x="25263" y="100840"/>
                  </a:lnTo>
                  <a:lnTo>
                    <a:pt x="40000" y="107394"/>
                  </a:lnTo>
                  <a:lnTo>
                    <a:pt x="57894" y="112941"/>
                  </a:lnTo>
                  <a:lnTo>
                    <a:pt x="76842" y="116974"/>
                  </a:lnTo>
                  <a:lnTo>
                    <a:pt x="96842" y="119495"/>
                  </a:lnTo>
                  <a:lnTo>
                    <a:pt x="103157" y="120000"/>
                  </a:lnTo>
                  <a:lnTo>
                    <a:pt x="109473" y="118487"/>
                  </a:lnTo>
                  <a:lnTo>
                    <a:pt x="114736" y="116974"/>
                  </a:lnTo>
                  <a:lnTo>
                    <a:pt x="116842" y="114453"/>
                  </a:lnTo>
                  <a:lnTo>
                    <a:pt x="116842" y="111932"/>
                  </a:lnTo>
                  <a:lnTo>
                    <a:pt x="115789" y="108907"/>
                  </a:lnTo>
                  <a:lnTo>
                    <a:pt x="111578" y="106386"/>
                  </a:lnTo>
                  <a:lnTo>
                    <a:pt x="105263" y="105378"/>
                  </a:lnTo>
                  <a:lnTo>
                    <a:pt x="86315" y="101848"/>
                  </a:lnTo>
                  <a:lnTo>
                    <a:pt x="67368" y="97310"/>
                  </a:lnTo>
                  <a:lnTo>
                    <a:pt x="52631" y="90756"/>
                  </a:lnTo>
                  <a:lnTo>
                    <a:pt x="41052" y="84201"/>
                  </a:lnTo>
                  <a:lnTo>
                    <a:pt x="33684" y="75126"/>
                  </a:lnTo>
                  <a:lnTo>
                    <a:pt x="30526" y="66050"/>
                  </a:lnTo>
                  <a:lnTo>
                    <a:pt x="30526" y="55966"/>
                  </a:lnTo>
                  <a:lnTo>
                    <a:pt x="36842" y="45882"/>
                  </a:lnTo>
                  <a:lnTo>
                    <a:pt x="44210" y="38319"/>
                  </a:lnTo>
                  <a:lnTo>
                    <a:pt x="53684" y="31260"/>
                  </a:lnTo>
                  <a:lnTo>
                    <a:pt x="65263" y="24705"/>
                  </a:lnTo>
                  <a:lnTo>
                    <a:pt x="76842" y="19159"/>
                  </a:lnTo>
                  <a:lnTo>
                    <a:pt x="88421" y="14117"/>
                  </a:lnTo>
                  <a:lnTo>
                    <a:pt x="101052" y="9075"/>
                  </a:lnTo>
                  <a:lnTo>
                    <a:pt x="111578" y="4537"/>
                  </a:lnTo>
                  <a:lnTo>
                    <a:pt x="119999" y="504"/>
                  </a:lnTo>
                  <a:lnTo>
                    <a:pt x="111578" y="0"/>
                  </a:lnTo>
                  <a:lnTo>
                    <a:pt x="97894" y="3025"/>
                  </a:lnTo>
                  <a:lnTo>
                    <a:pt x="80000" y="9075"/>
                  </a:lnTo>
                  <a:lnTo>
                    <a:pt x="58947" y="18151"/>
                  </a:lnTo>
                  <a:lnTo>
                    <a:pt x="38947" y="28739"/>
                  </a:lnTo>
                  <a:lnTo>
                    <a:pt x="21052" y="40336"/>
                  </a:lnTo>
                  <a:lnTo>
                    <a:pt x="7368" y="53445"/>
                  </a:lnTo>
                  <a:lnTo>
                    <a:pt x="0" y="6554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67" name="Google Shape;2067;p11"/>
            <p:cNvSpPr/>
            <p:nvPr/>
          </p:nvSpPr>
          <p:spPr>
            <a:xfrm>
              <a:off x="7035800" y="4968875"/>
              <a:ext cx="65086" cy="82550"/>
            </a:xfrm>
            <a:custGeom>
              <a:rect b="b" l="l" r="r" t="t"/>
              <a:pathLst>
                <a:path extrusionOk="0" h="120000" w="120000">
                  <a:moveTo>
                    <a:pt x="97073" y="44903"/>
                  </a:moveTo>
                  <a:lnTo>
                    <a:pt x="100975" y="48000"/>
                  </a:lnTo>
                  <a:lnTo>
                    <a:pt x="104390" y="51483"/>
                  </a:lnTo>
                  <a:lnTo>
                    <a:pt x="106829" y="55354"/>
                  </a:lnTo>
                  <a:lnTo>
                    <a:pt x="108780" y="59612"/>
                  </a:lnTo>
                  <a:lnTo>
                    <a:pt x="109756" y="63483"/>
                  </a:lnTo>
                  <a:lnTo>
                    <a:pt x="109756" y="68129"/>
                  </a:lnTo>
                  <a:lnTo>
                    <a:pt x="107804" y="72387"/>
                  </a:lnTo>
                  <a:lnTo>
                    <a:pt x="105365" y="76258"/>
                  </a:lnTo>
                  <a:lnTo>
                    <a:pt x="101463" y="80903"/>
                  </a:lnTo>
                  <a:lnTo>
                    <a:pt x="97073" y="84774"/>
                  </a:lnTo>
                  <a:lnTo>
                    <a:pt x="91707" y="88258"/>
                  </a:lnTo>
                  <a:lnTo>
                    <a:pt x="86341" y="92129"/>
                  </a:lnTo>
                  <a:lnTo>
                    <a:pt x="80975" y="95225"/>
                  </a:lnTo>
                  <a:lnTo>
                    <a:pt x="75121" y="98709"/>
                  </a:lnTo>
                  <a:lnTo>
                    <a:pt x="69756" y="102193"/>
                  </a:lnTo>
                  <a:lnTo>
                    <a:pt x="64390" y="106064"/>
                  </a:lnTo>
                  <a:lnTo>
                    <a:pt x="62926" y="107612"/>
                  </a:lnTo>
                  <a:lnTo>
                    <a:pt x="61463" y="109161"/>
                  </a:lnTo>
                  <a:lnTo>
                    <a:pt x="60487" y="111096"/>
                  </a:lnTo>
                  <a:lnTo>
                    <a:pt x="59024" y="113032"/>
                  </a:lnTo>
                  <a:lnTo>
                    <a:pt x="58536" y="114580"/>
                  </a:lnTo>
                  <a:lnTo>
                    <a:pt x="58536" y="116516"/>
                  </a:lnTo>
                  <a:lnTo>
                    <a:pt x="59024" y="118064"/>
                  </a:lnTo>
                  <a:lnTo>
                    <a:pt x="60975" y="119612"/>
                  </a:lnTo>
                  <a:lnTo>
                    <a:pt x="63414" y="120000"/>
                  </a:lnTo>
                  <a:lnTo>
                    <a:pt x="65365" y="120000"/>
                  </a:lnTo>
                  <a:lnTo>
                    <a:pt x="67804" y="119612"/>
                  </a:lnTo>
                  <a:lnTo>
                    <a:pt x="69756" y="118064"/>
                  </a:lnTo>
                  <a:lnTo>
                    <a:pt x="75121" y="113419"/>
                  </a:lnTo>
                  <a:lnTo>
                    <a:pt x="81463" y="108387"/>
                  </a:lnTo>
                  <a:lnTo>
                    <a:pt x="87804" y="104129"/>
                  </a:lnTo>
                  <a:lnTo>
                    <a:pt x="94634" y="99483"/>
                  </a:lnTo>
                  <a:lnTo>
                    <a:pt x="100975" y="95225"/>
                  </a:lnTo>
                  <a:lnTo>
                    <a:pt x="106829" y="90193"/>
                  </a:lnTo>
                  <a:lnTo>
                    <a:pt x="112682" y="84774"/>
                  </a:lnTo>
                  <a:lnTo>
                    <a:pt x="116585" y="78967"/>
                  </a:lnTo>
                  <a:lnTo>
                    <a:pt x="119512" y="72387"/>
                  </a:lnTo>
                  <a:lnTo>
                    <a:pt x="120000" y="65806"/>
                  </a:lnTo>
                  <a:lnTo>
                    <a:pt x="118048" y="59225"/>
                  </a:lnTo>
                  <a:lnTo>
                    <a:pt x="115121" y="52645"/>
                  </a:lnTo>
                  <a:lnTo>
                    <a:pt x="110731" y="46451"/>
                  </a:lnTo>
                  <a:lnTo>
                    <a:pt x="104878" y="41419"/>
                  </a:lnTo>
                  <a:lnTo>
                    <a:pt x="98048" y="36387"/>
                  </a:lnTo>
                  <a:lnTo>
                    <a:pt x="91219" y="31741"/>
                  </a:lnTo>
                  <a:lnTo>
                    <a:pt x="86341" y="28645"/>
                  </a:lnTo>
                  <a:lnTo>
                    <a:pt x="80487" y="26322"/>
                  </a:lnTo>
                  <a:lnTo>
                    <a:pt x="74146" y="23225"/>
                  </a:lnTo>
                  <a:lnTo>
                    <a:pt x="67804" y="19741"/>
                  </a:lnTo>
                  <a:lnTo>
                    <a:pt x="61463" y="16645"/>
                  </a:lnTo>
                  <a:lnTo>
                    <a:pt x="54634" y="13548"/>
                  </a:lnTo>
                  <a:lnTo>
                    <a:pt x="47804" y="10838"/>
                  </a:lnTo>
                  <a:lnTo>
                    <a:pt x="41463" y="8516"/>
                  </a:lnTo>
                  <a:lnTo>
                    <a:pt x="35121" y="6193"/>
                  </a:lnTo>
                  <a:lnTo>
                    <a:pt x="28780" y="3870"/>
                  </a:lnTo>
                  <a:lnTo>
                    <a:pt x="22439" y="2709"/>
                  </a:lnTo>
                  <a:lnTo>
                    <a:pt x="17073" y="1161"/>
                  </a:lnTo>
                  <a:lnTo>
                    <a:pt x="11707" y="387"/>
                  </a:lnTo>
                  <a:lnTo>
                    <a:pt x="7317" y="0"/>
                  </a:lnTo>
                  <a:lnTo>
                    <a:pt x="3414" y="387"/>
                  </a:lnTo>
                  <a:lnTo>
                    <a:pt x="0" y="1161"/>
                  </a:lnTo>
                  <a:lnTo>
                    <a:pt x="3902" y="2322"/>
                  </a:lnTo>
                  <a:lnTo>
                    <a:pt x="8292" y="3483"/>
                  </a:lnTo>
                  <a:lnTo>
                    <a:pt x="13658" y="5419"/>
                  </a:lnTo>
                  <a:lnTo>
                    <a:pt x="18536" y="6967"/>
                  </a:lnTo>
                  <a:lnTo>
                    <a:pt x="24878" y="9290"/>
                  </a:lnTo>
                  <a:lnTo>
                    <a:pt x="31219" y="11612"/>
                  </a:lnTo>
                  <a:lnTo>
                    <a:pt x="38048" y="14322"/>
                  </a:lnTo>
                  <a:lnTo>
                    <a:pt x="44878" y="16645"/>
                  </a:lnTo>
                  <a:lnTo>
                    <a:pt x="51707" y="19741"/>
                  </a:lnTo>
                  <a:lnTo>
                    <a:pt x="58536" y="23225"/>
                  </a:lnTo>
                  <a:lnTo>
                    <a:pt x="65365" y="26709"/>
                  </a:lnTo>
                  <a:lnTo>
                    <a:pt x="72195" y="30193"/>
                  </a:lnTo>
                  <a:lnTo>
                    <a:pt x="79512" y="33677"/>
                  </a:lnTo>
                  <a:lnTo>
                    <a:pt x="85365" y="37161"/>
                  </a:lnTo>
                  <a:lnTo>
                    <a:pt x="91219" y="40645"/>
                  </a:lnTo>
                  <a:lnTo>
                    <a:pt x="97073" y="4490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68" name="Google Shape;2068;p11"/>
            <p:cNvSpPr/>
            <p:nvPr/>
          </p:nvSpPr>
          <p:spPr>
            <a:xfrm>
              <a:off x="6964361" y="5065712"/>
              <a:ext cx="22225" cy="49211"/>
            </a:xfrm>
            <a:custGeom>
              <a:rect b="b" l="l" r="r" t="t"/>
              <a:pathLst>
                <a:path extrusionOk="0" h="120000" w="120000">
                  <a:moveTo>
                    <a:pt x="44819" y="8983"/>
                  </a:moveTo>
                  <a:lnTo>
                    <a:pt x="41927" y="5133"/>
                  </a:lnTo>
                  <a:lnTo>
                    <a:pt x="36144" y="1925"/>
                  </a:lnTo>
                  <a:lnTo>
                    <a:pt x="27469" y="641"/>
                  </a:lnTo>
                  <a:lnTo>
                    <a:pt x="20240" y="0"/>
                  </a:lnTo>
                  <a:lnTo>
                    <a:pt x="11566" y="1283"/>
                  </a:lnTo>
                  <a:lnTo>
                    <a:pt x="4337" y="3208"/>
                  </a:lnTo>
                  <a:lnTo>
                    <a:pt x="0" y="7058"/>
                  </a:lnTo>
                  <a:lnTo>
                    <a:pt x="0" y="10909"/>
                  </a:lnTo>
                  <a:lnTo>
                    <a:pt x="7228" y="26951"/>
                  </a:lnTo>
                  <a:lnTo>
                    <a:pt x="21686" y="45561"/>
                  </a:lnTo>
                  <a:lnTo>
                    <a:pt x="39036" y="64171"/>
                  </a:lnTo>
                  <a:lnTo>
                    <a:pt x="59277" y="81497"/>
                  </a:lnTo>
                  <a:lnTo>
                    <a:pt x="79518" y="96898"/>
                  </a:lnTo>
                  <a:lnTo>
                    <a:pt x="98313" y="109732"/>
                  </a:lnTo>
                  <a:lnTo>
                    <a:pt x="111325" y="118074"/>
                  </a:lnTo>
                  <a:lnTo>
                    <a:pt x="119999" y="120000"/>
                  </a:lnTo>
                  <a:lnTo>
                    <a:pt x="115662" y="111657"/>
                  </a:lnTo>
                  <a:lnTo>
                    <a:pt x="108433" y="101390"/>
                  </a:lnTo>
                  <a:lnTo>
                    <a:pt x="98313" y="88556"/>
                  </a:lnTo>
                  <a:lnTo>
                    <a:pt x="85301" y="72513"/>
                  </a:lnTo>
                  <a:lnTo>
                    <a:pt x="73734" y="56470"/>
                  </a:lnTo>
                  <a:lnTo>
                    <a:pt x="62168" y="40427"/>
                  </a:lnTo>
                  <a:lnTo>
                    <a:pt x="52048" y="24385"/>
                  </a:lnTo>
                  <a:lnTo>
                    <a:pt x="44819" y="898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69" name="Google Shape;2069;p11"/>
            <p:cNvSpPr/>
            <p:nvPr/>
          </p:nvSpPr>
          <p:spPr>
            <a:xfrm>
              <a:off x="6954836" y="5038725"/>
              <a:ext cx="11112" cy="25399"/>
            </a:xfrm>
            <a:custGeom>
              <a:rect b="b" l="l" r="r" t="t"/>
              <a:pathLst>
                <a:path extrusionOk="0" h="120000" w="120000">
                  <a:moveTo>
                    <a:pt x="60000" y="12765"/>
                  </a:moveTo>
                  <a:lnTo>
                    <a:pt x="57272" y="7659"/>
                  </a:lnTo>
                  <a:lnTo>
                    <a:pt x="49090" y="2553"/>
                  </a:lnTo>
                  <a:lnTo>
                    <a:pt x="38181" y="0"/>
                  </a:lnTo>
                  <a:lnTo>
                    <a:pt x="27272" y="0"/>
                  </a:lnTo>
                  <a:lnTo>
                    <a:pt x="16363" y="1276"/>
                  </a:lnTo>
                  <a:lnTo>
                    <a:pt x="8181" y="3829"/>
                  </a:lnTo>
                  <a:lnTo>
                    <a:pt x="0" y="8936"/>
                  </a:lnTo>
                  <a:lnTo>
                    <a:pt x="0" y="14042"/>
                  </a:lnTo>
                  <a:lnTo>
                    <a:pt x="0" y="30638"/>
                  </a:lnTo>
                  <a:lnTo>
                    <a:pt x="10909" y="48510"/>
                  </a:lnTo>
                  <a:lnTo>
                    <a:pt x="21818" y="66382"/>
                  </a:lnTo>
                  <a:lnTo>
                    <a:pt x="38181" y="82978"/>
                  </a:lnTo>
                  <a:lnTo>
                    <a:pt x="57272" y="99574"/>
                  </a:lnTo>
                  <a:lnTo>
                    <a:pt x="76363" y="111063"/>
                  </a:lnTo>
                  <a:lnTo>
                    <a:pt x="100909" y="118723"/>
                  </a:lnTo>
                  <a:lnTo>
                    <a:pt x="114545" y="120000"/>
                  </a:lnTo>
                  <a:lnTo>
                    <a:pt x="120000" y="97021"/>
                  </a:lnTo>
                  <a:lnTo>
                    <a:pt x="103636" y="68936"/>
                  </a:lnTo>
                  <a:lnTo>
                    <a:pt x="84545" y="40851"/>
                  </a:lnTo>
                  <a:lnTo>
                    <a:pt x="60000" y="127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70" name="Google Shape;2070;p11"/>
            <p:cNvSpPr/>
            <p:nvPr/>
          </p:nvSpPr>
          <p:spPr>
            <a:xfrm>
              <a:off x="6945311" y="5021262"/>
              <a:ext cx="9524" cy="14287"/>
            </a:xfrm>
            <a:custGeom>
              <a:rect b="b" l="l" r="r" t="t"/>
              <a:pathLst>
                <a:path extrusionOk="0" h="120000" w="120000">
                  <a:moveTo>
                    <a:pt x="63157" y="15555"/>
                  </a:moveTo>
                  <a:lnTo>
                    <a:pt x="63157" y="17777"/>
                  </a:lnTo>
                  <a:lnTo>
                    <a:pt x="60000" y="8888"/>
                  </a:lnTo>
                  <a:lnTo>
                    <a:pt x="47368" y="2222"/>
                  </a:lnTo>
                  <a:lnTo>
                    <a:pt x="37894" y="0"/>
                  </a:lnTo>
                  <a:lnTo>
                    <a:pt x="22105" y="0"/>
                  </a:lnTo>
                  <a:lnTo>
                    <a:pt x="12631" y="2222"/>
                  </a:lnTo>
                  <a:lnTo>
                    <a:pt x="3157" y="8888"/>
                  </a:lnTo>
                  <a:lnTo>
                    <a:pt x="0" y="17777"/>
                  </a:lnTo>
                  <a:lnTo>
                    <a:pt x="0" y="24444"/>
                  </a:lnTo>
                  <a:lnTo>
                    <a:pt x="3157" y="37777"/>
                  </a:lnTo>
                  <a:lnTo>
                    <a:pt x="12631" y="53333"/>
                  </a:lnTo>
                  <a:lnTo>
                    <a:pt x="25263" y="71111"/>
                  </a:lnTo>
                  <a:lnTo>
                    <a:pt x="44210" y="86666"/>
                  </a:lnTo>
                  <a:lnTo>
                    <a:pt x="63157" y="102222"/>
                  </a:lnTo>
                  <a:lnTo>
                    <a:pt x="85263" y="111111"/>
                  </a:lnTo>
                  <a:lnTo>
                    <a:pt x="104210" y="120000"/>
                  </a:lnTo>
                  <a:lnTo>
                    <a:pt x="120000" y="120000"/>
                  </a:lnTo>
                  <a:lnTo>
                    <a:pt x="113684" y="93333"/>
                  </a:lnTo>
                  <a:lnTo>
                    <a:pt x="101052" y="64444"/>
                  </a:lnTo>
                  <a:lnTo>
                    <a:pt x="78947" y="35555"/>
                  </a:lnTo>
                  <a:lnTo>
                    <a:pt x="63157" y="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71" name="Google Shape;2071;p11"/>
            <p:cNvSpPr/>
            <p:nvPr/>
          </p:nvSpPr>
          <p:spPr>
            <a:xfrm>
              <a:off x="6937375" y="5008562"/>
              <a:ext cx="12699" cy="9524"/>
            </a:xfrm>
            <a:custGeom>
              <a:rect b="b" l="l" r="r" t="t"/>
              <a:pathLst>
                <a:path extrusionOk="0" h="120000" w="120000">
                  <a:moveTo>
                    <a:pt x="94615" y="90000"/>
                  </a:moveTo>
                  <a:lnTo>
                    <a:pt x="106153" y="80000"/>
                  </a:lnTo>
                  <a:lnTo>
                    <a:pt x="117692" y="70000"/>
                  </a:lnTo>
                  <a:lnTo>
                    <a:pt x="120000" y="53333"/>
                  </a:lnTo>
                  <a:lnTo>
                    <a:pt x="120000" y="40000"/>
                  </a:lnTo>
                  <a:lnTo>
                    <a:pt x="115384" y="20000"/>
                  </a:lnTo>
                  <a:lnTo>
                    <a:pt x="106153" y="6666"/>
                  </a:lnTo>
                  <a:lnTo>
                    <a:pt x="94615" y="0"/>
                  </a:lnTo>
                  <a:lnTo>
                    <a:pt x="83076" y="0"/>
                  </a:lnTo>
                  <a:lnTo>
                    <a:pt x="76153" y="0"/>
                  </a:lnTo>
                  <a:lnTo>
                    <a:pt x="66923" y="3333"/>
                  </a:lnTo>
                  <a:lnTo>
                    <a:pt x="48461" y="13333"/>
                  </a:lnTo>
                  <a:lnTo>
                    <a:pt x="30000" y="26666"/>
                  </a:lnTo>
                  <a:lnTo>
                    <a:pt x="13846" y="50000"/>
                  </a:lnTo>
                  <a:lnTo>
                    <a:pt x="6923" y="73333"/>
                  </a:lnTo>
                  <a:lnTo>
                    <a:pt x="0" y="96666"/>
                  </a:lnTo>
                  <a:lnTo>
                    <a:pt x="0" y="103333"/>
                  </a:lnTo>
                  <a:lnTo>
                    <a:pt x="9230" y="110000"/>
                  </a:lnTo>
                  <a:lnTo>
                    <a:pt x="20769" y="120000"/>
                  </a:lnTo>
                  <a:lnTo>
                    <a:pt x="30000" y="120000"/>
                  </a:lnTo>
                  <a:lnTo>
                    <a:pt x="41538" y="120000"/>
                  </a:lnTo>
                  <a:lnTo>
                    <a:pt x="55384" y="110000"/>
                  </a:lnTo>
                  <a:lnTo>
                    <a:pt x="69230" y="106666"/>
                  </a:lnTo>
                  <a:lnTo>
                    <a:pt x="83076" y="100000"/>
                  </a:lnTo>
                  <a:lnTo>
                    <a:pt x="94615" y="9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72" name="Google Shape;2072;p11"/>
            <p:cNvSpPr/>
            <p:nvPr/>
          </p:nvSpPr>
          <p:spPr>
            <a:xfrm>
              <a:off x="6873875" y="4992687"/>
              <a:ext cx="52387" cy="61912"/>
            </a:xfrm>
            <a:custGeom>
              <a:rect b="b" l="l" r="r" t="t"/>
              <a:pathLst>
                <a:path extrusionOk="0" h="120000" w="120000">
                  <a:moveTo>
                    <a:pt x="44242" y="18305"/>
                  </a:moveTo>
                  <a:lnTo>
                    <a:pt x="35151" y="23389"/>
                  </a:lnTo>
                  <a:lnTo>
                    <a:pt x="27878" y="29491"/>
                  </a:lnTo>
                  <a:lnTo>
                    <a:pt x="20000" y="36610"/>
                  </a:lnTo>
                  <a:lnTo>
                    <a:pt x="13333" y="43220"/>
                  </a:lnTo>
                  <a:lnTo>
                    <a:pt x="8484" y="50847"/>
                  </a:lnTo>
                  <a:lnTo>
                    <a:pt x="4242" y="58474"/>
                  </a:lnTo>
                  <a:lnTo>
                    <a:pt x="1212" y="66101"/>
                  </a:lnTo>
                  <a:lnTo>
                    <a:pt x="0" y="74237"/>
                  </a:lnTo>
                  <a:lnTo>
                    <a:pt x="1212" y="86440"/>
                  </a:lnTo>
                  <a:lnTo>
                    <a:pt x="7272" y="96610"/>
                  </a:lnTo>
                  <a:lnTo>
                    <a:pt x="15757" y="105254"/>
                  </a:lnTo>
                  <a:lnTo>
                    <a:pt x="26060" y="111864"/>
                  </a:lnTo>
                  <a:lnTo>
                    <a:pt x="38787" y="116440"/>
                  </a:lnTo>
                  <a:lnTo>
                    <a:pt x="53333" y="119491"/>
                  </a:lnTo>
                  <a:lnTo>
                    <a:pt x="66666" y="120000"/>
                  </a:lnTo>
                  <a:lnTo>
                    <a:pt x="80000" y="117966"/>
                  </a:lnTo>
                  <a:lnTo>
                    <a:pt x="83030" y="117966"/>
                  </a:lnTo>
                  <a:lnTo>
                    <a:pt x="86060" y="116949"/>
                  </a:lnTo>
                  <a:lnTo>
                    <a:pt x="87878" y="114915"/>
                  </a:lnTo>
                  <a:lnTo>
                    <a:pt x="88484" y="112372"/>
                  </a:lnTo>
                  <a:lnTo>
                    <a:pt x="87878" y="111355"/>
                  </a:lnTo>
                  <a:lnTo>
                    <a:pt x="86060" y="111355"/>
                  </a:lnTo>
                  <a:lnTo>
                    <a:pt x="83030" y="110338"/>
                  </a:lnTo>
                  <a:lnTo>
                    <a:pt x="79393" y="110338"/>
                  </a:lnTo>
                  <a:lnTo>
                    <a:pt x="75151" y="110338"/>
                  </a:lnTo>
                  <a:lnTo>
                    <a:pt x="71515" y="110338"/>
                  </a:lnTo>
                  <a:lnTo>
                    <a:pt x="67878" y="110338"/>
                  </a:lnTo>
                  <a:lnTo>
                    <a:pt x="66060" y="110338"/>
                  </a:lnTo>
                  <a:lnTo>
                    <a:pt x="58787" y="109830"/>
                  </a:lnTo>
                  <a:lnTo>
                    <a:pt x="52727" y="109322"/>
                  </a:lnTo>
                  <a:lnTo>
                    <a:pt x="45454" y="108813"/>
                  </a:lnTo>
                  <a:lnTo>
                    <a:pt x="38181" y="107288"/>
                  </a:lnTo>
                  <a:lnTo>
                    <a:pt x="30909" y="105254"/>
                  </a:lnTo>
                  <a:lnTo>
                    <a:pt x="24242" y="101186"/>
                  </a:lnTo>
                  <a:lnTo>
                    <a:pt x="17575" y="96101"/>
                  </a:lnTo>
                  <a:lnTo>
                    <a:pt x="10303" y="88474"/>
                  </a:lnTo>
                  <a:lnTo>
                    <a:pt x="9090" y="79830"/>
                  </a:lnTo>
                  <a:lnTo>
                    <a:pt x="9696" y="71694"/>
                  </a:lnTo>
                  <a:lnTo>
                    <a:pt x="12727" y="63050"/>
                  </a:lnTo>
                  <a:lnTo>
                    <a:pt x="16969" y="55423"/>
                  </a:lnTo>
                  <a:lnTo>
                    <a:pt x="23636" y="48813"/>
                  </a:lnTo>
                  <a:lnTo>
                    <a:pt x="30303" y="41694"/>
                  </a:lnTo>
                  <a:lnTo>
                    <a:pt x="38181" y="35593"/>
                  </a:lnTo>
                  <a:lnTo>
                    <a:pt x="47272" y="30000"/>
                  </a:lnTo>
                  <a:lnTo>
                    <a:pt x="56969" y="24915"/>
                  </a:lnTo>
                  <a:lnTo>
                    <a:pt x="66666" y="19830"/>
                  </a:lnTo>
                  <a:lnTo>
                    <a:pt x="76363" y="15762"/>
                  </a:lnTo>
                  <a:lnTo>
                    <a:pt x="86060" y="12203"/>
                  </a:lnTo>
                  <a:lnTo>
                    <a:pt x="95757" y="9661"/>
                  </a:lnTo>
                  <a:lnTo>
                    <a:pt x="104242" y="6610"/>
                  </a:lnTo>
                  <a:lnTo>
                    <a:pt x="112727" y="5084"/>
                  </a:lnTo>
                  <a:lnTo>
                    <a:pt x="119999" y="3559"/>
                  </a:lnTo>
                  <a:lnTo>
                    <a:pt x="115151" y="1525"/>
                  </a:lnTo>
                  <a:lnTo>
                    <a:pt x="107272" y="0"/>
                  </a:lnTo>
                  <a:lnTo>
                    <a:pt x="98181" y="1525"/>
                  </a:lnTo>
                  <a:lnTo>
                    <a:pt x="87272" y="3050"/>
                  </a:lnTo>
                  <a:lnTo>
                    <a:pt x="75151" y="6101"/>
                  </a:lnTo>
                  <a:lnTo>
                    <a:pt x="63636" y="9661"/>
                  </a:lnTo>
                  <a:lnTo>
                    <a:pt x="53333" y="14237"/>
                  </a:lnTo>
                  <a:lnTo>
                    <a:pt x="44242" y="18305"/>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73" name="Google Shape;2073;p11"/>
            <p:cNvSpPr/>
            <p:nvPr/>
          </p:nvSpPr>
          <p:spPr>
            <a:xfrm>
              <a:off x="6962775" y="4992687"/>
              <a:ext cx="34924" cy="47625"/>
            </a:xfrm>
            <a:custGeom>
              <a:rect b="b" l="l" r="r" t="t"/>
              <a:pathLst>
                <a:path extrusionOk="0" h="120000" w="120000">
                  <a:moveTo>
                    <a:pt x="101250" y="40000"/>
                  </a:moveTo>
                  <a:lnTo>
                    <a:pt x="104062" y="52459"/>
                  </a:lnTo>
                  <a:lnTo>
                    <a:pt x="102187" y="63606"/>
                  </a:lnTo>
                  <a:lnTo>
                    <a:pt x="94687" y="72131"/>
                  </a:lnTo>
                  <a:lnTo>
                    <a:pt x="83437" y="80655"/>
                  </a:lnTo>
                  <a:lnTo>
                    <a:pt x="70312" y="87868"/>
                  </a:lnTo>
                  <a:lnTo>
                    <a:pt x="56250" y="95081"/>
                  </a:lnTo>
                  <a:lnTo>
                    <a:pt x="40312" y="102295"/>
                  </a:lnTo>
                  <a:lnTo>
                    <a:pt x="27187" y="109508"/>
                  </a:lnTo>
                  <a:lnTo>
                    <a:pt x="25312" y="111475"/>
                  </a:lnTo>
                  <a:lnTo>
                    <a:pt x="24375" y="112786"/>
                  </a:lnTo>
                  <a:lnTo>
                    <a:pt x="24375" y="115409"/>
                  </a:lnTo>
                  <a:lnTo>
                    <a:pt x="26250" y="117377"/>
                  </a:lnTo>
                  <a:lnTo>
                    <a:pt x="28125" y="119344"/>
                  </a:lnTo>
                  <a:lnTo>
                    <a:pt x="31875" y="120000"/>
                  </a:lnTo>
                  <a:lnTo>
                    <a:pt x="34687" y="120000"/>
                  </a:lnTo>
                  <a:lnTo>
                    <a:pt x="38437" y="119344"/>
                  </a:lnTo>
                  <a:lnTo>
                    <a:pt x="54375" y="112131"/>
                  </a:lnTo>
                  <a:lnTo>
                    <a:pt x="71250" y="104918"/>
                  </a:lnTo>
                  <a:lnTo>
                    <a:pt x="86250" y="96393"/>
                  </a:lnTo>
                  <a:lnTo>
                    <a:pt x="101250" y="86557"/>
                  </a:lnTo>
                  <a:lnTo>
                    <a:pt x="110625" y="76065"/>
                  </a:lnTo>
                  <a:lnTo>
                    <a:pt x="117187" y="64262"/>
                  </a:lnTo>
                  <a:lnTo>
                    <a:pt x="120000" y="51147"/>
                  </a:lnTo>
                  <a:lnTo>
                    <a:pt x="115312" y="38032"/>
                  </a:lnTo>
                  <a:lnTo>
                    <a:pt x="105000" y="26885"/>
                  </a:lnTo>
                  <a:lnTo>
                    <a:pt x="91875" y="18360"/>
                  </a:lnTo>
                  <a:lnTo>
                    <a:pt x="75000" y="10491"/>
                  </a:lnTo>
                  <a:lnTo>
                    <a:pt x="57187" y="5245"/>
                  </a:lnTo>
                  <a:lnTo>
                    <a:pt x="38437" y="1311"/>
                  </a:lnTo>
                  <a:lnTo>
                    <a:pt x="21562" y="0"/>
                  </a:lnTo>
                  <a:lnTo>
                    <a:pt x="8437" y="655"/>
                  </a:lnTo>
                  <a:lnTo>
                    <a:pt x="0" y="3934"/>
                  </a:lnTo>
                  <a:lnTo>
                    <a:pt x="15000" y="6557"/>
                  </a:lnTo>
                  <a:lnTo>
                    <a:pt x="30937" y="9180"/>
                  </a:lnTo>
                  <a:lnTo>
                    <a:pt x="45000" y="11147"/>
                  </a:lnTo>
                  <a:lnTo>
                    <a:pt x="59062" y="14426"/>
                  </a:lnTo>
                  <a:lnTo>
                    <a:pt x="72187" y="18360"/>
                  </a:lnTo>
                  <a:lnTo>
                    <a:pt x="84375" y="23606"/>
                  </a:lnTo>
                  <a:lnTo>
                    <a:pt x="94687" y="30163"/>
                  </a:lnTo>
                  <a:lnTo>
                    <a:pt x="101250" y="40000"/>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74" name="Google Shape;2074;p11"/>
            <p:cNvSpPr/>
            <p:nvPr/>
          </p:nvSpPr>
          <p:spPr>
            <a:xfrm>
              <a:off x="6840536" y="4981575"/>
              <a:ext cx="84137" cy="100011"/>
            </a:xfrm>
            <a:custGeom>
              <a:rect b="b" l="l" r="r" t="t"/>
              <a:pathLst>
                <a:path extrusionOk="0" h="120000" w="120000">
                  <a:moveTo>
                    <a:pt x="46811" y="15831"/>
                  </a:moveTo>
                  <a:lnTo>
                    <a:pt x="37523" y="22163"/>
                  </a:lnTo>
                  <a:lnTo>
                    <a:pt x="28235" y="29129"/>
                  </a:lnTo>
                  <a:lnTo>
                    <a:pt x="20061" y="36411"/>
                  </a:lnTo>
                  <a:lnTo>
                    <a:pt x="12631" y="44327"/>
                  </a:lnTo>
                  <a:lnTo>
                    <a:pt x="6687" y="52875"/>
                  </a:lnTo>
                  <a:lnTo>
                    <a:pt x="2229" y="62058"/>
                  </a:lnTo>
                  <a:lnTo>
                    <a:pt x="0" y="71873"/>
                  </a:lnTo>
                  <a:lnTo>
                    <a:pt x="371" y="82005"/>
                  </a:lnTo>
                  <a:lnTo>
                    <a:pt x="1486" y="84538"/>
                  </a:lnTo>
                  <a:lnTo>
                    <a:pt x="2600" y="87704"/>
                  </a:lnTo>
                  <a:lnTo>
                    <a:pt x="4086" y="89604"/>
                  </a:lnTo>
                  <a:lnTo>
                    <a:pt x="5572" y="92137"/>
                  </a:lnTo>
                  <a:lnTo>
                    <a:pt x="7801" y="94353"/>
                  </a:lnTo>
                  <a:lnTo>
                    <a:pt x="10030" y="96569"/>
                  </a:lnTo>
                  <a:lnTo>
                    <a:pt x="12631" y="98469"/>
                  </a:lnTo>
                  <a:lnTo>
                    <a:pt x="15232" y="100052"/>
                  </a:lnTo>
                  <a:lnTo>
                    <a:pt x="21176" y="102902"/>
                  </a:lnTo>
                  <a:lnTo>
                    <a:pt x="26749" y="105435"/>
                  </a:lnTo>
                  <a:lnTo>
                    <a:pt x="32321" y="107651"/>
                  </a:lnTo>
                  <a:lnTo>
                    <a:pt x="38266" y="109234"/>
                  </a:lnTo>
                  <a:lnTo>
                    <a:pt x="44582" y="111134"/>
                  </a:lnTo>
                  <a:lnTo>
                    <a:pt x="50526" y="112717"/>
                  </a:lnTo>
                  <a:lnTo>
                    <a:pt x="56842" y="113984"/>
                  </a:lnTo>
                  <a:lnTo>
                    <a:pt x="62786" y="115250"/>
                  </a:lnTo>
                  <a:lnTo>
                    <a:pt x="69473" y="116200"/>
                  </a:lnTo>
                  <a:lnTo>
                    <a:pt x="75789" y="117150"/>
                  </a:lnTo>
                  <a:lnTo>
                    <a:pt x="82105" y="117783"/>
                  </a:lnTo>
                  <a:lnTo>
                    <a:pt x="88421" y="118416"/>
                  </a:lnTo>
                  <a:lnTo>
                    <a:pt x="95108" y="118733"/>
                  </a:lnTo>
                  <a:lnTo>
                    <a:pt x="101424" y="119050"/>
                  </a:lnTo>
                  <a:lnTo>
                    <a:pt x="107739" y="119683"/>
                  </a:lnTo>
                  <a:lnTo>
                    <a:pt x="114055" y="120000"/>
                  </a:lnTo>
                  <a:lnTo>
                    <a:pt x="115913" y="120000"/>
                  </a:lnTo>
                  <a:lnTo>
                    <a:pt x="117770" y="118733"/>
                  </a:lnTo>
                  <a:lnTo>
                    <a:pt x="118885" y="117783"/>
                  </a:lnTo>
                  <a:lnTo>
                    <a:pt x="120000" y="115883"/>
                  </a:lnTo>
                  <a:lnTo>
                    <a:pt x="120000" y="113984"/>
                  </a:lnTo>
                  <a:lnTo>
                    <a:pt x="118885" y="112717"/>
                  </a:lnTo>
                  <a:lnTo>
                    <a:pt x="117399" y="111451"/>
                  </a:lnTo>
                  <a:lnTo>
                    <a:pt x="115541" y="111134"/>
                  </a:lnTo>
                  <a:lnTo>
                    <a:pt x="109597" y="111134"/>
                  </a:lnTo>
                  <a:lnTo>
                    <a:pt x="103653" y="111134"/>
                  </a:lnTo>
                  <a:lnTo>
                    <a:pt x="97708" y="110817"/>
                  </a:lnTo>
                  <a:lnTo>
                    <a:pt x="92136" y="110501"/>
                  </a:lnTo>
                  <a:lnTo>
                    <a:pt x="85820" y="110184"/>
                  </a:lnTo>
                  <a:lnTo>
                    <a:pt x="79876" y="109234"/>
                  </a:lnTo>
                  <a:lnTo>
                    <a:pt x="74303" y="108601"/>
                  </a:lnTo>
                  <a:lnTo>
                    <a:pt x="67987" y="107968"/>
                  </a:lnTo>
                  <a:lnTo>
                    <a:pt x="62414" y="106701"/>
                  </a:lnTo>
                  <a:lnTo>
                    <a:pt x="56099" y="105751"/>
                  </a:lnTo>
                  <a:lnTo>
                    <a:pt x="50526" y="104168"/>
                  </a:lnTo>
                  <a:lnTo>
                    <a:pt x="44953" y="102902"/>
                  </a:lnTo>
                  <a:lnTo>
                    <a:pt x="39380" y="101319"/>
                  </a:lnTo>
                  <a:lnTo>
                    <a:pt x="34179" y="99102"/>
                  </a:lnTo>
                  <a:lnTo>
                    <a:pt x="28235" y="96886"/>
                  </a:lnTo>
                  <a:lnTo>
                    <a:pt x="23034" y="94986"/>
                  </a:lnTo>
                  <a:lnTo>
                    <a:pt x="18947" y="92137"/>
                  </a:lnTo>
                  <a:lnTo>
                    <a:pt x="15232" y="88654"/>
                  </a:lnTo>
                  <a:lnTo>
                    <a:pt x="13003" y="85171"/>
                  </a:lnTo>
                  <a:lnTo>
                    <a:pt x="11517" y="80738"/>
                  </a:lnTo>
                  <a:lnTo>
                    <a:pt x="11517" y="75672"/>
                  </a:lnTo>
                  <a:lnTo>
                    <a:pt x="12260" y="69023"/>
                  </a:lnTo>
                  <a:lnTo>
                    <a:pt x="14117" y="62374"/>
                  </a:lnTo>
                  <a:lnTo>
                    <a:pt x="15603" y="57625"/>
                  </a:lnTo>
                  <a:lnTo>
                    <a:pt x="18947" y="52242"/>
                  </a:lnTo>
                  <a:lnTo>
                    <a:pt x="22291" y="47493"/>
                  </a:lnTo>
                  <a:lnTo>
                    <a:pt x="25263" y="43060"/>
                  </a:lnTo>
                  <a:lnTo>
                    <a:pt x="29349" y="39261"/>
                  </a:lnTo>
                  <a:lnTo>
                    <a:pt x="33065" y="35145"/>
                  </a:lnTo>
                  <a:lnTo>
                    <a:pt x="37523" y="31662"/>
                  </a:lnTo>
                  <a:lnTo>
                    <a:pt x="42352" y="27862"/>
                  </a:lnTo>
                  <a:lnTo>
                    <a:pt x="47925" y="24063"/>
                  </a:lnTo>
                  <a:lnTo>
                    <a:pt x="53498" y="20263"/>
                  </a:lnTo>
                  <a:lnTo>
                    <a:pt x="60185" y="16781"/>
                  </a:lnTo>
                  <a:lnTo>
                    <a:pt x="67244" y="12981"/>
                  </a:lnTo>
                  <a:lnTo>
                    <a:pt x="74674" y="9815"/>
                  </a:lnTo>
                  <a:lnTo>
                    <a:pt x="81362" y="6965"/>
                  </a:lnTo>
                  <a:lnTo>
                    <a:pt x="88049" y="4432"/>
                  </a:lnTo>
                  <a:lnTo>
                    <a:pt x="93993" y="2216"/>
                  </a:lnTo>
                  <a:lnTo>
                    <a:pt x="99566" y="316"/>
                  </a:lnTo>
                  <a:lnTo>
                    <a:pt x="94736" y="0"/>
                  </a:lnTo>
                  <a:lnTo>
                    <a:pt x="88421" y="316"/>
                  </a:lnTo>
                  <a:lnTo>
                    <a:pt x="82105" y="1583"/>
                  </a:lnTo>
                  <a:lnTo>
                    <a:pt x="74674" y="3482"/>
                  </a:lnTo>
                  <a:lnTo>
                    <a:pt x="67244" y="6015"/>
                  </a:lnTo>
                  <a:lnTo>
                    <a:pt x="59814" y="8865"/>
                  </a:lnTo>
                  <a:lnTo>
                    <a:pt x="52755" y="12348"/>
                  </a:lnTo>
                  <a:lnTo>
                    <a:pt x="46811" y="15831"/>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75" name="Google Shape;2075;p11"/>
            <p:cNvSpPr/>
            <p:nvPr/>
          </p:nvSpPr>
          <p:spPr>
            <a:xfrm>
              <a:off x="6959600" y="4978400"/>
              <a:ext cx="74611" cy="66674"/>
            </a:xfrm>
            <a:custGeom>
              <a:rect b="b" l="l" r="r" t="t"/>
              <a:pathLst>
                <a:path extrusionOk="0" h="120000" w="120000">
                  <a:moveTo>
                    <a:pt x="100000" y="36996"/>
                  </a:moveTo>
                  <a:lnTo>
                    <a:pt x="105531" y="43636"/>
                  </a:lnTo>
                  <a:lnTo>
                    <a:pt x="108510" y="51225"/>
                  </a:lnTo>
                  <a:lnTo>
                    <a:pt x="110212" y="59288"/>
                  </a:lnTo>
                  <a:lnTo>
                    <a:pt x="110212" y="68300"/>
                  </a:lnTo>
                  <a:lnTo>
                    <a:pt x="109361" y="75415"/>
                  </a:lnTo>
                  <a:lnTo>
                    <a:pt x="107234" y="81106"/>
                  </a:lnTo>
                  <a:lnTo>
                    <a:pt x="103829" y="87272"/>
                  </a:lnTo>
                  <a:lnTo>
                    <a:pt x="100425" y="92015"/>
                  </a:lnTo>
                  <a:lnTo>
                    <a:pt x="95744" y="97707"/>
                  </a:lnTo>
                  <a:lnTo>
                    <a:pt x="91489" y="101976"/>
                  </a:lnTo>
                  <a:lnTo>
                    <a:pt x="86808" y="106719"/>
                  </a:lnTo>
                  <a:lnTo>
                    <a:pt x="82553" y="111936"/>
                  </a:lnTo>
                  <a:lnTo>
                    <a:pt x="81276" y="113359"/>
                  </a:lnTo>
                  <a:lnTo>
                    <a:pt x="80851" y="114782"/>
                  </a:lnTo>
                  <a:lnTo>
                    <a:pt x="81276" y="116679"/>
                  </a:lnTo>
                  <a:lnTo>
                    <a:pt x="82553" y="118102"/>
                  </a:lnTo>
                  <a:lnTo>
                    <a:pt x="83829" y="119525"/>
                  </a:lnTo>
                  <a:lnTo>
                    <a:pt x="85531" y="120000"/>
                  </a:lnTo>
                  <a:lnTo>
                    <a:pt x="87234" y="119525"/>
                  </a:lnTo>
                  <a:lnTo>
                    <a:pt x="88936" y="118102"/>
                  </a:lnTo>
                  <a:lnTo>
                    <a:pt x="98723" y="110988"/>
                  </a:lnTo>
                  <a:lnTo>
                    <a:pt x="106808" y="101976"/>
                  </a:lnTo>
                  <a:lnTo>
                    <a:pt x="113617" y="91067"/>
                  </a:lnTo>
                  <a:lnTo>
                    <a:pt x="118297" y="79683"/>
                  </a:lnTo>
                  <a:lnTo>
                    <a:pt x="120000" y="66877"/>
                  </a:lnTo>
                  <a:lnTo>
                    <a:pt x="118723" y="55019"/>
                  </a:lnTo>
                  <a:lnTo>
                    <a:pt x="114893" y="43636"/>
                  </a:lnTo>
                  <a:lnTo>
                    <a:pt x="106808" y="33201"/>
                  </a:lnTo>
                  <a:lnTo>
                    <a:pt x="100851" y="27984"/>
                  </a:lnTo>
                  <a:lnTo>
                    <a:pt x="94042" y="22766"/>
                  </a:lnTo>
                  <a:lnTo>
                    <a:pt x="85957" y="18498"/>
                  </a:lnTo>
                  <a:lnTo>
                    <a:pt x="77872" y="14703"/>
                  </a:lnTo>
                  <a:lnTo>
                    <a:pt x="69361" y="11383"/>
                  </a:lnTo>
                  <a:lnTo>
                    <a:pt x="60425" y="8537"/>
                  </a:lnTo>
                  <a:lnTo>
                    <a:pt x="51914" y="6166"/>
                  </a:lnTo>
                  <a:lnTo>
                    <a:pt x="42978" y="3794"/>
                  </a:lnTo>
                  <a:lnTo>
                    <a:pt x="34893" y="2371"/>
                  </a:lnTo>
                  <a:lnTo>
                    <a:pt x="26808" y="948"/>
                  </a:lnTo>
                  <a:lnTo>
                    <a:pt x="20000" y="0"/>
                  </a:lnTo>
                  <a:lnTo>
                    <a:pt x="13617" y="0"/>
                  </a:lnTo>
                  <a:lnTo>
                    <a:pt x="8085" y="0"/>
                  </a:lnTo>
                  <a:lnTo>
                    <a:pt x="4255" y="474"/>
                  </a:lnTo>
                  <a:lnTo>
                    <a:pt x="1702" y="1897"/>
                  </a:lnTo>
                  <a:lnTo>
                    <a:pt x="0" y="2845"/>
                  </a:lnTo>
                  <a:lnTo>
                    <a:pt x="5106" y="3794"/>
                  </a:lnTo>
                  <a:lnTo>
                    <a:pt x="10638" y="4268"/>
                  </a:lnTo>
                  <a:lnTo>
                    <a:pt x="16170" y="5691"/>
                  </a:lnTo>
                  <a:lnTo>
                    <a:pt x="22127" y="6640"/>
                  </a:lnTo>
                  <a:lnTo>
                    <a:pt x="28510" y="7588"/>
                  </a:lnTo>
                  <a:lnTo>
                    <a:pt x="34893" y="8537"/>
                  </a:lnTo>
                  <a:lnTo>
                    <a:pt x="41276" y="10434"/>
                  </a:lnTo>
                  <a:lnTo>
                    <a:pt x="48510" y="11857"/>
                  </a:lnTo>
                  <a:lnTo>
                    <a:pt x="54893" y="14229"/>
                  </a:lnTo>
                  <a:lnTo>
                    <a:pt x="62127" y="16600"/>
                  </a:lnTo>
                  <a:lnTo>
                    <a:pt x="68936" y="18972"/>
                  </a:lnTo>
                  <a:lnTo>
                    <a:pt x="75319" y="21818"/>
                  </a:lnTo>
                  <a:lnTo>
                    <a:pt x="81702" y="25138"/>
                  </a:lnTo>
                  <a:lnTo>
                    <a:pt x="88510" y="28458"/>
                  </a:lnTo>
                  <a:lnTo>
                    <a:pt x="94468" y="32727"/>
                  </a:lnTo>
                  <a:lnTo>
                    <a:pt x="100000" y="36996"/>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76" name="Google Shape;2076;p11"/>
            <p:cNvSpPr/>
            <p:nvPr/>
          </p:nvSpPr>
          <p:spPr>
            <a:xfrm>
              <a:off x="6810375" y="5014912"/>
              <a:ext cx="30161" cy="61912"/>
            </a:xfrm>
            <a:custGeom>
              <a:rect b="b" l="l" r="r" t="t"/>
              <a:pathLst>
                <a:path extrusionOk="0" h="120000" w="120000">
                  <a:moveTo>
                    <a:pt x="0" y="65084"/>
                  </a:moveTo>
                  <a:lnTo>
                    <a:pt x="0" y="75254"/>
                  </a:lnTo>
                  <a:lnTo>
                    <a:pt x="5217" y="84406"/>
                  </a:lnTo>
                  <a:lnTo>
                    <a:pt x="13565" y="93559"/>
                  </a:lnTo>
                  <a:lnTo>
                    <a:pt x="25043" y="100677"/>
                  </a:lnTo>
                  <a:lnTo>
                    <a:pt x="40695" y="107288"/>
                  </a:lnTo>
                  <a:lnTo>
                    <a:pt x="57391" y="113389"/>
                  </a:lnTo>
                  <a:lnTo>
                    <a:pt x="77217" y="117457"/>
                  </a:lnTo>
                  <a:lnTo>
                    <a:pt x="96000" y="119491"/>
                  </a:lnTo>
                  <a:lnTo>
                    <a:pt x="102260" y="120000"/>
                  </a:lnTo>
                  <a:lnTo>
                    <a:pt x="108521" y="118983"/>
                  </a:lnTo>
                  <a:lnTo>
                    <a:pt x="113739" y="117457"/>
                  </a:lnTo>
                  <a:lnTo>
                    <a:pt x="115826" y="114915"/>
                  </a:lnTo>
                  <a:lnTo>
                    <a:pt x="115826" y="111864"/>
                  </a:lnTo>
                  <a:lnTo>
                    <a:pt x="114782" y="109322"/>
                  </a:lnTo>
                  <a:lnTo>
                    <a:pt x="111652" y="106779"/>
                  </a:lnTo>
                  <a:lnTo>
                    <a:pt x="105391" y="105762"/>
                  </a:lnTo>
                  <a:lnTo>
                    <a:pt x="85565" y="102203"/>
                  </a:lnTo>
                  <a:lnTo>
                    <a:pt x="66782" y="97627"/>
                  </a:lnTo>
                  <a:lnTo>
                    <a:pt x="52173" y="91016"/>
                  </a:lnTo>
                  <a:lnTo>
                    <a:pt x="41739" y="83898"/>
                  </a:lnTo>
                  <a:lnTo>
                    <a:pt x="34434" y="75254"/>
                  </a:lnTo>
                  <a:lnTo>
                    <a:pt x="30260" y="66101"/>
                  </a:lnTo>
                  <a:lnTo>
                    <a:pt x="30260" y="55932"/>
                  </a:lnTo>
                  <a:lnTo>
                    <a:pt x="36521" y="45254"/>
                  </a:lnTo>
                  <a:lnTo>
                    <a:pt x="44869" y="37627"/>
                  </a:lnTo>
                  <a:lnTo>
                    <a:pt x="58434" y="30508"/>
                  </a:lnTo>
                  <a:lnTo>
                    <a:pt x="73043" y="23389"/>
                  </a:lnTo>
                  <a:lnTo>
                    <a:pt x="88695" y="16779"/>
                  </a:lnTo>
                  <a:lnTo>
                    <a:pt x="102260" y="11694"/>
                  </a:lnTo>
                  <a:lnTo>
                    <a:pt x="113739" y="6101"/>
                  </a:lnTo>
                  <a:lnTo>
                    <a:pt x="120000" y="3050"/>
                  </a:lnTo>
                  <a:lnTo>
                    <a:pt x="120000" y="0"/>
                  </a:lnTo>
                  <a:lnTo>
                    <a:pt x="106434" y="2033"/>
                  </a:lnTo>
                  <a:lnTo>
                    <a:pt x="88695" y="6101"/>
                  </a:lnTo>
                  <a:lnTo>
                    <a:pt x="70956" y="13220"/>
                  </a:lnTo>
                  <a:lnTo>
                    <a:pt x="51130" y="21355"/>
                  </a:lnTo>
                  <a:lnTo>
                    <a:pt x="33391" y="31016"/>
                  </a:lnTo>
                  <a:lnTo>
                    <a:pt x="17739" y="41694"/>
                  </a:lnTo>
                  <a:lnTo>
                    <a:pt x="6260" y="53389"/>
                  </a:lnTo>
                  <a:lnTo>
                    <a:pt x="0" y="65084"/>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77" name="Google Shape;2077;p11"/>
            <p:cNvSpPr/>
            <p:nvPr/>
          </p:nvSpPr>
          <p:spPr>
            <a:xfrm>
              <a:off x="7021511" y="4973637"/>
              <a:ext cx="65086" cy="82550"/>
            </a:xfrm>
            <a:custGeom>
              <a:rect b="b" l="l" r="r" t="t"/>
              <a:pathLst>
                <a:path extrusionOk="0" h="120000" w="120000">
                  <a:moveTo>
                    <a:pt x="97959" y="44903"/>
                  </a:moveTo>
                  <a:lnTo>
                    <a:pt x="101877" y="48000"/>
                  </a:lnTo>
                  <a:lnTo>
                    <a:pt x="104816" y="51483"/>
                  </a:lnTo>
                  <a:lnTo>
                    <a:pt x="107755" y="55741"/>
                  </a:lnTo>
                  <a:lnTo>
                    <a:pt x="109224" y="59612"/>
                  </a:lnTo>
                  <a:lnTo>
                    <a:pt x="110693" y="63483"/>
                  </a:lnTo>
                  <a:lnTo>
                    <a:pt x="109714" y="68129"/>
                  </a:lnTo>
                  <a:lnTo>
                    <a:pt x="108734" y="72387"/>
                  </a:lnTo>
                  <a:lnTo>
                    <a:pt x="105795" y="76645"/>
                  </a:lnTo>
                  <a:lnTo>
                    <a:pt x="101877" y="80903"/>
                  </a:lnTo>
                  <a:lnTo>
                    <a:pt x="97469" y="84774"/>
                  </a:lnTo>
                  <a:lnTo>
                    <a:pt x="92081" y="88645"/>
                  </a:lnTo>
                  <a:lnTo>
                    <a:pt x="86693" y="92129"/>
                  </a:lnTo>
                  <a:lnTo>
                    <a:pt x="81306" y="95225"/>
                  </a:lnTo>
                  <a:lnTo>
                    <a:pt x="75428" y="98709"/>
                  </a:lnTo>
                  <a:lnTo>
                    <a:pt x="69551" y="102193"/>
                  </a:lnTo>
                  <a:lnTo>
                    <a:pt x="64653" y="106451"/>
                  </a:lnTo>
                  <a:lnTo>
                    <a:pt x="62693" y="107612"/>
                  </a:lnTo>
                  <a:lnTo>
                    <a:pt x="61714" y="109548"/>
                  </a:lnTo>
                  <a:lnTo>
                    <a:pt x="60734" y="111096"/>
                  </a:lnTo>
                  <a:lnTo>
                    <a:pt x="59265" y="113032"/>
                  </a:lnTo>
                  <a:lnTo>
                    <a:pt x="58775" y="114580"/>
                  </a:lnTo>
                  <a:lnTo>
                    <a:pt x="58775" y="116516"/>
                  </a:lnTo>
                  <a:lnTo>
                    <a:pt x="59755" y="118451"/>
                  </a:lnTo>
                  <a:lnTo>
                    <a:pt x="61714" y="119612"/>
                  </a:lnTo>
                  <a:lnTo>
                    <a:pt x="64163" y="120000"/>
                  </a:lnTo>
                  <a:lnTo>
                    <a:pt x="66122" y="120000"/>
                  </a:lnTo>
                  <a:lnTo>
                    <a:pt x="68081" y="119612"/>
                  </a:lnTo>
                  <a:lnTo>
                    <a:pt x="69551" y="118451"/>
                  </a:lnTo>
                  <a:lnTo>
                    <a:pt x="75428" y="113032"/>
                  </a:lnTo>
                  <a:lnTo>
                    <a:pt x="81795" y="108387"/>
                  </a:lnTo>
                  <a:lnTo>
                    <a:pt x="88163" y="104129"/>
                  </a:lnTo>
                  <a:lnTo>
                    <a:pt x="95020" y="99483"/>
                  </a:lnTo>
                  <a:lnTo>
                    <a:pt x="101387" y="95225"/>
                  </a:lnTo>
                  <a:lnTo>
                    <a:pt x="107755" y="90193"/>
                  </a:lnTo>
                  <a:lnTo>
                    <a:pt x="112653" y="84774"/>
                  </a:lnTo>
                  <a:lnTo>
                    <a:pt x="116571" y="78967"/>
                  </a:lnTo>
                  <a:lnTo>
                    <a:pt x="119510" y="72000"/>
                  </a:lnTo>
                  <a:lnTo>
                    <a:pt x="120000" y="65419"/>
                  </a:lnTo>
                  <a:lnTo>
                    <a:pt x="119020" y="58838"/>
                  </a:lnTo>
                  <a:lnTo>
                    <a:pt x="116081" y="51870"/>
                  </a:lnTo>
                  <a:lnTo>
                    <a:pt x="111673" y="46064"/>
                  </a:lnTo>
                  <a:lnTo>
                    <a:pt x="106285" y="40645"/>
                  </a:lnTo>
                  <a:lnTo>
                    <a:pt x="99428" y="36000"/>
                  </a:lnTo>
                  <a:lnTo>
                    <a:pt x="92081" y="32129"/>
                  </a:lnTo>
                  <a:lnTo>
                    <a:pt x="86204" y="29419"/>
                  </a:lnTo>
                  <a:lnTo>
                    <a:pt x="79836" y="26709"/>
                  </a:lnTo>
                  <a:lnTo>
                    <a:pt x="73959" y="23612"/>
                  </a:lnTo>
                  <a:lnTo>
                    <a:pt x="66612" y="20903"/>
                  </a:lnTo>
                  <a:lnTo>
                    <a:pt x="59755" y="17806"/>
                  </a:lnTo>
                  <a:lnTo>
                    <a:pt x="52408" y="15096"/>
                  </a:lnTo>
                  <a:lnTo>
                    <a:pt x="45551" y="12000"/>
                  </a:lnTo>
                  <a:lnTo>
                    <a:pt x="38693" y="9290"/>
                  </a:lnTo>
                  <a:lnTo>
                    <a:pt x="32326" y="6967"/>
                  </a:lnTo>
                  <a:lnTo>
                    <a:pt x="25959" y="5032"/>
                  </a:lnTo>
                  <a:lnTo>
                    <a:pt x="19591" y="3096"/>
                  </a:lnTo>
                  <a:lnTo>
                    <a:pt x="14693" y="1935"/>
                  </a:lnTo>
                  <a:lnTo>
                    <a:pt x="9795" y="387"/>
                  </a:lnTo>
                  <a:lnTo>
                    <a:pt x="5877" y="0"/>
                  </a:lnTo>
                  <a:lnTo>
                    <a:pt x="2448" y="0"/>
                  </a:lnTo>
                  <a:lnTo>
                    <a:pt x="0" y="774"/>
                  </a:lnTo>
                  <a:lnTo>
                    <a:pt x="5387" y="3096"/>
                  </a:lnTo>
                  <a:lnTo>
                    <a:pt x="11265" y="5419"/>
                  </a:lnTo>
                  <a:lnTo>
                    <a:pt x="17632" y="7741"/>
                  </a:lnTo>
                  <a:lnTo>
                    <a:pt x="23020" y="9677"/>
                  </a:lnTo>
                  <a:lnTo>
                    <a:pt x="29387" y="12000"/>
                  </a:lnTo>
                  <a:lnTo>
                    <a:pt x="35755" y="14322"/>
                  </a:lnTo>
                  <a:lnTo>
                    <a:pt x="42122" y="17032"/>
                  </a:lnTo>
                  <a:lnTo>
                    <a:pt x="48489" y="19741"/>
                  </a:lnTo>
                  <a:lnTo>
                    <a:pt x="55346" y="22064"/>
                  </a:lnTo>
                  <a:lnTo>
                    <a:pt x="61714" y="24774"/>
                  </a:lnTo>
                  <a:lnTo>
                    <a:pt x="68081" y="27483"/>
                  </a:lnTo>
                  <a:lnTo>
                    <a:pt x="74448" y="30580"/>
                  </a:lnTo>
                  <a:lnTo>
                    <a:pt x="80816" y="34064"/>
                  </a:lnTo>
                  <a:lnTo>
                    <a:pt x="86204" y="37161"/>
                  </a:lnTo>
                  <a:lnTo>
                    <a:pt x="92081" y="41032"/>
                  </a:lnTo>
                  <a:lnTo>
                    <a:pt x="97959" y="44903"/>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78" name="Google Shape;2078;p11"/>
            <p:cNvSpPr/>
            <p:nvPr/>
          </p:nvSpPr>
          <p:spPr>
            <a:xfrm>
              <a:off x="6886575" y="5094287"/>
              <a:ext cx="198436" cy="277811"/>
            </a:xfrm>
            <a:custGeom>
              <a:rect b="b" l="l" r="r" t="t"/>
              <a:pathLst>
                <a:path extrusionOk="0" h="120000" w="120000">
                  <a:moveTo>
                    <a:pt x="0" y="119999"/>
                  </a:moveTo>
                  <a:lnTo>
                    <a:pt x="0" y="98742"/>
                  </a:lnTo>
                  <a:lnTo>
                    <a:pt x="10560" y="98742"/>
                  </a:lnTo>
                  <a:lnTo>
                    <a:pt x="10560" y="80914"/>
                  </a:lnTo>
                  <a:lnTo>
                    <a:pt x="22080" y="78171"/>
                  </a:lnTo>
                  <a:lnTo>
                    <a:pt x="19200" y="60342"/>
                  </a:lnTo>
                  <a:lnTo>
                    <a:pt x="28800" y="57599"/>
                  </a:lnTo>
                  <a:lnTo>
                    <a:pt x="28800" y="39771"/>
                  </a:lnTo>
                  <a:lnTo>
                    <a:pt x="37440" y="37028"/>
                  </a:lnTo>
                  <a:lnTo>
                    <a:pt x="37440" y="19200"/>
                  </a:lnTo>
                  <a:lnTo>
                    <a:pt x="46080" y="19200"/>
                  </a:lnTo>
                  <a:lnTo>
                    <a:pt x="53760" y="0"/>
                  </a:lnTo>
                  <a:lnTo>
                    <a:pt x="76800" y="0"/>
                  </a:lnTo>
                  <a:lnTo>
                    <a:pt x="77760" y="17142"/>
                  </a:lnTo>
                  <a:lnTo>
                    <a:pt x="88320" y="16457"/>
                  </a:lnTo>
                  <a:lnTo>
                    <a:pt x="89280" y="33600"/>
                  </a:lnTo>
                  <a:lnTo>
                    <a:pt x="97920" y="37028"/>
                  </a:lnTo>
                  <a:lnTo>
                    <a:pt x="95040" y="55542"/>
                  </a:lnTo>
                  <a:lnTo>
                    <a:pt x="109440" y="56228"/>
                  </a:lnTo>
                  <a:lnTo>
                    <a:pt x="102720" y="55542"/>
                  </a:lnTo>
                  <a:lnTo>
                    <a:pt x="103680" y="78171"/>
                  </a:lnTo>
                  <a:lnTo>
                    <a:pt x="112320" y="80228"/>
                  </a:lnTo>
                  <a:lnTo>
                    <a:pt x="117120" y="97371"/>
                  </a:lnTo>
                  <a:lnTo>
                    <a:pt x="120000" y="119999"/>
                  </a:lnTo>
                  <a:lnTo>
                    <a:pt x="0" y="119999"/>
                  </a:lnTo>
                  <a:close/>
                </a:path>
              </a:pathLst>
            </a:custGeom>
            <a:solidFill>
              <a:srgbClr val="DDDDDD"/>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2079" name="Google Shape;2079;p11"/>
          <p:cNvGrpSpPr/>
          <p:nvPr/>
        </p:nvGrpSpPr>
        <p:grpSpPr>
          <a:xfrm>
            <a:off x="5367337" y="3430587"/>
            <a:ext cx="290511" cy="404811"/>
            <a:chOff x="6810375" y="4968875"/>
            <a:chExt cx="290511" cy="404811"/>
          </a:xfrm>
        </p:grpSpPr>
        <p:pic>
          <p:nvPicPr>
            <p:cNvPr descr="31u_bnrz[1]" id="2080" name="Google Shape;2080;p11"/>
            <p:cNvPicPr preferRelativeResize="0"/>
            <p:nvPr/>
          </p:nvPicPr>
          <p:blipFill rotWithShape="1">
            <a:blip r:embed="rId9">
              <a:alphaModFix/>
            </a:blip>
            <a:srcRect b="0" l="0" r="0" t="0"/>
            <a:stretch/>
          </p:blipFill>
          <p:spPr>
            <a:xfrm>
              <a:off x="6894511" y="5097462"/>
              <a:ext cx="192087" cy="276224"/>
            </a:xfrm>
            <a:prstGeom prst="rect">
              <a:avLst/>
            </a:prstGeom>
            <a:noFill/>
            <a:ln>
              <a:noFill/>
            </a:ln>
          </p:spPr>
        </p:pic>
        <p:sp>
          <p:nvSpPr>
            <p:cNvPr id="2081" name="Google Shape;2081;p11"/>
            <p:cNvSpPr/>
            <p:nvPr/>
          </p:nvSpPr>
          <p:spPr>
            <a:xfrm>
              <a:off x="6888161" y="4989512"/>
              <a:ext cx="52387" cy="61912"/>
            </a:xfrm>
            <a:custGeom>
              <a:rect b="b" l="l" r="r" t="t"/>
              <a:pathLst>
                <a:path extrusionOk="0" h="120000" w="120000">
                  <a:moveTo>
                    <a:pt x="42211" y="15000"/>
                  </a:moveTo>
                  <a:lnTo>
                    <a:pt x="33165" y="20172"/>
                  </a:lnTo>
                  <a:lnTo>
                    <a:pt x="25326" y="25862"/>
                  </a:lnTo>
                  <a:lnTo>
                    <a:pt x="18090" y="32586"/>
                  </a:lnTo>
                  <a:lnTo>
                    <a:pt x="12060" y="39827"/>
                  </a:lnTo>
                  <a:lnTo>
                    <a:pt x="7236" y="47068"/>
                  </a:lnTo>
                  <a:lnTo>
                    <a:pt x="3618" y="55862"/>
                  </a:lnTo>
                  <a:lnTo>
                    <a:pt x="1206" y="64655"/>
                  </a:lnTo>
                  <a:lnTo>
                    <a:pt x="0" y="73448"/>
                  </a:lnTo>
                  <a:lnTo>
                    <a:pt x="1206" y="85862"/>
                  </a:lnTo>
                  <a:lnTo>
                    <a:pt x="7236" y="96206"/>
                  </a:lnTo>
                  <a:lnTo>
                    <a:pt x="15678" y="105000"/>
                  </a:lnTo>
                  <a:lnTo>
                    <a:pt x="27135" y="111724"/>
                  </a:lnTo>
                  <a:lnTo>
                    <a:pt x="39798" y="116896"/>
                  </a:lnTo>
                  <a:lnTo>
                    <a:pt x="53065" y="118965"/>
                  </a:lnTo>
                  <a:lnTo>
                    <a:pt x="66934" y="120000"/>
                  </a:lnTo>
                  <a:lnTo>
                    <a:pt x="80804" y="117931"/>
                  </a:lnTo>
                  <a:lnTo>
                    <a:pt x="83216" y="117931"/>
                  </a:lnTo>
                  <a:lnTo>
                    <a:pt x="86231" y="116896"/>
                  </a:lnTo>
                  <a:lnTo>
                    <a:pt x="88643" y="114827"/>
                  </a:lnTo>
                  <a:lnTo>
                    <a:pt x="89246" y="112758"/>
                  </a:lnTo>
                  <a:lnTo>
                    <a:pt x="87437" y="109655"/>
                  </a:lnTo>
                  <a:lnTo>
                    <a:pt x="85025" y="107068"/>
                  </a:lnTo>
                  <a:lnTo>
                    <a:pt x="81407" y="105000"/>
                  </a:lnTo>
                  <a:lnTo>
                    <a:pt x="77788" y="103965"/>
                  </a:lnTo>
                  <a:lnTo>
                    <a:pt x="70552" y="101896"/>
                  </a:lnTo>
                  <a:lnTo>
                    <a:pt x="63316" y="100862"/>
                  </a:lnTo>
                  <a:lnTo>
                    <a:pt x="56683" y="99827"/>
                  </a:lnTo>
                  <a:lnTo>
                    <a:pt x="50050" y="98275"/>
                  </a:lnTo>
                  <a:lnTo>
                    <a:pt x="44020" y="96724"/>
                  </a:lnTo>
                  <a:lnTo>
                    <a:pt x="37386" y="94137"/>
                  </a:lnTo>
                  <a:lnTo>
                    <a:pt x="31959" y="91034"/>
                  </a:lnTo>
                  <a:lnTo>
                    <a:pt x="25929" y="86379"/>
                  </a:lnTo>
                  <a:lnTo>
                    <a:pt x="24120" y="66206"/>
                  </a:lnTo>
                  <a:lnTo>
                    <a:pt x="29547" y="49655"/>
                  </a:lnTo>
                  <a:lnTo>
                    <a:pt x="41005" y="36724"/>
                  </a:lnTo>
                  <a:lnTo>
                    <a:pt x="56683" y="25862"/>
                  </a:lnTo>
                  <a:lnTo>
                    <a:pt x="73567" y="17586"/>
                  </a:lnTo>
                  <a:lnTo>
                    <a:pt x="91055" y="10862"/>
                  </a:lnTo>
                  <a:lnTo>
                    <a:pt x="107336" y="6206"/>
                  </a:lnTo>
                  <a:lnTo>
                    <a:pt x="120000" y="2068"/>
                  </a:lnTo>
                  <a:lnTo>
                    <a:pt x="112160" y="517"/>
                  </a:lnTo>
                  <a:lnTo>
                    <a:pt x="103718" y="0"/>
                  </a:lnTo>
                  <a:lnTo>
                    <a:pt x="94070" y="1034"/>
                  </a:lnTo>
                  <a:lnTo>
                    <a:pt x="83216" y="2068"/>
                  </a:lnTo>
                  <a:lnTo>
                    <a:pt x="72964" y="5172"/>
                  </a:lnTo>
                  <a:lnTo>
                    <a:pt x="62110" y="8275"/>
                  </a:lnTo>
                  <a:lnTo>
                    <a:pt x="51859" y="11896"/>
                  </a:lnTo>
                  <a:lnTo>
                    <a:pt x="42211" y="1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82" name="Google Shape;2082;p11"/>
            <p:cNvSpPr/>
            <p:nvPr/>
          </p:nvSpPr>
          <p:spPr>
            <a:xfrm>
              <a:off x="6977061" y="4987925"/>
              <a:ext cx="34924" cy="47625"/>
            </a:xfrm>
            <a:custGeom>
              <a:rect b="b" l="l" r="r" t="t"/>
              <a:pathLst>
                <a:path extrusionOk="0" h="120000" w="120000">
                  <a:moveTo>
                    <a:pt x="101250" y="39333"/>
                  </a:moveTo>
                  <a:lnTo>
                    <a:pt x="105937" y="51333"/>
                  </a:lnTo>
                  <a:lnTo>
                    <a:pt x="104062" y="62666"/>
                  </a:lnTo>
                  <a:lnTo>
                    <a:pt x="96562" y="72000"/>
                  </a:lnTo>
                  <a:lnTo>
                    <a:pt x="85312" y="80666"/>
                  </a:lnTo>
                  <a:lnTo>
                    <a:pt x="72187" y="88000"/>
                  </a:lnTo>
                  <a:lnTo>
                    <a:pt x="57187" y="96000"/>
                  </a:lnTo>
                  <a:lnTo>
                    <a:pt x="42187" y="102666"/>
                  </a:lnTo>
                  <a:lnTo>
                    <a:pt x="28125" y="109333"/>
                  </a:lnTo>
                  <a:lnTo>
                    <a:pt x="26250" y="112000"/>
                  </a:lnTo>
                  <a:lnTo>
                    <a:pt x="25312" y="113333"/>
                  </a:lnTo>
                  <a:lnTo>
                    <a:pt x="25312" y="116000"/>
                  </a:lnTo>
                  <a:lnTo>
                    <a:pt x="26250" y="118000"/>
                  </a:lnTo>
                  <a:lnTo>
                    <a:pt x="30000" y="119333"/>
                  </a:lnTo>
                  <a:lnTo>
                    <a:pt x="32812" y="120000"/>
                  </a:lnTo>
                  <a:lnTo>
                    <a:pt x="34687" y="120000"/>
                  </a:lnTo>
                  <a:lnTo>
                    <a:pt x="38437" y="119333"/>
                  </a:lnTo>
                  <a:lnTo>
                    <a:pt x="56250" y="112666"/>
                  </a:lnTo>
                  <a:lnTo>
                    <a:pt x="72187" y="105333"/>
                  </a:lnTo>
                  <a:lnTo>
                    <a:pt x="88125" y="96666"/>
                  </a:lnTo>
                  <a:lnTo>
                    <a:pt x="102187" y="86666"/>
                  </a:lnTo>
                  <a:lnTo>
                    <a:pt x="112500" y="76000"/>
                  </a:lnTo>
                  <a:lnTo>
                    <a:pt x="119062" y="63333"/>
                  </a:lnTo>
                  <a:lnTo>
                    <a:pt x="120000" y="50666"/>
                  </a:lnTo>
                  <a:lnTo>
                    <a:pt x="115312" y="36666"/>
                  </a:lnTo>
                  <a:lnTo>
                    <a:pt x="105937" y="26000"/>
                  </a:lnTo>
                  <a:lnTo>
                    <a:pt x="90937" y="16666"/>
                  </a:lnTo>
                  <a:lnTo>
                    <a:pt x="74062" y="10000"/>
                  </a:lnTo>
                  <a:lnTo>
                    <a:pt x="53437" y="4666"/>
                  </a:lnTo>
                  <a:lnTo>
                    <a:pt x="33750" y="1333"/>
                  </a:lnTo>
                  <a:lnTo>
                    <a:pt x="17812" y="0"/>
                  </a:lnTo>
                  <a:lnTo>
                    <a:pt x="5625" y="0"/>
                  </a:lnTo>
                  <a:lnTo>
                    <a:pt x="0" y="2666"/>
                  </a:lnTo>
                  <a:lnTo>
                    <a:pt x="13125" y="6000"/>
                  </a:lnTo>
                  <a:lnTo>
                    <a:pt x="27187" y="9333"/>
                  </a:lnTo>
                  <a:lnTo>
                    <a:pt x="43125" y="12666"/>
                  </a:lnTo>
                  <a:lnTo>
                    <a:pt x="57187" y="15333"/>
                  </a:lnTo>
                  <a:lnTo>
                    <a:pt x="71250" y="19333"/>
                  </a:lnTo>
                  <a:lnTo>
                    <a:pt x="83437" y="24666"/>
                  </a:lnTo>
                  <a:lnTo>
                    <a:pt x="93750" y="30666"/>
                  </a:lnTo>
                  <a:lnTo>
                    <a:pt x="101250" y="3933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83" name="Google Shape;2083;p11"/>
            <p:cNvSpPr/>
            <p:nvPr/>
          </p:nvSpPr>
          <p:spPr>
            <a:xfrm>
              <a:off x="6854825" y="4976812"/>
              <a:ext cx="85724" cy="100011"/>
            </a:xfrm>
            <a:custGeom>
              <a:rect b="b" l="l" r="r" t="t"/>
              <a:pathLst>
                <a:path extrusionOk="0" h="120000" w="120000">
                  <a:moveTo>
                    <a:pt x="46583" y="15555"/>
                  </a:moveTo>
                  <a:lnTo>
                    <a:pt x="37267" y="22222"/>
                  </a:lnTo>
                  <a:lnTo>
                    <a:pt x="28322" y="28571"/>
                  </a:lnTo>
                  <a:lnTo>
                    <a:pt x="19751" y="36507"/>
                  </a:lnTo>
                  <a:lnTo>
                    <a:pt x="12670" y="44444"/>
                  </a:lnTo>
                  <a:lnTo>
                    <a:pt x="6335" y="52698"/>
                  </a:lnTo>
                  <a:lnTo>
                    <a:pt x="1863" y="61904"/>
                  </a:lnTo>
                  <a:lnTo>
                    <a:pt x="0" y="71746"/>
                  </a:lnTo>
                  <a:lnTo>
                    <a:pt x="372" y="81904"/>
                  </a:lnTo>
                  <a:lnTo>
                    <a:pt x="1118" y="84444"/>
                  </a:lnTo>
                  <a:lnTo>
                    <a:pt x="1863" y="87301"/>
                  </a:lnTo>
                  <a:lnTo>
                    <a:pt x="3354" y="89523"/>
                  </a:lnTo>
                  <a:lnTo>
                    <a:pt x="5217" y="92063"/>
                  </a:lnTo>
                  <a:lnTo>
                    <a:pt x="7080" y="94285"/>
                  </a:lnTo>
                  <a:lnTo>
                    <a:pt x="9689" y="96507"/>
                  </a:lnTo>
                  <a:lnTo>
                    <a:pt x="11925" y="98412"/>
                  </a:lnTo>
                  <a:lnTo>
                    <a:pt x="15279" y="99682"/>
                  </a:lnTo>
                  <a:lnTo>
                    <a:pt x="20869" y="102857"/>
                  </a:lnTo>
                  <a:lnTo>
                    <a:pt x="26459" y="105396"/>
                  </a:lnTo>
                  <a:lnTo>
                    <a:pt x="32049" y="107301"/>
                  </a:lnTo>
                  <a:lnTo>
                    <a:pt x="38385" y="109206"/>
                  </a:lnTo>
                  <a:lnTo>
                    <a:pt x="44347" y="111111"/>
                  </a:lnTo>
                  <a:lnTo>
                    <a:pt x="50683" y="112698"/>
                  </a:lnTo>
                  <a:lnTo>
                    <a:pt x="56645" y="113968"/>
                  </a:lnTo>
                  <a:lnTo>
                    <a:pt x="62608" y="115238"/>
                  </a:lnTo>
                  <a:lnTo>
                    <a:pt x="69316" y="116190"/>
                  </a:lnTo>
                  <a:lnTo>
                    <a:pt x="75279" y="116825"/>
                  </a:lnTo>
                  <a:lnTo>
                    <a:pt x="81987" y="117777"/>
                  </a:lnTo>
                  <a:lnTo>
                    <a:pt x="88695" y="118412"/>
                  </a:lnTo>
                  <a:lnTo>
                    <a:pt x="94658" y="118730"/>
                  </a:lnTo>
                  <a:lnTo>
                    <a:pt x="101366" y="119047"/>
                  </a:lnTo>
                  <a:lnTo>
                    <a:pt x="107701" y="119365"/>
                  </a:lnTo>
                  <a:lnTo>
                    <a:pt x="114037" y="120000"/>
                  </a:lnTo>
                  <a:lnTo>
                    <a:pt x="115900" y="120000"/>
                  </a:lnTo>
                  <a:lnTo>
                    <a:pt x="117763" y="119047"/>
                  </a:lnTo>
                  <a:lnTo>
                    <a:pt x="119254" y="117777"/>
                  </a:lnTo>
                  <a:lnTo>
                    <a:pt x="120000" y="116190"/>
                  </a:lnTo>
                  <a:lnTo>
                    <a:pt x="120000" y="114285"/>
                  </a:lnTo>
                  <a:lnTo>
                    <a:pt x="119254" y="113015"/>
                  </a:lnTo>
                  <a:lnTo>
                    <a:pt x="117391" y="111746"/>
                  </a:lnTo>
                  <a:lnTo>
                    <a:pt x="115155" y="111111"/>
                  </a:lnTo>
                  <a:lnTo>
                    <a:pt x="109565" y="110158"/>
                  </a:lnTo>
                  <a:lnTo>
                    <a:pt x="103975" y="109206"/>
                  </a:lnTo>
                  <a:lnTo>
                    <a:pt x="98012" y="108253"/>
                  </a:lnTo>
                  <a:lnTo>
                    <a:pt x="92049" y="107301"/>
                  </a:lnTo>
                  <a:lnTo>
                    <a:pt x="86459" y="106666"/>
                  </a:lnTo>
                  <a:lnTo>
                    <a:pt x="80496" y="106031"/>
                  </a:lnTo>
                  <a:lnTo>
                    <a:pt x="74534" y="105396"/>
                  </a:lnTo>
                  <a:lnTo>
                    <a:pt x="68944" y="104126"/>
                  </a:lnTo>
                  <a:lnTo>
                    <a:pt x="63354" y="103492"/>
                  </a:lnTo>
                  <a:lnTo>
                    <a:pt x="57391" y="102222"/>
                  </a:lnTo>
                  <a:lnTo>
                    <a:pt x="51801" y="100952"/>
                  </a:lnTo>
                  <a:lnTo>
                    <a:pt x="46211" y="99682"/>
                  </a:lnTo>
                  <a:lnTo>
                    <a:pt x="40993" y="98095"/>
                  </a:lnTo>
                  <a:lnTo>
                    <a:pt x="35031" y="96190"/>
                  </a:lnTo>
                  <a:lnTo>
                    <a:pt x="29813" y="94285"/>
                  </a:lnTo>
                  <a:lnTo>
                    <a:pt x="24596" y="91746"/>
                  </a:lnTo>
                  <a:lnTo>
                    <a:pt x="20496" y="89206"/>
                  </a:lnTo>
                  <a:lnTo>
                    <a:pt x="16770" y="86031"/>
                  </a:lnTo>
                  <a:lnTo>
                    <a:pt x="14161" y="82222"/>
                  </a:lnTo>
                  <a:lnTo>
                    <a:pt x="13043" y="77777"/>
                  </a:lnTo>
                  <a:lnTo>
                    <a:pt x="12670" y="73650"/>
                  </a:lnTo>
                  <a:lnTo>
                    <a:pt x="13043" y="68571"/>
                  </a:lnTo>
                  <a:lnTo>
                    <a:pt x="14161" y="63492"/>
                  </a:lnTo>
                  <a:lnTo>
                    <a:pt x="16024" y="59365"/>
                  </a:lnTo>
                  <a:lnTo>
                    <a:pt x="19006" y="53968"/>
                  </a:lnTo>
                  <a:lnTo>
                    <a:pt x="22360" y="48253"/>
                  </a:lnTo>
                  <a:lnTo>
                    <a:pt x="26459" y="43492"/>
                  </a:lnTo>
                  <a:lnTo>
                    <a:pt x="30931" y="39365"/>
                  </a:lnTo>
                  <a:lnTo>
                    <a:pt x="35031" y="34920"/>
                  </a:lnTo>
                  <a:lnTo>
                    <a:pt x="39875" y="30476"/>
                  </a:lnTo>
                  <a:lnTo>
                    <a:pt x="45838" y="26031"/>
                  </a:lnTo>
                  <a:lnTo>
                    <a:pt x="51428" y="21904"/>
                  </a:lnTo>
                  <a:lnTo>
                    <a:pt x="57018" y="18095"/>
                  </a:lnTo>
                  <a:lnTo>
                    <a:pt x="64472" y="14920"/>
                  </a:lnTo>
                  <a:lnTo>
                    <a:pt x="72670" y="12063"/>
                  </a:lnTo>
                  <a:lnTo>
                    <a:pt x="81242" y="8888"/>
                  </a:lnTo>
                  <a:lnTo>
                    <a:pt x="88695" y="6349"/>
                  </a:lnTo>
                  <a:lnTo>
                    <a:pt x="94658" y="4126"/>
                  </a:lnTo>
                  <a:lnTo>
                    <a:pt x="98385" y="2222"/>
                  </a:lnTo>
                  <a:lnTo>
                    <a:pt x="99875" y="634"/>
                  </a:lnTo>
                  <a:lnTo>
                    <a:pt x="95403" y="0"/>
                  </a:lnTo>
                  <a:lnTo>
                    <a:pt x="89440" y="317"/>
                  </a:lnTo>
                  <a:lnTo>
                    <a:pt x="82360" y="1269"/>
                  </a:lnTo>
                  <a:lnTo>
                    <a:pt x="74906" y="3174"/>
                  </a:lnTo>
                  <a:lnTo>
                    <a:pt x="67080" y="5714"/>
                  </a:lnTo>
                  <a:lnTo>
                    <a:pt x="59627" y="8571"/>
                  </a:lnTo>
                  <a:lnTo>
                    <a:pt x="52546" y="12063"/>
                  </a:lnTo>
                  <a:lnTo>
                    <a:pt x="46583" y="1555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84" name="Google Shape;2084;p11"/>
            <p:cNvSpPr/>
            <p:nvPr/>
          </p:nvSpPr>
          <p:spPr>
            <a:xfrm>
              <a:off x="6975475" y="4973637"/>
              <a:ext cx="74611" cy="66674"/>
            </a:xfrm>
            <a:custGeom>
              <a:rect b="b" l="l" r="r" t="t"/>
              <a:pathLst>
                <a:path extrusionOk="0" h="120000" w="120000">
                  <a:moveTo>
                    <a:pt x="99646" y="36666"/>
                  </a:moveTo>
                  <a:lnTo>
                    <a:pt x="105159" y="43333"/>
                  </a:lnTo>
                  <a:lnTo>
                    <a:pt x="108551" y="50952"/>
                  </a:lnTo>
                  <a:lnTo>
                    <a:pt x="109823" y="59047"/>
                  </a:lnTo>
                  <a:lnTo>
                    <a:pt x="109823" y="67619"/>
                  </a:lnTo>
                  <a:lnTo>
                    <a:pt x="108975" y="74761"/>
                  </a:lnTo>
                  <a:lnTo>
                    <a:pt x="106855" y="80952"/>
                  </a:lnTo>
                  <a:lnTo>
                    <a:pt x="103462" y="87142"/>
                  </a:lnTo>
                  <a:lnTo>
                    <a:pt x="100070" y="91904"/>
                  </a:lnTo>
                  <a:lnTo>
                    <a:pt x="95406" y="97142"/>
                  </a:lnTo>
                  <a:lnTo>
                    <a:pt x="91166" y="101904"/>
                  </a:lnTo>
                  <a:lnTo>
                    <a:pt x="86501" y="106666"/>
                  </a:lnTo>
                  <a:lnTo>
                    <a:pt x="82261" y="111428"/>
                  </a:lnTo>
                  <a:lnTo>
                    <a:pt x="80989" y="113333"/>
                  </a:lnTo>
                  <a:lnTo>
                    <a:pt x="80989" y="114761"/>
                  </a:lnTo>
                  <a:lnTo>
                    <a:pt x="80989" y="116666"/>
                  </a:lnTo>
                  <a:lnTo>
                    <a:pt x="82261" y="118095"/>
                  </a:lnTo>
                  <a:lnTo>
                    <a:pt x="83533" y="119047"/>
                  </a:lnTo>
                  <a:lnTo>
                    <a:pt x="85653" y="120000"/>
                  </a:lnTo>
                  <a:lnTo>
                    <a:pt x="86925" y="119047"/>
                  </a:lnTo>
                  <a:lnTo>
                    <a:pt x="88621" y="118095"/>
                  </a:lnTo>
                  <a:lnTo>
                    <a:pt x="98374" y="110952"/>
                  </a:lnTo>
                  <a:lnTo>
                    <a:pt x="106855" y="101904"/>
                  </a:lnTo>
                  <a:lnTo>
                    <a:pt x="113639" y="91428"/>
                  </a:lnTo>
                  <a:lnTo>
                    <a:pt x="117879" y="79523"/>
                  </a:lnTo>
                  <a:lnTo>
                    <a:pt x="120000" y="67142"/>
                  </a:lnTo>
                  <a:lnTo>
                    <a:pt x="118727" y="54761"/>
                  </a:lnTo>
                  <a:lnTo>
                    <a:pt x="114911" y="43333"/>
                  </a:lnTo>
                  <a:lnTo>
                    <a:pt x="106855" y="32857"/>
                  </a:lnTo>
                  <a:lnTo>
                    <a:pt x="100918" y="27142"/>
                  </a:lnTo>
                  <a:lnTo>
                    <a:pt x="94134" y="22857"/>
                  </a:lnTo>
                  <a:lnTo>
                    <a:pt x="86501" y="18571"/>
                  </a:lnTo>
                  <a:lnTo>
                    <a:pt x="78021" y="14761"/>
                  </a:lnTo>
                  <a:lnTo>
                    <a:pt x="69540" y="10952"/>
                  </a:lnTo>
                  <a:lnTo>
                    <a:pt x="61060" y="8095"/>
                  </a:lnTo>
                  <a:lnTo>
                    <a:pt x="52155" y="6190"/>
                  </a:lnTo>
                  <a:lnTo>
                    <a:pt x="43674" y="3809"/>
                  </a:lnTo>
                  <a:lnTo>
                    <a:pt x="35194" y="2380"/>
                  </a:lnTo>
                  <a:lnTo>
                    <a:pt x="27985" y="952"/>
                  </a:lnTo>
                  <a:lnTo>
                    <a:pt x="20353" y="0"/>
                  </a:lnTo>
                  <a:lnTo>
                    <a:pt x="14416" y="0"/>
                  </a:lnTo>
                  <a:lnTo>
                    <a:pt x="8904" y="0"/>
                  </a:lnTo>
                  <a:lnTo>
                    <a:pt x="4664" y="0"/>
                  </a:lnTo>
                  <a:lnTo>
                    <a:pt x="1696" y="952"/>
                  </a:lnTo>
                  <a:lnTo>
                    <a:pt x="0" y="2380"/>
                  </a:lnTo>
                  <a:lnTo>
                    <a:pt x="5088" y="3333"/>
                  </a:lnTo>
                  <a:lnTo>
                    <a:pt x="10176" y="3809"/>
                  </a:lnTo>
                  <a:lnTo>
                    <a:pt x="16113" y="4761"/>
                  </a:lnTo>
                  <a:lnTo>
                    <a:pt x="22049" y="6190"/>
                  </a:lnTo>
                  <a:lnTo>
                    <a:pt x="27985" y="7619"/>
                  </a:lnTo>
                  <a:lnTo>
                    <a:pt x="34770" y="8571"/>
                  </a:lnTo>
                  <a:lnTo>
                    <a:pt x="41554" y="10476"/>
                  </a:lnTo>
                  <a:lnTo>
                    <a:pt x="48339" y="11904"/>
                  </a:lnTo>
                  <a:lnTo>
                    <a:pt x="54699" y="14285"/>
                  </a:lnTo>
                  <a:lnTo>
                    <a:pt x="61908" y="16190"/>
                  </a:lnTo>
                  <a:lnTo>
                    <a:pt x="68692" y="18571"/>
                  </a:lnTo>
                  <a:lnTo>
                    <a:pt x="75053" y="21428"/>
                  </a:lnTo>
                  <a:lnTo>
                    <a:pt x="81837" y="24761"/>
                  </a:lnTo>
                  <a:lnTo>
                    <a:pt x="88197" y="28571"/>
                  </a:lnTo>
                  <a:lnTo>
                    <a:pt x="94134" y="32380"/>
                  </a:lnTo>
                  <a:lnTo>
                    <a:pt x="99646" y="3666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85" name="Google Shape;2085;p11"/>
            <p:cNvSpPr/>
            <p:nvPr/>
          </p:nvSpPr>
          <p:spPr>
            <a:xfrm>
              <a:off x="6823075" y="5005387"/>
              <a:ext cx="30161" cy="61912"/>
            </a:xfrm>
            <a:custGeom>
              <a:rect b="b" l="l" r="r" t="t"/>
              <a:pathLst>
                <a:path extrusionOk="0" h="120000" w="120000">
                  <a:moveTo>
                    <a:pt x="0" y="65546"/>
                  </a:moveTo>
                  <a:lnTo>
                    <a:pt x="0" y="75126"/>
                  </a:lnTo>
                  <a:lnTo>
                    <a:pt x="4210" y="84705"/>
                  </a:lnTo>
                  <a:lnTo>
                    <a:pt x="12631" y="93277"/>
                  </a:lnTo>
                  <a:lnTo>
                    <a:pt x="25263" y="100840"/>
                  </a:lnTo>
                  <a:lnTo>
                    <a:pt x="40000" y="107394"/>
                  </a:lnTo>
                  <a:lnTo>
                    <a:pt x="57894" y="112941"/>
                  </a:lnTo>
                  <a:lnTo>
                    <a:pt x="76842" y="116974"/>
                  </a:lnTo>
                  <a:lnTo>
                    <a:pt x="96842" y="119495"/>
                  </a:lnTo>
                  <a:lnTo>
                    <a:pt x="103157" y="120000"/>
                  </a:lnTo>
                  <a:lnTo>
                    <a:pt x="109473" y="118487"/>
                  </a:lnTo>
                  <a:lnTo>
                    <a:pt x="114736" y="116974"/>
                  </a:lnTo>
                  <a:lnTo>
                    <a:pt x="116842" y="114453"/>
                  </a:lnTo>
                  <a:lnTo>
                    <a:pt x="116842" y="111932"/>
                  </a:lnTo>
                  <a:lnTo>
                    <a:pt x="115789" y="108907"/>
                  </a:lnTo>
                  <a:lnTo>
                    <a:pt x="111578" y="106386"/>
                  </a:lnTo>
                  <a:lnTo>
                    <a:pt x="105263" y="105378"/>
                  </a:lnTo>
                  <a:lnTo>
                    <a:pt x="86315" y="101848"/>
                  </a:lnTo>
                  <a:lnTo>
                    <a:pt x="67368" y="97310"/>
                  </a:lnTo>
                  <a:lnTo>
                    <a:pt x="52631" y="90756"/>
                  </a:lnTo>
                  <a:lnTo>
                    <a:pt x="41052" y="84201"/>
                  </a:lnTo>
                  <a:lnTo>
                    <a:pt x="33684" y="75126"/>
                  </a:lnTo>
                  <a:lnTo>
                    <a:pt x="30526" y="66050"/>
                  </a:lnTo>
                  <a:lnTo>
                    <a:pt x="30526" y="55966"/>
                  </a:lnTo>
                  <a:lnTo>
                    <a:pt x="36842" y="45882"/>
                  </a:lnTo>
                  <a:lnTo>
                    <a:pt x="44210" y="38319"/>
                  </a:lnTo>
                  <a:lnTo>
                    <a:pt x="53684" y="31260"/>
                  </a:lnTo>
                  <a:lnTo>
                    <a:pt x="65263" y="24705"/>
                  </a:lnTo>
                  <a:lnTo>
                    <a:pt x="76842" y="19159"/>
                  </a:lnTo>
                  <a:lnTo>
                    <a:pt x="88421" y="14117"/>
                  </a:lnTo>
                  <a:lnTo>
                    <a:pt x="101052" y="9075"/>
                  </a:lnTo>
                  <a:lnTo>
                    <a:pt x="111578" y="4537"/>
                  </a:lnTo>
                  <a:lnTo>
                    <a:pt x="119999" y="504"/>
                  </a:lnTo>
                  <a:lnTo>
                    <a:pt x="111578" y="0"/>
                  </a:lnTo>
                  <a:lnTo>
                    <a:pt x="97894" y="3025"/>
                  </a:lnTo>
                  <a:lnTo>
                    <a:pt x="80000" y="9075"/>
                  </a:lnTo>
                  <a:lnTo>
                    <a:pt x="58947" y="18151"/>
                  </a:lnTo>
                  <a:lnTo>
                    <a:pt x="38947" y="28739"/>
                  </a:lnTo>
                  <a:lnTo>
                    <a:pt x="21052" y="40336"/>
                  </a:lnTo>
                  <a:lnTo>
                    <a:pt x="7368" y="53445"/>
                  </a:lnTo>
                  <a:lnTo>
                    <a:pt x="0" y="6554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86" name="Google Shape;2086;p11"/>
            <p:cNvSpPr/>
            <p:nvPr/>
          </p:nvSpPr>
          <p:spPr>
            <a:xfrm>
              <a:off x="7035800" y="4968875"/>
              <a:ext cx="65086" cy="82550"/>
            </a:xfrm>
            <a:custGeom>
              <a:rect b="b" l="l" r="r" t="t"/>
              <a:pathLst>
                <a:path extrusionOk="0" h="120000" w="120000">
                  <a:moveTo>
                    <a:pt x="97073" y="44903"/>
                  </a:moveTo>
                  <a:lnTo>
                    <a:pt x="100975" y="48000"/>
                  </a:lnTo>
                  <a:lnTo>
                    <a:pt x="104390" y="51483"/>
                  </a:lnTo>
                  <a:lnTo>
                    <a:pt x="106829" y="55354"/>
                  </a:lnTo>
                  <a:lnTo>
                    <a:pt x="108780" y="59612"/>
                  </a:lnTo>
                  <a:lnTo>
                    <a:pt x="109756" y="63483"/>
                  </a:lnTo>
                  <a:lnTo>
                    <a:pt x="109756" y="68129"/>
                  </a:lnTo>
                  <a:lnTo>
                    <a:pt x="107804" y="72387"/>
                  </a:lnTo>
                  <a:lnTo>
                    <a:pt x="105365" y="76258"/>
                  </a:lnTo>
                  <a:lnTo>
                    <a:pt x="101463" y="80903"/>
                  </a:lnTo>
                  <a:lnTo>
                    <a:pt x="97073" y="84774"/>
                  </a:lnTo>
                  <a:lnTo>
                    <a:pt x="91707" y="88258"/>
                  </a:lnTo>
                  <a:lnTo>
                    <a:pt x="86341" y="92129"/>
                  </a:lnTo>
                  <a:lnTo>
                    <a:pt x="80975" y="95225"/>
                  </a:lnTo>
                  <a:lnTo>
                    <a:pt x="75121" y="98709"/>
                  </a:lnTo>
                  <a:lnTo>
                    <a:pt x="69756" y="102193"/>
                  </a:lnTo>
                  <a:lnTo>
                    <a:pt x="64390" y="106064"/>
                  </a:lnTo>
                  <a:lnTo>
                    <a:pt x="62926" y="107612"/>
                  </a:lnTo>
                  <a:lnTo>
                    <a:pt x="61463" y="109161"/>
                  </a:lnTo>
                  <a:lnTo>
                    <a:pt x="60487" y="111096"/>
                  </a:lnTo>
                  <a:lnTo>
                    <a:pt x="59024" y="113032"/>
                  </a:lnTo>
                  <a:lnTo>
                    <a:pt x="58536" y="114580"/>
                  </a:lnTo>
                  <a:lnTo>
                    <a:pt x="58536" y="116516"/>
                  </a:lnTo>
                  <a:lnTo>
                    <a:pt x="59024" y="118064"/>
                  </a:lnTo>
                  <a:lnTo>
                    <a:pt x="60975" y="119612"/>
                  </a:lnTo>
                  <a:lnTo>
                    <a:pt x="63414" y="120000"/>
                  </a:lnTo>
                  <a:lnTo>
                    <a:pt x="65365" y="120000"/>
                  </a:lnTo>
                  <a:lnTo>
                    <a:pt x="67804" y="119612"/>
                  </a:lnTo>
                  <a:lnTo>
                    <a:pt x="69756" y="118064"/>
                  </a:lnTo>
                  <a:lnTo>
                    <a:pt x="75121" y="113419"/>
                  </a:lnTo>
                  <a:lnTo>
                    <a:pt x="81463" y="108387"/>
                  </a:lnTo>
                  <a:lnTo>
                    <a:pt x="87804" y="104129"/>
                  </a:lnTo>
                  <a:lnTo>
                    <a:pt x="94634" y="99483"/>
                  </a:lnTo>
                  <a:lnTo>
                    <a:pt x="100975" y="95225"/>
                  </a:lnTo>
                  <a:lnTo>
                    <a:pt x="106829" y="90193"/>
                  </a:lnTo>
                  <a:lnTo>
                    <a:pt x="112682" y="84774"/>
                  </a:lnTo>
                  <a:lnTo>
                    <a:pt x="116585" y="78967"/>
                  </a:lnTo>
                  <a:lnTo>
                    <a:pt x="119512" y="72387"/>
                  </a:lnTo>
                  <a:lnTo>
                    <a:pt x="120000" y="65806"/>
                  </a:lnTo>
                  <a:lnTo>
                    <a:pt x="118048" y="59225"/>
                  </a:lnTo>
                  <a:lnTo>
                    <a:pt x="115121" y="52645"/>
                  </a:lnTo>
                  <a:lnTo>
                    <a:pt x="110731" y="46451"/>
                  </a:lnTo>
                  <a:lnTo>
                    <a:pt x="104878" y="41419"/>
                  </a:lnTo>
                  <a:lnTo>
                    <a:pt x="98048" y="36387"/>
                  </a:lnTo>
                  <a:lnTo>
                    <a:pt x="91219" y="31741"/>
                  </a:lnTo>
                  <a:lnTo>
                    <a:pt x="86341" y="28645"/>
                  </a:lnTo>
                  <a:lnTo>
                    <a:pt x="80487" y="26322"/>
                  </a:lnTo>
                  <a:lnTo>
                    <a:pt x="74146" y="23225"/>
                  </a:lnTo>
                  <a:lnTo>
                    <a:pt x="67804" y="19741"/>
                  </a:lnTo>
                  <a:lnTo>
                    <a:pt x="61463" y="16645"/>
                  </a:lnTo>
                  <a:lnTo>
                    <a:pt x="54634" y="13548"/>
                  </a:lnTo>
                  <a:lnTo>
                    <a:pt x="47804" y="10838"/>
                  </a:lnTo>
                  <a:lnTo>
                    <a:pt x="41463" y="8516"/>
                  </a:lnTo>
                  <a:lnTo>
                    <a:pt x="35121" y="6193"/>
                  </a:lnTo>
                  <a:lnTo>
                    <a:pt x="28780" y="3870"/>
                  </a:lnTo>
                  <a:lnTo>
                    <a:pt x="22439" y="2709"/>
                  </a:lnTo>
                  <a:lnTo>
                    <a:pt x="17073" y="1161"/>
                  </a:lnTo>
                  <a:lnTo>
                    <a:pt x="11707" y="387"/>
                  </a:lnTo>
                  <a:lnTo>
                    <a:pt x="7317" y="0"/>
                  </a:lnTo>
                  <a:lnTo>
                    <a:pt x="3414" y="387"/>
                  </a:lnTo>
                  <a:lnTo>
                    <a:pt x="0" y="1161"/>
                  </a:lnTo>
                  <a:lnTo>
                    <a:pt x="3902" y="2322"/>
                  </a:lnTo>
                  <a:lnTo>
                    <a:pt x="8292" y="3483"/>
                  </a:lnTo>
                  <a:lnTo>
                    <a:pt x="13658" y="5419"/>
                  </a:lnTo>
                  <a:lnTo>
                    <a:pt x="18536" y="6967"/>
                  </a:lnTo>
                  <a:lnTo>
                    <a:pt x="24878" y="9290"/>
                  </a:lnTo>
                  <a:lnTo>
                    <a:pt x="31219" y="11612"/>
                  </a:lnTo>
                  <a:lnTo>
                    <a:pt x="38048" y="14322"/>
                  </a:lnTo>
                  <a:lnTo>
                    <a:pt x="44878" y="16645"/>
                  </a:lnTo>
                  <a:lnTo>
                    <a:pt x="51707" y="19741"/>
                  </a:lnTo>
                  <a:lnTo>
                    <a:pt x="58536" y="23225"/>
                  </a:lnTo>
                  <a:lnTo>
                    <a:pt x="65365" y="26709"/>
                  </a:lnTo>
                  <a:lnTo>
                    <a:pt x="72195" y="30193"/>
                  </a:lnTo>
                  <a:lnTo>
                    <a:pt x="79512" y="33677"/>
                  </a:lnTo>
                  <a:lnTo>
                    <a:pt x="85365" y="37161"/>
                  </a:lnTo>
                  <a:lnTo>
                    <a:pt x="91219" y="40645"/>
                  </a:lnTo>
                  <a:lnTo>
                    <a:pt x="97073" y="4490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87" name="Google Shape;2087;p11"/>
            <p:cNvSpPr/>
            <p:nvPr/>
          </p:nvSpPr>
          <p:spPr>
            <a:xfrm>
              <a:off x="6964361" y="5065712"/>
              <a:ext cx="22225" cy="49211"/>
            </a:xfrm>
            <a:custGeom>
              <a:rect b="b" l="l" r="r" t="t"/>
              <a:pathLst>
                <a:path extrusionOk="0" h="120000" w="120000">
                  <a:moveTo>
                    <a:pt x="44819" y="8983"/>
                  </a:moveTo>
                  <a:lnTo>
                    <a:pt x="41927" y="5133"/>
                  </a:lnTo>
                  <a:lnTo>
                    <a:pt x="36144" y="1925"/>
                  </a:lnTo>
                  <a:lnTo>
                    <a:pt x="27469" y="641"/>
                  </a:lnTo>
                  <a:lnTo>
                    <a:pt x="20240" y="0"/>
                  </a:lnTo>
                  <a:lnTo>
                    <a:pt x="11566" y="1283"/>
                  </a:lnTo>
                  <a:lnTo>
                    <a:pt x="4337" y="3208"/>
                  </a:lnTo>
                  <a:lnTo>
                    <a:pt x="0" y="7058"/>
                  </a:lnTo>
                  <a:lnTo>
                    <a:pt x="0" y="10909"/>
                  </a:lnTo>
                  <a:lnTo>
                    <a:pt x="7228" y="26951"/>
                  </a:lnTo>
                  <a:lnTo>
                    <a:pt x="21686" y="45561"/>
                  </a:lnTo>
                  <a:lnTo>
                    <a:pt x="39036" y="64171"/>
                  </a:lnTo>
                  <a:lnTo>
                    <a:pt x="59277" y="81497"/>
                  </a:lnTo>
                  <a:lnTo>
                    <a:pt x="79518" y="96898"/>
                  </a:lnTo>
                  <a:lnTo>
                    <a:pt x="98313" y="109732"/>
                  </a:lnTo>
                  <a:lnTo>
                    <a:pt x="111325" y="118074"/>
                  </a:lnTo>
                  <a:lnTo>
                    <a:pt x="119999" y="120000"/>
                  </a:lnTo>
                  <a:lnTo>
                    <a:pt x="115662" y="111657"/>
                  </a:lnTo>
                  <a:lnTo>
                    <a:pt x="108433" y="101390"/>
                  </a:lnTo>
                  <a:lnTo>
                    <a:pt x="98313" y="88556"/>
                  </a:lnTo>
                  <a:lnTo>
                    <a:pt x="85301" y="72513"/>
                  </a:lnTo>
                  <a:lnTo>
                    <a:pt x="73734" y="56470"/>
                  </a:lnTo>
                  <a:lnTo>
                    <a:pt x="62168" y="40427"/>
                  </a:lnTo>
                  <a:lnTo>
                    <a:pt x="52048" y="24385"/>
                  </a:lnTo>
                  <a:lnTo>
                    <a:pt x="44819" y="898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88" name="Google Shape;2088;p11"/>
            <p:cNvSpPr/>
            <p:nvPr/>
          </p:nvSpPr>
          <p:spPr>
            <a:xfrm>
              <a:off x="6954836" y="5038725"/>
              <a:ext cx="11112" cy="25399"/>
            </a:xfrm>
            <a:custGeom>
              <a:rect b="b" l="l" r="r" t="t"/>
              <a:pathLst>
                <a:path extrusionOk="0" h="120000" w="120000">
                  <a:moveTo>
                    <a:pt x="60000" y="12765"/>
                  </a:moveTo>
                  <a:lnTo>
                    <a:pt x="57272" y="7659"/>
                  </a:lnTo>
                  <a:lnTo>
                    <a:pt x="49090" y="2553"/>
                  </a:lnTo>
                  <a:lnTo>
                    <a:pt x="38181" y="0"/>
                  </a:lnTo>
                  <a:lnTo>
                    <a:pt x="27272" y="0"/>
                  </a:lnTo>
                  <a:lnTo>
                    <a:pt x="16363" y="1276"/>
                  </a:lnTo>
                  <a:lnTo>
                    <a:pt x="8181" y="3829"/>
                  </a:lnTo>
                  <a:lnTo>
                    <a:pt x="0" y="8936"/>
                  </a:lnTo>
                  <a:lnTo>
                    <a:pt x="0" y="14042"/>
                  </a:lnTo>
                  <a:lnTo>
                    <a:pt x="0" y="30638"/>
                  </a:lnTo>
                  <a:lnTo>
                    <a:pt x="10909" y="48510"/>
                  </a:lnTo>
                  <a:lnTo>
                    <a:pt x="21818" y="66382"/>
                  </a:lnTo>
                  <a:lnTo>
                    <a:pt x="38181" y="82978"/>
                  </a:lnTo>
                  <a:lnTo>
                    <a:pt x="57272" y="99574"/>
                  </a:lnTo>
                  <a:lnTo>
                    <a:pt x="76363" y="111063"/>
                  </a:lnTo>
                  <a:lnTo>
                    <a:pt x="100909" y="118723"/>
                  </a:lnTo>
                  <a:lnTo>
                    <a:pt x="114545" y="120000"/>
                  </a:lnTo>
                  <a:lnTo>
                    <a:pt x="120000" y="97021"/>
                  </a:lnTo>
                  <a:lnTo>
                    <a:pt x="103636" y="68936"/>
                  </a:lnTo>
                  <a:lnTo>
                    <a:pt x="84545" y="40851"/>
                  </a:lnTo>
                  <a:lnTo>
                    <a:pt x="60000" y="127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89" name="Google Shape;2089;p11"/>
            <p:cNvSpPr/>
            <p:nvPr/>
          </p:nvSpPr>
          <p:spPr>
            <a:xfrm>
              <a:off x="6945311" y="5021262"/>
              <a:ext cx="9524" cy="14287"/>
            </a:xfrm>
            <a:custGeom>
              <a:rect b="b" l="l" r="r" t="t"/>
              <a:pathLst>
                <a:path extrusionOk="0" h="120000" w="120000">
                  <a:moveTo>
                    <a:pt x="63157" y="15555"/>
                  </a:moveTo>
                  <a:lnTo>
                    <a:pt x="63157" y="17777"/>
                  </a:lnTo>
                  <a:lnTo>
                    <a:pt x="60000" y="8888"/>
                  </a:lnTo>
                  <a:lnTo>
                    <a:pt x="47368" y="2222"/>
                  </a:lnTo>
                  <a:lnTo>
                    <a:pt x="37894" y="0"/>
                  </a:lnTo>
                  <a:lnTo>
                    <a:pt x="22105" y="0"/>
                  </a:lnTo>
                  <a:lnTo>
                    <a:pt x="12631" y="2222"/>
                  </a:lnTo>
                  <a:lnTo>
                    <a:pt x="3157" y="8888"/>
                  </a:lnTo>
                  <a:lnTo>
                    <a:pt x="0" y="17777"/>
                  </a:lnTo>
                  <a:lnTo>
                    <a:pt x="0" y="24444"/>
                  </a:lnTo>
                  <a:lnTo>
                    <a:pt x="3157" y="37777"/>
                  </a:lnTo>
                  <a:lnTo>
                    <a:pt x="12631" y="53333"/>
                  </a:lnTo>
                  <a:lnTo>
                    <a:pt x="25263" y="71111"/>
                  </a:lnTo>
                  <a:lnTo>
                    <a:pt x="44210" y="86666"/>
                  </a:lnTo>
                  <a:lnTo>
                    <a:pt x="63157" y="102222"/>
                  </a:lnTo>
                  <a:lnTo>
                    <a:pt x="85263" y="111111"/>
                  </a:lnTo>
                  <a:lnTo>
                    <a:pt x="104210" y="120000"/>
                  </a:lnTo>
                  <a:lnTo>
                    <a:pt x="120000" y="120000"/>
                  </a:lnTo>
                  <a:lnTo>
                    <a:pt x="113684" y="93333"/>
                  </a:lnTo>
                  <a:lnTo>
                    <a:pt x="101052" y="64444"/>
                  </a:lnTo>
                  <a:lnTo>
                    <a:pt x="78947" y="35555"/>
                  </a:lnTo>
                  <a:lnTo>
                    <a:pt x="63157" y="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90" name="Google Shape;2090;p11"/>
            <p:cNvSpPr/>
            <p:nvPr/>
          </p:nvSpPr>
          <p:spPr>
            <a:xfrm>
              <a:off x="6937375" y="5008562"/>
              <a:ext cx="12699" cy="9524"/>
            </a:xfrm>
            <a:custGeom>
              <a:rect b="b" l="l" r="r" t="t"/>
              <a:pathLst>
                <a:path extrusionOk="0" h="120000" w="120000">
                  <a:moveTo>
                    <a:pt x="94615" y="90000"/>
                  </a:moveTo>
                  <a:lnTo>
                    <a:pt x="106153" y="80000"/>
                  </a:lnTo>
                  <a:lnTo>
                    <a:pt x="117692" y="70000"/>
                  </a:lnTo>
                  <a:lnTo>
                    <a:pt x="120000" y="53333"/>
                  </a:lnTo>
                  <a:lnTo>
                    <a:pt x="120000" y="40000"/>
                  </a:lnTo>
                  <a:lnTo>
                    <a:pt x="115384" y="20000"/>
                  </a:lnTo>
                  <a:lnTo>
                    <a:pt x="106153" y="6666"/>
                  </a:lnTo>
                  <a:lnTo>
                    <a:pt x="94615" y="0"/>
                  </a:lnTo>
                  <a:lnTo>
                    <a:pt x="83076" y="0"/>
                  </a:lnTo>
                  <a:lnTo>
                    <a:pt x="76153" y="0"/>
                  </a:lnTo>
                  <a:lnTo>
                    <a:pt x="66923" y="3333"/>
                  </a:lnTo>
                  <a:lnTo>
                    <a:pt x="48461" y="13333"/>
                  </a:lnTo>
                  <a:lnTo>
                    <a:pt x="30000" y="26666"/>
                  </a:lnTo>
                  <a:lnTo>
                    <a:pt x="13846" y="50000"/>
                  </a:lnTo>
                  <a:lnTo>
                    <a:pt x="6923" y="73333"/>
                  </a:lnTo>
                  <a:lnTo>
                    <a:pt x="0" y="96666"/>
                  </a:lnTo>
                  <a:lnTo>
                    <a:pt x="0" y="103333"/>
                  </a:lnTo>
                  <a:lnTo>
                    <a:pt x="9230" y="110000"/>
                  </a:lnTo>
                  <a:lnTo>
                    <a:pt x="20769" y="120000"/>
                  </a:lnTo>
                  <a:lnTo>
                    <a:pt x="30000" y="120000"/>
                  </a:lnTo>
                  <a:lnTo>
                    <a:pt x="41538" y="120000"/>
                  </a:lnTo>
                  <a:lnTo>
                    <a:pt x="55384" y="110000"/>
                  </a:lnTo>
                  <a:lnTo>
                    <a:pt x="69230" y="106666"/>
                  </a:lnTo>
                  <a:lnTo>
                    <a:pt x="83076" y="100000"/>
                  </a:lnTo>
                  <a:lnTo>
                    <a:pt x="94615" y="9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91" name="Google Shape;2091;p11"/>
            <p:cNvSpPr/>
            <p:nvPr/>
          </p:nvSpPr>
          <p:spPr>
            <a:xfrm>
              <a:off x="6873875" y="4992687"/>
              <a:ext cx="52387" cy="61912"/>
            </a:xfrm>
            <a:custGeom>
              <a:rect b="b" l="l" r="r" t="t"/>
              <a:pathLst>
                <a:path extrusionOk="0" h="120000" w="120000">
                  <a:moveTo>
                    <a:pt x="44242" y="18305"/>
                  </a:moveTo>
                  <a:lnTo>
                    <a:pt x="35151" y="23389"/>
                  </a:lnTo>
                  <a:lnTo>
                    <a:pt x="27878" y="29491"/>
                  </a:lnTo>
                  <a:lnTo>
                    <a:pt x="20000" y="36610"/>
                  </a:lnTo>
                  <a:lnTo>
                    <a:pt x="13333" y="43220"/>
                  </a:lnTo>
                  <a:lnTo>
                    <a:pt x="8484" y="50847"/>
                  </a:lnTo>
                  <a:lnTo>
                    <a:pt x="4242" y="58474"/>
                  </a:lnTo>
                  <a:lnTo>
                    <a:pt x="1212" y="66101"/>
                  </a:lnTo>
                  <a:lnTo>
                    <a:pt x="0" y="74237"/>
                  </a:lnTo>
                  <a:lnTo>
                    <a:pt x="1212" y="86440"/>
                  </a:lnTo>
                  <a:lnTo>
                    <a:pt x="7272" y="96610"/>
                  </a:lnTo>
                  <a:lnTo>
                    <a:pt x="15757" y="105254"/>
                  </a:lnTo>
                  <a:lnTo>
                    <a:pt x="26060" y="111864"/>
                  </a:lnTo>
                  <a:lnTo>
                    <a:pt x="38787" y="116440"/>
                  </a:lnTo>
                  <a:lnTo>
                    <a:pt x="53333" y="119491"/>
                  </a:lnTo>
                  <a:lnTo>
                    <a:pt x="66666" y="120000"/>
                  </a:lnTo>
                  <a:lnTo>
                    <a:pt x="80000" y="117966"/>
                  </a:lnTo>
                  <a:lnTo>
                    <a:pt x="83030" y="117966"/>
                  </a:lnTo>
                  <a:lnTo>
                    <a:pt x="86060" y="116949"/>
                  </a:lnTo>
                  <a:lnTo>
                    <a:pt x="87878" y="114915"/>
                  </a:lnTo>
                  <a:lnTo>
                    <a:pt x="88484" y="112372"/>
                  </a:lnTo>
                  <a:lnTo>
                    <a:pt x="87878" y="111355"/>
                  </a:lnTo>
                  <a:lnTo>
                    <a:pt x="86060" y="111355"/>
                  </a:lnTo>
                  <a:lnTo>
                    <a:pt x="83030" y="110338"/>
                  </a:lnTo>
                  <a:lnTo>
                    <a:pt x="79393" y="110338"/>
                  </a:lnTo>
                  <a:lnTo>
                    <a:pt x="75151" y="110338"/>
                  </a:lnTo>
                  <a:lnTo>
                    <a:pt x="71515" y="110338"/>
                  </a:lnTo>
                  <a:lnTo>
                    <a:pt x="67878" y="110338"/>
                  </a:lnTo>
                  <a:lnTo>
                    <a:pt x="66060" y="110338"/>
                  </a:lnTo>
                  <a:lnTo>
                    <a:pt x="58787" y="109830"/>
                  </a:lnTo>
                  <a:lnTo>
                    <a:pt x="52727" y="109322"/>
                  </a:lnTo>
                  <a:lnTo>
                    <a:pt x="45454" y="108813"/>
                  </a:lnTo>
                  <a:lnTo>
                    <a:pt x="38181" y="107288"/>
                  </a:lnTo>
                  <a:lnTo>
                    <a:pt x="30909" y="105254"/>
                  </a:lnTo>
                  <a:lnTo>
                    <a:pt x="24242" y="101186"/>
                  </a:lnTo>
                  <a:lnTo>
                    <a:pt x="17575" y="96101"/>
                  </a:lnTo>
                  <a:lnTo>
                    <a:pt x="10303" y="88474"/>
                  </a:lnTo>
                  <a:lnTo>
                    <a:pt x="9090" y="79830"/>
                  </a:lnTo>
                  <a:lnTo>
                    <a:pt x="9696" y="71694"/>
                  </a:lnTo>
                  <a:lnTo>
                    <a:pt x="12727" y="63050"/>
                  </a:lnTo>
                  <a:lnTo>
                    <a:pt x="16969" y="55423"/>
                  </a:lnTo>
                  <a:lnTo>
                    <a:pt x="23636" y="48813"/>
                  </a:lnTo>
                  <a:lnTo>
                    <a:pt x="30303" y="41694"/>
                  </a:lnTo>
                  <a:lnTo>
                    <a:pt x="38181" y="35593"/>
                  </a:lnTo>
                  <a:lnTo>
                    <a:pt x="47272" y="30000"/>
                  </a:lnTo>
                  <a:lnTo>
                    <a:pt x="56969" y="24915"/>
                  </a:lnTo>
                  <a:lnTo>
                    <a:pt x="66666" y="19830"/>
                  </a:lnTo>
                  <a:lnTo>
                    <a:pt x="76363" y="15762"/>
                  </a:lnTo>
                  <a:lnTo>
                    <a:pt x="86060" y="12203"/>
                  </a:lnTo>
                  <a:lnTo>
                    <a:pt x="95757" y="9661"/>
                  </a:lnTo>
                  <a:lnTo>
                    <a:pt x="104242" y="6610"/>
                  </a:lnTo>
                  <a:lnTo>
                    <a:pt x="112727" y="5084"/>
                  </a:lnTo>
                  <a:lnTo>
                    <a:pt x="119999" y="3559"/>
                  </a:lnTo>
                  <a:lnTo>
                    <a:pt x="115151" y="1525"/>
                  </a:lnTo>
                  <a:lnTo>
                    <a:pt x="107272" y="0"/>
                  </a:lnTo>
                  <a:lnTo>
                    <a:pt x="98181" y="1525"/>
                  </a:lnTo>
                  <a:lnTo>
                    <a:pt x="87272" y="3050"/>
                  </a:lnTo>
                  <a:lnTo>
                    <a:pt x="75151" y="6101"/>
                  </a:lnTo>
                  <a:lnTo>
                    <a:pt x="63636" y="9661"/>
                  </a:lnTo>
                  <a:lnTo>
                    <a:pt x="53333" y="14237"/>
                  </a:lnTo>
                  <a:lnTo>
                    <a:pt x="44242" y="18305"/>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92" name="Google Shape;2092;p11"/>
            <p:cNvSpPr/>
            <p:nvPr/>
          </p:nvSpPr>
          <p:spPr>
            <a:xfrm>
              <a:off x="6962775" y="4992687"/>
              <a:ext cx="34924" cy="47625"/>
            </a:xfrm>
            <a:custGeom>
              <a:rect b="b" l="l" r="r" t="t"/>
              <a:pathLst>
                <a:path extrusionOk="0" h="120000" w="120000">
                  <a:moveTo>
                    <a:pt x="101250" y="40000"/>
                  </a:moveTo>
                  <a:lnTo>
                    <a:pt x="104062" y="52459"/>
                  </a:lnTo>
                  <a:lnTo>
                    <a:pt x="102187" y="63606"/>
                  </a:lnTo>
                  <a:lnTo>
                    <a:pt x="94687" y="72131"/>
                  </a:lnTo>
                  <a:lnTo>
                    <a:pt x="83437" y="80655"/>
                  </a:lnTo>
                  <a:lnTo>
                    <a:pt x="70312" y="87868"/>
                  </a:lnTo>
                  <a:lnTo>
                    <a:pt x="56250" y="95081"/>
                  </a:lnTo>
                  <a:lnTo>
                    <a:pt x="40312" y="102295"/>
                  </a:lnTo>
                  <a:lnTo>
                    <a:pt x="27187" y="109508"/>
                  </a:lnTo>
                  <a:lnTo>
                    <a:pt x="25312" y="111475"/>
                  </a:lnTo>
                  <a:lnTo>
                    <a:pt x="24375" y="112786"/>
                  </a:lnTo>
                  <a:lnTo>
                    <a:pt x="24375" y="115409"/>
                  </a:lnTo>
                  <a:lnTo>
                    <a:pt x="26250" y="117377"/>
                  </a:lnTo>
                  <a:lnTo>
                    <a:pt x="28125" y="119344"/>
                  </a:lnTo>
                  <a:lnTo>
                    <a:pt x="31875" y="120000"/>
                  </a:lnTo>
                  <a:lnTo>
                    <a:pt x="34687" y="120000"/>
                  </a:lnTo>
                  <a:lnTo>
                    <a:pt x="38437" y="119344"/>
                  </a:lnTo>
                  <a:lnTo>
                    <a:pt x="54375" y="112131"/>
                  </a:lnTo>
                  <a:lnTo>
                    <a:pt x="71250" y="104918"/>
                  </a:lnTo>
                  <a:lnTo>
                    <a:pt x="86250" y="96393"/>
                  </a:lnTo>
                  <a:lnTo>
                    <a:pt x="101250" y="86557"/>
                  </a:lnTo>
                  <a:lnTo>
                    <a:pt x="110625" y="76065"/>
                  </a:lnTo>
                  <a:lnTo>
                    <a:pt x="117187" y="64262"/>
                  </a:lnTo>
                  <a:lnTo>
                    <a:pt x="120000" y="51147"/>
                  </a:lnTo>
                  <a:lnTo>
                    <a:pt x="115312" y="38032"/>
                  </a:lnTo>
                  <a:lnTo>
                    <a:pt x="105000" y="26885"/>
                  </a:lnTo>
                  <a:lnTo>
                    <a:pt x="91875" y="18360"/>
                  </a:lnTo>
                  <a:lnTo>
                    <a:pt x="75000" y="10491"/>
                  </a:lnTo>
                  <a:lnTo>
                    <a:pt x="57187" y="5245"/>
                  </a:lnTo>
                  <a:lnTo>
                    <a:pt x="38437" y="1311"/>
                  </a:lnTo>
                  <a:lnTo>
                    <a:pt x="21562" y="0"/>
                  </a:lnTo>
                  <a:lnTo>
                    <a:pt x="8437" y="655"/>
                  </a:lnTo>
                  <a:lnTo>
                    <a:pt x="0" y="3934"/>
                  </a:lnTo>
                  <a:lnTo>
                    <a:pt x="15000" y="6557"/>
                  </a:lnTo>
                  <a:lnTo>
                    <a:pt x="30937" y="9180"/>
                  </a:lnTo>
                  <a:lnTo>
                    <a:pt x="45000" y="11147"/>
                  </a:lnTo>
                  <a:lnTo>
                    <a:pt x="59062" y="14426"/>
                  </a:lnTo>
                  <a:lnTo>
                    <a:pt x="72187" y="18360"/>
                  </a:lnTo>
                  <a:lnTo>
                    <a:pt x="84375" y="23606"/>
                  </a:lnTo>
                  <a:lnTo>
                    <a:pt x="94687" y="30163"/>
                  </a:lnTo>
                  <a:lnTo>
                    <a:pt x="101250" y="40000"/>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93" name="Google Shape;2093;p11"/>
            <p:cNvSpPr/>
            <p:nvPr/>
          </p:nvSpPr>
          <p:spPr>
            <a:xfrm>
              <a:off x="6840536" y="4981575"/>
              <a:ext cx="84137" cy="100011"/>
            </a:xfrm>
            <a:custGeom>
              <a:rect b="b" l="l" r="r" t="t"/>
              <a:pathLst>
                <a:path extrusionOk="0" h="120000" w="120000">
                  <a:moveTo>
                    <a:pt x="46811" y="15831"/>
                  </a:moveTo>
                  <a:lnTo>
                    <a:pt x="37523" y="22163"/>
                  </a:lnTo>
                  <a:lnTo>
                    <a:pt x="28235" y="29129"/>
                  </a:lnTo>
                  <a:lnTo>
                    <a:pt x="20061" y="36411"/>
                  </a:lnTo>
                  <a:lnTo>
                    <a:pt x="12631" y="44327"/>
                  </a:lnTo>
                  <a:lnTo>
                    <a:pt x="6687" y="52875"/>
                  </a:lnTo>
                  <a:lnTo>
                    <a:pt x="2229" y="62058"/>
                  </a:lnTo>
                  <a:lnTo>
                    <a:pt x="0" y="71873"/>
                  </a:lnTo>
                  <a:lnTo>
                    <a:pt x="371" y="82005"/>
                  </a:lnTo>
                  <a:lnTo>
                    <a:pt x="1486" y="84538"/>
                  </a:lnTo>
                  <a:lnTo>
                    <a:pt x="2600" y="87704"/>
                  </a:lnTo>
                  <a:lnTo>
                    <a:pt x="4086" y="89604"/>
                  </a:lnTo>
                  <a:lnTo>
                    <a:pt x="5572" y="92137"/>
                  </a:lnTo>
                  <a:lnTo>
                    <a:pt x="7801" y="94353"/>
                  </a:lnTo>
                  <a:lnTo>
                    <a:pt x="10030" y="96569"/>
                  </a:lnTo>
                  <a:lnTo>
                    <a:pt x="12631" y="98469"/>
                  </a:lnTo>
                  <a:lnTo>
                    <a:pt x="15232" y="100052"/>
                  </a:lnTo>
                  <a:lnTo>
                    <a:pt x="21176" y="102902"/>
                  </a:lnTo>
                  <a:lnTo>
                    <a:pt x="26749" y="105435"/>
                  </a:lnTo>
                  <a:lnTo>
                    <a:pt x="32321" y="107651"/>
                  </a:lnTo>
                  <a:lnTo>
                    <a:pt x="38266" y="109234"/>
                  </a:lnTo>
                  <a:lnTo>
                    <a:pt x="44582" y="111134"/>
                  </a:lnTo>
                  <a:lnTo>
                    <a:pt x="50526" y="112717"/>
                  </a:lnTo>
                  <a:lnTo>
                    <a:pt x="56842" y="113984"/>
                  </a:lnTo>
                  <a:lnTo>
                    <a:pt x="62786" y="115250"/>
                  </a:lnTo>
                  <a:lnTo>
                    <a:pt x="69473" y="116200"/>
                  </a:lnTo>
                  <a:lnTo>
                    <a:pt x="75789" y="117150"/>
                  </a:lnTo>
                  <a:lnTo>
                    <a:pt x="82105" y="117783"/>
                  </a:lnTo>
                  <a:lnTo>
                    <a:pt x="88421" y="118416"/>
                  </a:lnTo>
                  <a:lnTo>
                    <a:pt x="95108" y="118733"/>
                  </a:lnTo>
                  <a:lnTo>
                    <a:pt x="101424" y="119050"/>
                  </a:lnTo>
                  <a:lnTo>
                    <a:pt x="107739" y="119683"/>
                  </a:lnTo>
                  <a:lnTo>
                    <a:pt x="114055" y="120000"/>
                  </a:lnTo>
                  <a:lnTo>
                    <a:pt x="115913" y="120000"/>
                  </a:lnTo>
                  <a:lnTo>
                    <a:pt x="117770" y="118733"/>
                  </a:lnTo>
                  <a:lnTo>
                    <a:pt x="118885" y="117783"/>
                  </a:lnTo>
                  <a:lnTo>
                    <a:pt x="120000" y="115883"/>
                  </a:lnTo>
                  <a:lnTo>
                    <a:pt x="120000" y="113984"/>
                  </a:lnTo>
                  <a:lnTo>
                    <a:pt x="118885" y="112717"/>
                  </a:lnTo>
                  <a:lnTo>
                    <a:pt x="117399" y="111451"/>
                  </a:lnTo>
                  <a:lnTo>
                    <a:pt x="115541" y="111134"/>
                  </a:lnTo>
                  <a:lnTo>
                    <a:pt x="109597" y="111134"/>
                  </a:lnTo>
                  <a:lnTo>
                    <a:pt x="103653" y="111134"/>
                  </a:lnTo>
                  <a:lnTo>
                    <a:pt x="97708" y="110817"/>
                  </a:lnTo>
                  <a:lnTo>
                    <a:pt x="92136" y="110501"/>
                  </a:lnTo>
                  <a:lnTo>
                    <a:pt x="85820" y="110184"/>
                  </a:lnTo>
                  <a:lnTo>
                    <a:pt x="79876" y="109234"/>
                  </a:lnTo>
                  <a:lnTo>
                    <a:pt x="74303" y="108601"/>
                  </a:lnTo>
                  <a:lnTo>
                    <a:pt x="67987" y="107968"/>
                  </a:lnTo>
                  <a:lnTo>
                    <a:pt x="62414" y="106701"/>
                  </a:lnTo>
                  <a:lnTo>
                    <a:pt x="56099" y="105751"/>
                  </a:lnTo>
                  <a:lnTo>
                    <a:pt x="50526" y="104168"/>
                  </a:lnTo>
                  <a:lnTo>
                    <a:pt x="44953" y="102902"/>
                  </a:lnTo>
                  <a:lnTo>
                    <a:pt x="39380" y="101319"/>
                  </a:lnTo>
                  <a:lnTo>
                    <a:pt x="34179" y="99102"/>
                  </a:lnTo>
                  <a:lnTo>
                    <a:pt x="28235" y="96886"/>
                  </a:lnTo>
                  <a:lnTo>
                    <a:pt x="23034" y="94986"/>
                  </a:lnTo>
                  <a:lnTo>
                    <a:pt x="18947" y="92137"/>
                  </a:lnTo>
                  <a:lnTo>
                    <a:pt x="15232" y="88654"/>
                  </a:lnTo>
                  <a:lnTo>
                    <a:pt x="13003" y="85171"/>
                  </a:lnTo>
                  <a:lnTo>
                    <a:pt x="11517" y="80738"/>
                  </a:lnTo>
                  <a:lnTo>
                    <a:pt x="11517" y="75672"/>
                  </a:lnTo>
                  <a:lnTo>
                    <a:pt x="12260" y="69023"/>
                  </a:lnTo>
                  <a:lnTo>
                    <a:pt x="14117" y="62374"/>
                  </a:lnTo>
                  <a:lnTo>
                    <a:pt x="15603" y="57625"/>
                  </a:lnTo>
                  <a:lnTo>
                    <a:pt x="18947" y="52242"/>
                  </a:lnTo>
                  <a:lnTo>
                    <a:pt x="22291" y="47493"/>
                  </a:lnTo>
                  <a:lnTo>
                    <a:pt x="25263" y="43060"/>
                  </a:lnTo>
                  <a:lnTo>
                    <a:pt x="29349" y="39261"/>
                  </a:lnTo>
                  <a:lnTo>
                    <a:pt x="33065" y="35145"/>
                  </a:lnTo>
                  <a:lnTo>
                    <a:pt x="37523" y="31662"/>
                  </a:lnTo>
                  <a:lnTo>
                    <a:pt x="42352" y="27862"/>
                  </a:lnTo>
                  <a:lnTo>
                    <a:pt x="47925" y="24063"/>
                  </a:lnTo>
                  <a:lnTo>
                    <a:pt x="53498" y="20263"/>
                  </a:lnTo>
                  <a:lnTo>
                    <a:pt x="60185" y="16781"/>
                  </a:lnTo>
                  <a:lnTo>
                    <a:pt x="67244" y="12981"/>
                  </a:lnTo>
                  <a:lnTo>
                    <a:pt x="74674" y="9815"/>
                  </a:lnTo>
                  <a:lnTo>
                    <a:pt x="81362" y="6965"/>
                  </a:lnTo>
                  <a:lnTo>
                    <a:pt x="88049" y="4432"/>
                  </a:lnTo>
                  <a:lnTo>
                    <a:pt x="93993" y="2216"/>
                  </a:lnTo>
                  <a:lnTo>
                    <a:pt x="99566" y="316"/>
                  </a:lnTo>
                  <a:lnTo>
                    <a:pt x="94736" y="0"/>
                  </a:lnTo>
                  <a:lnTo>
                    <a:pt x="88421" y="316"/>
                  </a:lnTo>
                  <a:lnTo>
                    <a:pt x="82105" y="1583"/>
                  </a:lnTo>
                  <a:lnTo>
                    <a:pt x="74674" y="3482"/>
                  </a:lnTo>
                  <a:lnTo>
                    <a:pt x="67244" y="6015"/>
                  </a:lnTo>
                  <a:lnTo>
                    <a:pt x="59814" y="8865"/>
                  </a:lnTo>
                  <a:lnTo>
                    <a:pt x="52755" y="12348"/>
                  </a:lnTo>
                  <a:lnTo>
                    <a:pt x="46811" y="15831"/>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94" name="Google Shape;2094;p11"/>
            <p:cNvSpPr/>
            <p:nvPr/>
          </p:nvSpPr>
          <p:spPr>
            <a:xfrm>
              <a:off x="6959600" y="4978400"/>
              <a:ext cx="74611" cy="66674"/>
            </a:xfrm>
            <a:custGeom>
              <a:rect b="b" l="l" r="r" t="t"/>
              <a:pathLst>
                <a:path extrusionOk="0" h="120000" w="120000">
                  <a:moveTo>
                    <a:pt x="100000" y="36996"/>
                  </a:moveTo>
                  <a:lnTo>
                    <a:pt x="105531" y="43636"/>
                  </a:lnTo>
                  <a:lnTo>
                    <a:pt x="108510" y="51225"/>
                  </a:lnTo>
                  <a:lnTo>
                    <a:pt x="110212" y="59288"/>
                  </a:lnTo>
                  <a:lnTo>
                    <a:pt x="110212" y="68300"/>
                  </a:lnTo>
                  <a:lnTo>
                    <a:pt x="109361" y="75415"/>
                  </a:lnTo>
                  <a:lnTo>
                    <a:pt x="107234" y="81106"/>
                  </a:lnTo>
                  <a:lnTo>
                    <a:pt x="103829" y="87272"/>
                  </a:lnTo>
                  <a:lnTo>
                    <a:pt x="100425" y="92015"/>
                  </a:lnTo>
                  <a:lnTo>
                    <a:pt x="95744" y="97707"/>
                  </a:lnTo>
                  <a:lnTo>
                    <a:pt x="91489" y="101976"/>
                  </a:lnTo>
                  <a:lnTo>
                    <a:pt x="86808" y="106719"/>
                  </a:lnTo>
                  <a:lnTo>
                    <a:pt x="82553" y="111936"/>
                  </a:lnTo>
                  <a:lnTo>
                    <a:pt x="81276" y="113359"/>
                  </a:lnTo>
                  <a:lnTo>
                    <a:pt x="80851" y="114782"/>
                  </a:lnTo>
                  <a:lnTo>
                    <a:pt x="81276" y="116679"/>
                  </a:lnTo>
                  <a:lnTo>
                    <a:pt x="82553" y="118102"/>
                  </a:lnTo>
                  <a:lnTo>
                    <a:pt x="83829" y="119525"/>
                  </a:lnTo>
                  <a:lnTo>
                    <a:pt x="85531" y="120000"/>
                  </a:lnTo>
                  <a:lnTo>
                    <a:pt x="87234" y="119525"/>
                  </a:lnTo>
                  <a:lnTo>
                    <a:pt x="88936" y="118102"/>
                  </a:lnTo>
                  <a:lnTo>
                    <a:pt x="98723" y="110988"/>
                  </a:lnTo>
                  <a:lnTo>
                    <a:pt x="106808" y="101976"/>
                  </a:lnTo>
                  <a:lnTo>
                    <a:pt x="113617" y="91067"/>
                  </a:lnTo>
                  <a:lnTo>
                    <a:pt x="118297" y="79683"/>
                  </a:lnTo>
                  <a:lnTo>
                    <a:pt x="120000" y="66877"/>
                  </a:lnTo>
                  <a:lnTo>
                    <a:pt x="118723" y="55019"/>
                  </a:lnTo>
                  <a:lnTo>
                    <a:pt x="114893" y="43636"/>
                  </a:lnTo>
                  <a:lnTo>
                    <a:pt x="106808" y="33201"/>
                  </a:lnTo>
                  <a:lnTo>
                    <a:pt x="100851" y="27984"/>
                  </a:lnTo>
                  <a:lnTo>
                    <a:pt x="94042" y="22766"/>
                  </a:lnTo>
                  <a:lnTo>
                    <a:pt x="85957" y="18498"/>
                  </a:lnTo>
                  <a:lnTo>
                    <a:pt x="77872" y="14703"/>
                  </a:lnTo>
                  <a:lnTo>
                    <a:pt x="69361" y="11383"/>
                  </a:lnTo>
                  <a:lnTo>
                    <a:pt x="60425" y="8537"/>
                  </a:lnTo>
                  <a:lnTo>
                    <a:pt x="51914" y="6166"/>
                  </a:lnTo>
                  <a:lnTo>
                    <a:pt x="42978" y="3794"/>
                  </a:lnTo>
                  <a:lnTo>
                    <a:pt x="34893" y="2371"/>
                  </a:lnTo>
                  <a:lnTo>
                    <a:pt x="26808" y="948"/>
                  </a:lnTo>
                  <a:lnTo>
                    <a:pt x="20000" y="0"/>
                  </a:lnTo>
                  <a:lnTo>
                    <a:pt x="13617" y="0"/>
                  </a:lnTo>
                  <a:lnTo>
                    <a:pt x="8085" y="0"/>
                  </a:lnTo>
                  <a:lnTo>
                    <a:pt x="4255" y="474"/>
                  </a:lnTo>
                  <a:lnTo>
                    <a:pt x="1702" y="1897"/>
                  </a:lnTo>
                  <a:lnTo>
                    <a:pt x="0" y="2845"/>
                  </a:lnTo>
                  <a:lnTo>
                    <a:pt x="5106" y="3794"/>
                  </a:lnTo>
                  <a:lnTo>
                    <a:pt x="10638" y="4268"/>
                  </a:lnTo>
                  <a:lnTo>
                    <a:pt x="16170" y="5691"/>
                  </a:lnTo>
                  <a:lnTo>
                    <a:pt x="22127" y="6640"/>
                  </a:lnTo>
                  <a:lnTo>
                    <a:pt x="28510" y="7588"/>
                  </a:lnTo>
                  <a:lnTo>
                    <a:pt x="34893" y="8537"/>
                  </a:lnTo>
                  <a:lnTo>
                    <a:pt x="41276" y="10434"/>
                  </a:lnTo>
                  <a:lnTo>
                    <a:pt x="48510" y="11857"/>
                  </a:lnTo>
                  <a:lnTo>
                    <a:pt x="54893" y="14229"/>
                  </a:lnTo>
                  <a:lnTo>
                    <a:pt x="62127" y="16600"/>
                  </a:lnTo>
                  <a:lnTo>
                    <a:pt x="68936" y="18972"/>
                  </a:lnTo>
                  <a:lnTo>
                    <a:pt x="75319" y="21818"/>
                  </a:lnTo>
                  <a:lnTo>
                    <a:pt x="81702" y="25138"/>
                  </a:lnTo>
                  <a:lnTo>
                    <a:pt x="88510" y="28458"/>
                  </a:lnTo>
                  <a:lnTo>
                    <a:pt x="94468" y="32727"/>
                  </a:lnTo>
                  <a:lnTo>
                    <a:pt x="100000" y="36996"/>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95" name="Google Shape;2095;p11"/>
            <p:cNvSpPr/>
            <p:nvPr/>
          </p:nvSpPr>
          <p:spPr>
            <a:xfrm>
              <a:off x="6810375" y="5014912"/>
              <a:ext cx="30161" cy="61912"/>
            </a:xfrm>
            <a:custGeom>
              <a:rect b="b" l="l" r="r" t="t"/>
              <a:pathLst>
                <a:path extrusionOk="0" h="120000" w="120000">
                  <a:moveTo>
                    <a:pt x="0" y="65084"/>
                  </a:moveTo>
                  <a:lnTo>
                    <a:pt x="0" y="75254"/>
                  </a:lnTo>
                  <a:lnTo>
                    <a:pt x="5217" y="84406"/>
                  </a:lnTo>
                  <a:lnTo>
                    <a:pt x="13565" y="93559"/>
                  </a:lnTo>
                  <a:lnTo>
                    <a:pt x="25043" y="100677"/>
                  </a:lnTo>
                  <a:lnTo>
                    <a:pt x="40695" y="107288"/>
                  </a:lnTo>
                  <a:lnTo>
                    <a:pt x="57391" y="113389"/>
                  </a:lnTo>
                  <a:lnTo>
                    <a:pt x="77217" y="117457"/>
                  </a:lnTo>
                  <a:lnTo>
                    <a:pt x="96000" y="119491"/>
                  </a:lnTo>
                  <a:lnTo>
                    <a:pt x="102260" y="120000"/>
                  </a:lnTo>
                  <a:lnTo>
                    <a:pt x="108521" y="118983"/>
                  </a:lnTo>
                  <a:lnTo>
                    <a:pt x="113739" y="117457"/>
                  </a:lnTo>
                  <a:lnTo>
                    <a:pt x="115826" y="114915"/>
                  </a:lnTo>
                  <a:lnTo>
                    <a:pt x="115826" y="111864"/>
                  </a:lnTo>
                  <a:lnTo>
                    <a:pt x="114782" y="109322"/>
                  </a:lnTo>
                  <a:lnTo>
                    <a:pt x="111652" y="106779"/>
                  </a:lnTo>
                  <a:lnTo>
                    <a:pt x="105391" y="105762"/>
                  </a:lnTo>
                  <a:lnTo>
                    <a:pt x="85565" y="102203"/>
                  </a:lnTo>
                  <a:lnTo>
                    <a:pt x="66782" y="97627"/>
                  </a:lnTo>
                  <a:lnTo>
                    <a:pt x="52173" y="91016"/>
                  </a:lnTo>
                  <a:lnTo>
                    <a:pt x="41739" y="83898"/>
                  </a:lnTo>
                  <a:lnTo>
                    <a:pt x="34434" y="75254"/>
                  </a:lnTo>
                  <a:lnTo>
                    <a:pt x="30260" y="66101"/>
                  </a:lnTo>
                  <a:lnTo>
                    <a:pt x="30260" y="55932"/>
                  </a:lnTo>
                  <a:lnTo>
                    <a:pt x="36521" y="45254"/>
                  </a:lnTo>
                  <a:lnTo>
                    <a:pt x="44869" y="37627"/>
                  </a:lnTo>
                  <a:lnTo>
                    <a:pt x="58434" y="30508"/>
                  </a:lnTo>
                  <a:lnTo>
                    <a:pt x="73043" y="23389"/>
                  </a:lnTo>
                  <a:lnTo>
                    <a:pt x="88695" y="16779"/>
                  </a:lnTo>
                  <a:lnTo>
                    <a:pt x="102260" y="11694"/>
                  </a:lnTo>
                  <a:lnTo>
                    <a:pt x="113739" y="6101"/>
                  </a:lnTo>
                  <a:lnTo>
                    <a:pt x="120000" y="3050"/>
                  </a:lnTo>
                  <a:lnTo>
                    <a:pt x="120000" y="0"/>
                  </a:lnTo>
                  <a:lnTo>
                    <a:pt x="106434" y="2033"/>
                  </a:lnTo>
                  <a:lnTo>
                    <a:pt x="88695" y="6101"/>
                  </a:lnTo>
                  <a:lnTo>
                    <a:pt x="70956" y="13220"/>
                  </a:lnTo>
                  <a:lnTo>
                    <a:pt x="51130" y="21355"/>
                  </a:lnTo>
                  <a:lnTo>
                    <a:pt x="33391" y="31016"/>
                  </a:lnTo>
                  <a:lnTo>
                    <a:pt x="17739" y="41694"/>
                  </a:lnTo>
                  <a:lnTo>
                    <a:pt x="6260" y="53389"/>
                  </a:lnTo>
                  <a:lnTo>
                    <a:pt x="0" y="65084"/>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96" name="Google Shape;2096;p11"/>
            <p:cNvSpPr/>
            <p:nvPr/>
          </p:nvSpPr>
          <p:spPr>
            <a:xfrm>
              <a:off x="7021511" y="4973637"/>
              <a:ext cx="65086" cy="82550"/>
            </a:xfrm>
            <a:custGeom>
              <a:rect b="b" l="l" r="r" t="t"/>
              <a:pathLst>
                <a:path extrusionOk="0" h="120000" w="120000">
                  <a:moveTo>
                    <a:pt x="97959" y="44903"/>
                  </a:moveTo>
                  <a:lnTo>
                    <a:pt x="101877" y="48000"/>
                  </a:lnTo>
                  <a:lnTo>
                    <a:pt x="104816" y="51483"/>
                  </a:lnTo>
                  <a:lnTo>
                    <a:pt x="107755" y="55741"/>
                  </a:lnTo>
                  <a:lnTo>
                    <a:pt x="109224" y="59612"/>
                  </a:lnTo>
                  <a:lnTo>
                    <a:pt x="110693" y="63483"/>
                  </a:lnTo>
                  <a:lnTo>
                    <a:pt x="109714" y="68129"/>
                  </a:lnTo>
                  <a:lnTo>
                    <a:pt x="108734" y="72387"/>
                  </a:lnTo>
                  <a:lnTo>
                    <a:pt x="105795" y="76645"/>
                  </a:lnTo>
                  <a:lnTo>
                    <a:pt x="101877" y="80903"/>
                  </a:lnTo>
                  <a:lnTo>
                    <a:pt x="97469" y="84774"/>
                  </a:lnTo>
                  <a:lnTo>
                    <a:pt x="92081" y="88645"/>
                  </a:lnTo>
                  <a:lnTo>
                    <a:pt x="86693" y="92129"/>
                  </a:lnTo>
                  <a:lnTo>
                    <a:pt x="81306" y="95225"/>
                  </a:lnTo>
                  <a:lnTo>
                    <a:pt x="75428" y="98709"/>
                  </a:lnTo>
                  <a:lnTo>
                    <a:pt x="69551" y="102193"/>
                  </a:lnTo>
                  <a:lnTo>
                    <a:pt x="64653" y="106451"/>
                  </a:lnTo>
                  <a:lnTo>
                    <a:pt x="62693" y="107612"/>
                  </a:lnTo>
                  <a:lnTo>
                    <a:pt x="61714" y="109548"/>
                  </a:lnTo>
                  <a:lnTo>
                    <a:pt x="60734" y="111096"/>
                  </a:lnTo>
                  <a:lnTo>
                    <a:pt x="59265" y="113032"/>
                  </a:lnTo>
                  <a:lnTo>
                    <a:pt x="58775" y="114580"/>
                  </a:lnTo>
                  <a:lnTo>
                    <a:pt x="58775" y="116516"/>
                  </a:lnTo>
                  <a:lnTo>
                    <a:pt x="59755" y="118451"/>
                  </a:lnTo>
                  <a:lnTo>
                    <a:pt x="61714" y="119612"/>
                  </a:lnTo>
                  <a:lnTo>
                    <a:pt x="64163" y="120000"/>
                  </a:lnTo>
                  <a:lnTo>
                    <a:pt x="66122" y="120000"/>
                  </a:lnTo>
                  <a:lnTo>
                    <a:pt x="68081" y="119612"/>
                  </a:lnTo>
                  <a:lnTo>
                    <a:pt x="69551" y="118451"/>
                  </a:lnTo>
                  <a:lnTo>
                    <a:pt x="75428" y="113032"/>
                  </a:lnTo>
                  <a:lnTo>
                    <a:pt x="81795" y="108387"/>
                  </a:lnTo>
                  <a:lnTo>
                    <a:pt x="88163" y="104129"/>
                  </a:lnTo>
                  <a:lnTo>
                    <a:pt x="95020" y="99483"/>
                  </a:lnTo>
                  <a:lnTo>
                    <a:pt x="101387" y="95225"/>
                  </a:lnTo>
                  <a:lnTo>
                    <a:pt x="107755" y="90193"/>
                  </a:lnTo>
                  <a:lnTo>
                    <a:pt x="112653" y="84774"/>
                  </a:lnTo>
                  <a:lnTo>
                    <a:pt x="116571" y="78967"/>
                  </a:lnTo>
                  <a:lnTo>
                    <a:pt x="119510" y="72000"/>
                  </a:lnTo>
                  <a:lnTo>
                    <a:pt x="120000" y="65419"/>
                  </a:lnTo>
                  <a:lnTo>
                    <a:pt x="119020" y="58838"/>
                  </a:lnTo>
                  <a:lnTo>
                    <a:pt x="116081" y="51870"/>
                  </a:lnTo>
                  <a:lnTo>
                    <a:pt x="111673" y="46064"/>
                  </a:lnTo>
                  <a:lnTo>
                    <a:pt x="106285" y="40645"/>
                  </a:lnTo>
                  <a:lnTo>
                    <a:pt x="99428" y="36000"/>
                  </a:lnTo>
                  <a:lnTo>
                    <a:pt x="92081" y="32129"/>
                  </a:lnTo>
                  <a:lnTo>
                    <a:pt x="86204" y="29419"/>
                  </a:lnTo>
                  <a:lnTo>
                    <a:pt x="79836" y="26709"/>
                  </a:lnTo>
                  <a:lnTo>
                    <a:pt x="73959" y="23612"/>
                  </a:lnTo>
                  <a:lnTo>
                    <a:pt x="66612" y="20903"/>
                  </a:lnTo>
                  <a:lnTo>
                    <a:pt x="59755" y="17806"/>
                  </a:lnTo>
                  <a:lnTo>
                    <a:pt x="52408" y="15096"/>
                  </a:lnTo>
                  <a:lnTo>
                    <a:pt x="45551" y="12000"/>
                  </a:lnTo>
                  <a:lnTo>
                    <a:pt x="38693" y="9290"/>
                  </a:lnTo>
                  <a:lnTo>
                    <a:pt x="32326" y="6967"/>
                  </a:lnTo>
                  <a:lnTo>
                    <a:pt x="25959" y="5032"/>
                  </a:lnTo>
                  <a:lnTo>
                    <a:pt x="19591" y="3096"/>
                  </a:lnTo>
                  <a:lnTo>
                    <a:pt x="14693" y="1935"/>
                  </a:lnTo>
                  <a:lnTo>
                    <a:pt x="9795" y="387"/>
                  </a:lnTo>
                  <a:lnTo>
                    <a:pt x="5877" y="0"/>
                  </a:lnTo>
                  <a:lnTo>
                    <a:pt x="2448" y="0"/>
                  </a:lnTo>
                  <a:lnTo>
                    <a:pt x="0" y="774"/>
                  </a:lnTo>
                  <a:lnTo>
                    <a:pt x="5387" y="3096"/>
                  </a:lnTo>
                  <a:lnTo>
                    <a:pt x="11265" y="5419"/>
                  </a:lnTo>
                  <a:lnTo>
                    <a:pt x="17632" y="7741"/>
                  </a:lnTo>
                  <a:lnTo>
                    <a:pt x="23020" y="9677"/>
                  </a:lnTo>
                  <a:lnTo>
                    <a:pt x="29387" y="12000"/>
                  </a:lnTo>
                  <a:lnTo>
                    <a:pt x="35755" y="14322"/>
                  </a:lnTo>
                  <a:lnTo>
                    <a:pt x="42122" y="17032"/>
                  </a:lnTo>
                  <a:lnTo>
                    <a:pt x="48489" y="19741"/>
                  </a:lnTo>
                  <a:lnTo>
                    <a:pt x="55346" y="22064"/>
                  </a:lnTo>
                  <a:lnTo>
                    <a:pt x="61714" y="24774"/>
                  </a:lnTo>
                  <a:lnTo>
                    <a:pt x="68081" y="27483"/>
                  </a:lnTo>
                  <a:lnTo>
                    <a:pt x="74448" y="30580"/>
                  </a:lnTo>
                  <a:lnTo>
                    <a:pt x="80816" y="34064"/>
                  </a:lnTo>
                  <a:lnTo>
                    <a:pt x="86204" y="37161"/>
                  </a:lnTo>
                  <a:lnTo>
                    <a:pt x="92081" y="41032"/>
                  </a:lnTo>
                  <a:lnTo>
                    <a:pt x="97959" y="44903"/>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097" name="Google Shape;2097;p11"/>
            <p:cNvSpPr/>
            <p:nvPr/>
          </p:nvSpPr>
          <p:spPr>
            <a:xfrm>
              <a:off x="6886575" y="5094287"/>
              <a:ext cx="198436" cy="277811"/>
            </a:xfrm>
            <a:custGeom>
              <a:rect b="b" l="l" r="r" t="t"/>
              <a:pathLst>
                <a:path extrusionOk="0" h="120000" w="120000">
                  <a:moveTo>
                    <a:pt x="0" y="119999"/>
                  </a:moveTo>
                  <a:lnTo>
                    <a:pt x="0" y="98742"/>
                  </a:lnTo>
                  <a:lnTo>
                    <a:pt x="10560" y="98742"/>
                  </a:lnTo>
                  <a:lnTo>
                    <a:pt x="10560" y="80914"/>
                  </a:lnTo>
                  <a:lnTo>
                    <a:pt x="22080" y="78171"/>
                  </a:lnTo>
                  <a:lnTo>
                    <a:pt x="19200" y="60342"/>
                  </a:lnTo>
                  <a:lnTo>
                    <a:pt x="28800" y="57599"/>
                  </a:lnTo>
                  <a:lnTo>
                    <a:pt x="28800" y="39771"/>
                  </a:lnTo>
                  <a:lnTo>
                    <a:pt x="37440" y="37028"/>
                  </a:lnTo>
                  <a:lnTo>
                    <a:pt x="37440" y="19200"/>
                  </a:lnTo>
                  <a:lnTo>
                    <a:pt x="46080" y="19200"/>
                  </a:lnTo>
                  <a:lnTo>
                    <a:pt x="53760" y="0"/>
                  </a:lnTo>
                  <a:lnTo>
                    <a:pt x="76800" y="0"/>
                  </a:lnTo>
                  <a:lnTo>
                    <a:pt x="77760" y="17142"/>
                  </a:lnTo>
                  <a:lnTo>
                    <a:pt x="88320" y="16457"/>
                  </a:lnTo>
                  <a:lnTo>
                    <a:pt x="89280" y="33600"/>
                  </a:lnTo>
                  <a:lnTo>
                    <a:pt x="97920" y="37028"/>
                  </a:lnTo>
                  <a:lnTo>
                    <a:pt x="95040" y="55542"/>
                  </a:lnTo>
                  <a:lnTo>
                    <a:pt x="109440" y="56228"/>
                  </a:lnTo>
                  <a:lnTo>
                    <a:pt x="102720" y="55542"/>
                  </a:lnTo>
                  <a:lnTo>
                    <a:pt x="103680" y="78171"/>
                  </a:lnTo>
                  <a:lnTo>
                    <a:pt x="112320" y="80228"/>
                  </a:lnTo>
                  <a:lnTo>
                    <a:pt x="117120" y="97371"/>
                  </a:lnTo>
                  <a:lnTo>
                    <a:pt x="120000" y="119999"/>
                  </a:lnTo>
                  <a:lnTo>
                    <a:pt x="0" y="119999"/>
                  </a:lnTo>
                  <a:close/>
                </a:path>
              </a:pathLst>
            </a:custGeom>
            <a:solidFill>
              <a:srgbClr val="DDDDDD"/>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2098" name="Google Shape;2098;p11"/>
          <p:cNvGrpSpPr/>
          <p:nvPr/>
        </p:nvGrpSpPr>
        <p:grpSpPr>
          <a:xfrm>
            <a:off x="4548187" y="2074861"/>
            <a:ext cx="3340099" cy="3265489"/>
            <a:chOff x="4548187" y="2074861"/>
            <a:chExt cx="3340099" cy="3265489"/>
          </a:xfrm>
        </p:grpSpPr>
        <p:cxnSp>
          <p:nvCxnSpPr>
            <p:cNvPr id="2099" name="Google Shape;2099;p11"/>
            <p:cNvCxnSpPr/>
            <p:nvPr/>
          </p:nvCxnSpPr>
          <p:spPr>
            <a:xfrm>
              <a:off x="6496050" y="2074861"/>
              <a:ext cx="1392236" cy="2797174"/>
            </a:xfrm>
            <a:prstGeom prst="straightConnector1">
              <a:avLst/>
            </a:prstGeom>
            <a:noFill/>
            <a:ln cap="flat" cmpd="sng" w="76200">
              <a:solidFill>
                <a:srgbClr val="FF3300"/>
              </a:solidFill>
              <a:prstDash val="solid"/>
              <a:miter lim="8000"/>
              <a:headEnd len="lg" w="lg" type="triangle"/>
              <a:tailEnd len="lg" w="lg" type="triangle"/>
            </a:ln>
          </p:spPr>
        </p:cxnSp>
        <p:cxnSp>
          <p:nvCxnSpPr>
            <p:cNvPr id="2100" name="Google Shape;2100;p11"/>
            <p:cNvCxnSpPr/>
            <p:nvPr/>
          </p:nvCxnSpPr>
          <p:spPr>
            <a:xfrm>
              <a:off x="5502275" y="3509962"/>
              <a:ext cx="2360611" cy="1609725"/>
            </a:xfrm>
            <a:prstGeom prst="straightConnector1">
              <a:avLst/>
            </a:prstGeom>
            <a:noFill/>
            <a:ln cap="flat" cmpd="sng" w="76200">
              <a:solidFill>
                <a:srgbClr val="FF3300"/>
              </a:solidFill>
              <a:prstDash val="solid"/>
              <a:miter lim="8000"/>
              <a:headEnd len="lg" w="lg" type="triangle"/>
              <a:tailEnd len="lg" w="lg" type="triangle"/>
            </a:ln>
          </p:spPr>
        </p:cxnSp>
        <p:cxnSp>
          <p:nvCxnSpPr>
            <p:cNvPr id="2101" name="Google Shape;2101;p11"/>
            <p:cNvCxnSpPr/>
            <p:nvPr/>
          </p:nvCxnSpPr>
          <p:spPr>
            <a:xfrm>
              <a:off x="5805487" y="5013325"/>
              <a:ext cx="1609725" cy="327025"/>
            </a:xfrm>
            <a:prstGeom prst="straightConnector1">
              <a:avLst/>
            </a:prstGeom>
            <a:noFill/>
            <a:ln cap="flat" cmpd="sng" w="76200">
              <a:solidFill>
                <a:srgbClr val="FF3300"/>
              </a:solidFill>
              <a:prstDash val="solid"/>
              <a:miter lim="8000"/>
              <a:headEnd len="lg" w="lg" type="triangle"/>
              <a:tailEnd len="lg" w="lg" type="triangle"/>
            </a:ln>
          </p:spPr>
        </p:cxnSp>
        <p:sp>
          <p:nvSpPr>
            <p:cNvPr id="2102" name="Google Shape;2102;p11"/>
            <p:cNvSpPr txBox="1"/>
            <p:nvPr/>
          </p:nvSpPr>
          <p:spPr>
            <a:xfrm>
              <a:off x="4548187" y="3984625"/>
              <a:ext cx="1749425" cy="3968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500"/>
                <a:buFont typeface="Comic Sans MS"/>
                <a:buNone/>
              </a:pPr>
              <a:r>
                <a:rPr b="0" i="0" lang="en-US" sz="2000" u="none" cap="none" strike="noStrike">
                  <a:solidFill>
                    <a:srgbClr val="FF3300"/>
                  </a:solidFill>
                  <a:latin typeface="Comic Sans MS"/>
                  <a:ea typeface="Comic Sans MS"/>
                  <a:cs typeface="Comic Sans MS"/>
                  <a:sym typeface="Comic Sans MS"/>
                </a:rPr>
                <a:t>client/server</a:t>
              </a:r>
              <a:endParaRPr/>
            </a:p>
          </p:txBody>
        </p:sp>
      </p:grpSp>
      <p:grpSp>
        <p:nvGrpSpPr>
          <p:cNvPr id="2103" name="Google Shape;2103;p11"/>
          <p:cNvGrpSpPr/>
          <p:nvPr/>
        </p:nvGrpSpPr>
        <p:grpSpPr>
          <a:xfrm>
            <a:off x="4206875" y="2076450"/>
            <a:ext cx="3013075" cy="3355975"/>
            <a:chOff x="4206875" y="2076450"/>
            <a:chExt cx="3013075" cy="3355975"/>
          </a:xfrm>
        </p:grpSpPr>
        <p:cxnSp>
          <p:nvCxnSpPr>
            <p:cNvPr id="2104" name="Google Shape;2104;p11"/>
            <p:cNvCxnSpPr/>
            <p:nvPr/>
          </p:nvCxnSpPr>
          <p:spPr>
            <a:xfrm flipH="1">
              <a:off x="6032499" y="2087561"/>
              <a:ext cx="298450" cy="1065212"/>
            </a:xfrm>
            <a:prstGeom prst="straightConnector1">
              <a:avLst/>
            </a:prstGeom>
            <a:noFill/>
            <a:ln cap="flat" cmpd="sng" w="76200">
              <a:solidFill>
                <a:srgbClr val="FF3300"/>
              </a:solidFill>
              <a:prstDash val="solid"/>
              <a:miter lim="8000"/>
              <a:headEnd len="lg" w="lg" type="triangle"/>
              <a:tailEnd len="lg" w="lg" type="triangle"/>
            </a:ln>
          </p:spPr>
        </p:cxnSp>
        <p:cxnSp>
          <p:nvCxnSpPr>
            <p:cNvPr id="2105" name="Google Shape;2105;p11"/>
            <p:cNvCxnSpPr/>
            <p:nvPr/>
          </p:nvCxnSpPr>
          <p:spPr>
            <a:xfrm flipH="1">
              <a:off x="5557836" y="2076450"/>
              <a:ext cx="23812" cy="2906712"/>
            </a:xfrm>
            <a:prstGeom prst="straightConnector1">
              <a:avLst/>
            </a:prstGeom>
            <a:noFill/>
            <a:ln cap="flat" cmpd="sng" w="76200">
              <a:solidFill>
                <a:srgbClr val="FF3300"/>
              </a:solidFill>
              <a:prstDash val="solid"/>
              <a:miter lim="8000"/>
              <a:headEnd len="lg" w="lg" type="triangle"/>
              <a:tailEnd len="lg" w="lg" type="triangle"/>
            </a:ln>
          </p:spPr>
        </p:cxnSp>
        <p:cxnSp>
          <p:nvCxnSpPr>
            <p:cNvPr id="2106" name="Google Shape;2106;p11"/>
            <p:cNvCxnSpPr/>
            <p:nvPr/>
          </p:nvCxnSpPr>
          <p:spPr>
            <a:xfrm>
              <a:off x="5937250" y="4667250"/>
              <a:ext cx="1282700" cy="765175"/>
            </a:xfrm>
            <a:prstGeom prst="straightConnector1">
              <a:avLst/>
            </a:prstGeom>
            <a:noFill/>
            <a:ln cap="flat" cmpd="sng" w="76200">
              <a:solidFill>
                <a:srgbClr val="FF3300"/>
              </a:solidFill>
              <a:prstDash val="solid"/>
              <a:miter lim="8000"/>
              <a:headEnd len="lg" w="lg" type="triangle"/>
              <a:tailEnd len="lg" w="lg" type="triangle"/>
            </a:ln>
          </p:spPr>
        </p:cxnSp>
        <p:sp>
          <p:nvSpPr>
            <p:cNvPr id="2107" name="Google Shape;2107;p11"/>
            <p:cNvSpPr txBox="1"/>
            <p:nvPr/>
          </p:nvSpPr>
          <p:spPr>
            <a:xfrm>
              <a:off x="4206875" y="2509836"/>
              <a:ext cx="1366836" cy="3968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500"/>
                <a:buFont typeface="Comic Sans MS"/>
                <a:buNone/>
              </a:pPr>
              <a:r>
                <a:rPr b="0" i="0" lang="en-US" sz="2000" u="none" cap="none" strike="noStrike">
                  <a:solidFill>
                    <a:srgbClr val="FF3300"/>
                  </a:solidFill>
                  <a:latin typeface="Comic Sans MS"/>
                  <a:ea typeface="Comic Sans MS"/>
                  <a:cs typeface="Comic Sans MS"/>
                  <a:sym typeface="Comic Sans MS"/>
                </a:rPr>
                <a:t>peer-peer</a:t>
              </a:r>
              <a:endParaRPr/>
            </a:p>
          </p:txBody>
        </p:sp>
      </p:grpSp>
      <p:sp>
        <p:nvSpPr>
          <p:cNvPr id="2108" name="Google Shape;2108;p11"/>
          <p:cNvSpPr txBox="1"/>
          <p:nvPr/>
        </p:nvSpPr>
        <p:spPr>
          <a:xfrm>
            <a:off x="333375" y="2954336"/>
            <a:ext cx="4651374" cy="20653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380"/>
              <a:buFont typeface="Noto Sans Symbols"/>
              <a:buChar char="❑"/>
            </a:pPr>
            <a:r>
              <a:rPr b="0" i="0" lang="en-US" sz="2800" u="none" cap="none" strike="noStrike">
                <a:solidFill>
                  <a:srgbClr val="FF0000"/>
                </a:solidFill>
                <a:latin typeface="Comic Sans MS"/>
                <a:ea typeface="Comic Sans MS"/>
                <a:cs typeface="Comic Sans MS"/>
                <a:sym typeface="Comic Sans MS"/>
              </a:rPr>
              <a:t>client/server model</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client host requests, receives service from always-on server</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e.g. Web browser/server; email client/server</a:t>
            </a:r>
            <a:endParaRPr/>
          </a:p>
        </p:txBody>
      </p:sp>
      <p:sp>
        <p:nvSpPr>
          <p:cNvPr id="2109" name="Google Shape;2109;p11"/>
          <p:cNvSpPr txBox="1"/>
          <p:nvPr/>
        </p:nvSpPr>
        <p:spPr>
          <a:xfrm>
            <a:off x="355600" y="4660900"/>
            <a:ext cx="4651374" cy="18113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380"/>
              <a:buFont typeface="Noto Sans Symbols"/>
              <a:buChar char="❑"/>
            </a:pPr>
            <a:r>
              <a:rPr b="0" i="0" lang="en-US" sz="2800" u="none" cap="none" strike="noStrike">
                <a:solidFill>
                  <a:srgbClr val="FF0000"/>
                </a:solidFill>
                <a:latin typeface="Comic Sans MS"/>
                <a:ea typeface="Comic Sans MS"/>
                <a:cs typeface="Comic Sans MS"/>
                <a:sym typeface="Comic Sans MS"/>
              </a:rPr>
              <a:t>peer-peer model:</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 minimal (or no) use of dedicated servers</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e.g. Skype,  BitTorrent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4" name="Shape 2114"/>
        <p:cNvGrpSpPr/>
        <p:nvPr/>
      </p:nvGrpSpPr>
      <p:grpSpPr>
        <a:xfrm>
          <a:off x="0" y="0"/>
          <a:ext cx="0" cy="0"/>
          <a:chOff x="0" y="0"/>
          <a:chExt cx="0" cy="0"/>
        </a:xfrm>
      </p:grpSpPr>
      <p:sp>
        <p:nvSpPr>
          <p:cNvPr id="2115" name="Google Shape;2115;p12"/>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2116" name="Google Shape;2116;p12"/>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2117" name="Google Shape;2117;p12"/>
          <p:cNvSpPr txBox="1"/>
          <p:nvPr>
            <p:ph type="title"/>
          </p:nvPr>
        </p:nvSpPr>
        <p:spPr>
          <a:xfrm>
            <a:off x="304800" y="228600"/>
            <a:ext cx="8381999"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800"/>
              <a:buFont typeface="Comic Sans MS"/>
              <a:buNone/>
            </a:pPr>
            <a:r>
              <a:rPr b="0" i="0" lang="en-US" sz="3200" u="sng" cap="none" strike="noStrike">
                <a:solidFill>
                  <a:schemeClr val="accent2"/>
                </a:solidFill>
                <a:latin typeface="Comic Sans MS"/>
                <a:ea typeface="Comic Sans MS"/>
                <a:cs typeface="Comic Sans MS"/>
                <a:sym typeface="Comic Sans MS"/>
              </a:rPr>
              <a:t>Access networks and physical media</a:t>
            </a:r>
            <a:endParaRPr/>
          </a:p>
        </p:txBody>
      </p:sp>
      <p:sp>
        <p:nvSpPr>
          <p:cNvPr id="2118" name="Google Shape;2118;p12"/>
          <p:cNvSpPr txBox="1"/>
          <p:nvPr>
            <p:ph idx="1" type="body"/>
          </p:nvPr>
        </p:nvSpPr>
        <p:spPr>
          <a:xfrm>
            <a:off x="533400" y="1371600"/>
            <a:ext cx="4010025" cy="50101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600"/>
              <a:buFont typeface="Noto Sans Symbols"/>
              <a:buNone/>
            </a:pPr>
            <a:r>
              <a:rPr b="0" i="1" lang="en-US" sz="2400" u="none" cap="none" strike="noStrike">
                <a:solidFill>
                  <a:srgbClr val="FF0000"/>
                </a:solidFill>
                <a:latin typeface="Comic Sans MS"/>
                <a:ea typeface="Comic Sans MS"/>
                <a:cs typeface="Comic Sans MS"/>
                <a:sym typeface="Comic Sans MS"/>
              </a:rPr>
              <a:t>Q: How to connect end systems to edge router?</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residential access nets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institutional access networks (school, company)</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mobile access networks</a:t>
            </a:r>
            <a:endParaRPr/>
          </a:p>
          <a:p>
            <a:pPr indent="-342900" lvl="0" marL="342900" marR="0" rtl="0" algn="l">
              <a:lnSpc>
                <a:spcPct val="100000"/>
              </a:lnSpc>
              <a:spcBef>
                <a:spcPts val="1200"/>
              </a:spcBef>
              <a:spcAft>
                <a:spcPts val="0"/>
              </a:spcAft>
              <a:buClr>
                <a:schemeClr val="accent2"/>
              </a:buClr>
              <a:buSzPts val="600"/>
              <a:buFont typeface="Noto Sans Symbols"/>
              <a:buNone/>
            </a:pPr>
            <a:r>
              <a:rPr b="0" i="1" lang="en-US" sz="2400" u="none" cap="none" strike="noStrike">
                <a:solidFill>
                  <a:srgbClr val="FF0000"/>
                </a:solidFill>
                <a:latin typeface="Comic Sans MS"/>
                <a:ea typeface="Comic Sans MS"/>
                <a:cs typeface="Comic Sans MS"/>
                <a:sym typeface="Comic Sans MS"/>
              </a:rPr>
              <a:t>Keep in mind: </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bandwidth (bits per second) of access network?</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shared or dedicated?</a:t>
            </a:r>
            <a:endParaRPr/>
          </a:p>
        </p:txBody>
      </p:sp>
      <p:sp>
        <p:nvSpPr>
          <p:cNvPr id="2119" name="Google Shape;2119;p12"/>
          <p:cNvSpPr/>
          <p:nvPr/>
        </p:nvSpPr>
        <p:spPr>
          <a:xfrm>
            <a:off x="6710361" y="3457575"/>
            <a:ext cx="1314449" cy="674687"/>
          </a:xfrm>
          <a:custGeom>
            <a:rect b="b" l="l" r="r" t="t"/>
            <a:pathLst>
              <a:path extrusionOk="0" h="120000" w="120000">
                <a:moveTo>
                  <a:pt x="55362" y="8470"/>
                </a:moveTo>
                <a:cubicBezTo>
                  <a:pt x="50724" y="8188"/>
                  <a:pt x="59855" y="8470"/>
                  <a:pt x="53623" y="8470"/>
                </a:cubicBezTo>
                <a:cubicBezTo>
                  <a:pt x="47391" y="8470"/>
                  <a:pt x="27101" y="4517"/>
                  <a:pt x="18260" y="9035"/>
                </a:cubicBezTo>
                <a:cubicBezTo>
                  <a:pt x="9420" y="13552"/>
                  <a:pt x="1739" y="24282"/>
                  <a:pt x="869" y="35576"/>
                </a:cubicBezTo>
                <a:cubicBezTo>
                  <a:pt x="0" y="46870"/>
                  <a:pt x="6376" y="65223"/>
                  <a:pt x="13333" y="77364"/>
                </a:cubicBezTo>
                <a:cubicBezTo>
                  <a:pt x="20289" y="89505"/>
                  <a:pt x="31449" y="101647"/>
                  <a:pt x="42318" y="108423"/>
                </a:cubicBezTo>
                <a:cubicBezTo>
                  <a:pt x="53188" y="115200"/>
                  <a:pt x="68405" y="120000"/>
                  <a:pt x="78260" y="117458"/>
                </a:cubicBezTo>
                <a:cubicBezTo>
                  <a:pt x="88115" y="114917"/>
                  <a:pt x="95507" y="104752"/>
                  <a:pt x="101159" y="93176"/>
                </a:cubicBezTo>
                <a:cubicBezTo>
                  <a:pt x="106811" y="81600"/>
                  <a:pt x="110144" y="62400"/>
                  <a:pt x="112463" y="48000"/>
                </a:cubicBezTo>
                <a:cubicBezTo>
                  <a:pt x="114782" y="33600"/>
                  <a:pt x="120000" y="12423"/>
                  <a:pt x="114782" y="6211"/>
                </a:cubicBezTo>
                <a:cubicBezTo>
                  <a:pt x="109565" y="0"/>
                  <a:pt x="91304" y="10447"/>
                  <a:pt x="81159" y="10729"/>
                </a:cubicBezTo>
                <a:cubicBezTo>
                  <a:pt x="71014" y="11011"/>
                  <a:pt x="60000" y="8752"/>
                  <a:pt x="55362" y="8470"/>
                </a:cubicBez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20" name="Google Shape;2120;p12"/>
          <p:cNvSpPr/>
          <p:nvPr/>
        </p:nvSpPr>
        <p:spPr>
          <a:xfrm>
            <a:off x="6729411" y="1931986"/>
            <a:ext cx="1730374" cy="1044575"/>
          </a:xfrm>
          <a:custGeom>
            <a:rect b="b" l="l" r="r" t="t"/>
            <a:pathLst>
              <a:path extrusionOk="0" h="120000" w="120000">
                <a:moveTo>
                  <a:pt x="66509" y="2614"/>
                </a:moveTo>
                <a:cubicBezTo>
                  <a:pt x="56784" y="4183"/>
                  <a:pt x="53803" y="14379"/>
                  <a:pt x="45176" y="18300"/>
                </a:cubicBezTo>
                <a:cubicBezTo>
                  <a:pt x="36549" y="22222"/>
                  <a:pt x="22274" y="14640"/>
                  <a:pt x="15058" y="26143"/>
                </a:cubicBezTo>
                <a:cubicBezTo>
                  <a:pt x="7843" y="37647"/>
                  <a:pt x="0" y="72941"/>
                  <a:pt x="2196" y="87843"/>
                </a:cubicBezTo>
                <a:cubicBezTo>
                  <a:pt x="4392" y="102745"/>
                  <a:pt x="19607" y="112156"/>
                  <a:pt x="28235" y="116078"/>
                </a:cubicBezTo>
                <a:cubicBezTo>
                  <a:pt x="36862" y="119999"/>
                  <a:pt x="43764" y="111372"/>
                  <a:pt x="54274" y="111372"/>
                </a:cubicBezTo>
                <a:cubicBezTo>
                  <a:pt x="64784" y="111372"/>
                  <a:pt x="82352" y="115816"/>
                  <a:pt x="91607" y="116078"/>
                </a:cubicBezTo>
                <a:cubicBezTo>
                  <a:pt x="100862" y="116339"/>
                  <a:pt x="105098" y="116601"/>
                  <a:pt x="109490" y="113464"/>
                </a:cubicBezTo>
                <a:cubicBezTo>
                  <a:pt x="113882" y="110326"/>
                  <a:pt x="116549" y="109281"/>
                  <a:pt x="117960" y="97254"/>
                </a:cubicBezTo>
                <a:cubicBezTo>
                  <a:pt x="119372" y="85228"/>
                  <a:pt x="120000" y="55947"/>
                  <a:pt x="117647" y="41307"/>
                </a:cubicBezTo>
                <a:cubicBezTo>
                  <a:pt x="115294" y="26666"/>
                  <a:pt x="112313" y="15163"/>
                  <a:pt x="103843" y="8888"/>
                </a:cubicBezTo>
                <a:cubicBezTo>
                  <a:pt x="95372" y="2614"/>
                  <a:pt x="79215" y="0"/>
                  <a:pt x="66509" y="2614"/>
                </a:cubicBezTo>
                <a:close/>
              </a:path>
            </a:pathLst>
          </a:custGeom>
          <a:gradFill>
            <a:gsLst>
              <a:gs pos="0">
                <a:srgbClr val="DDDDDD"/>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21" name="Google Shape;2121;p12"/>
          <p:cNvSpPr/>
          <p:nvPr/>
        </p:nvSpPr>
        <p:spPr>
          <a:xfrm>
            <a:off x="4989512" y="1639886"/>
            <a:ext cx="1644649" cy="1071561"/>
          </a:xfrm>
          <a:custGeom>
            <a:rect b="b" l="l" r="r" t="t"/>
            <a:pathLst>
              <a:path extrusionOk="0" h="120000" w="120000">
                <a:moveTo>
                  <a:pt x="75057" y="1955"/>
                </a:moveTo>
                <a:cubicBezTo>
                  <a:pt x="67644" y="3377"/>
                  <a:pt x="53745" y="5866"/>
                  <a:pt x="45173" y="9422"/>
                </a:cubicBezTo>
                <a:cubicBezTo>
                  <a:pt x="36602" y="12977"/>
                  <a:pt x="28494" y="17777"/>
                  <a:pt x="23861" y="22933"/>
                </a:cubicBezTo>
                <a:cubicBezTo>
                  <a:pt x="19227" y="28088"/>
                  <a:pt x="21196" y="35733"/>
                  <a:pt x="17606" y="40711"/>
                </a:cubicBezTo>
                <a:cubicBezTo>
                  <a:pt x="14015" y="45688"/>
                  <a:pt x="5096" y="46044"/>
                  <a:pt x="2548" y="52800"/>
                </a:cubicBezTo>
                <a:cubicBezTo>
                  <a:pt x="0" y="59555"/>
                  <a:pt x="0" y="75911"/>
                  <a:pt x="2084" y="81600"/>
                </a:cubicBezTo>
                <a:cubicBezTo>
                  <a:pt x="4169" y="87288"/>
                  <a:pt x="6833" y="86044"/>
                  <a:pt x="15289" y="86933"/>
                </a:cubicBezTo>
                <a:cubicBezTo>
                  <a:pt x="23745" y="87822"/>
                  <a:pt x="44015" y="84977"/>
                  <a:pt x="53050" y="86933"/>
                </a:cubicBezTo>
                <a:cubicBezTo>
                  <a:pt x="62084" y="88888"/>
                  <a:pt x="63590" y="93688"/>
                  <a:pt x="69266" y="98666"/>
                </a:cubicBezTo>
                <a:cubicBezTo>
                  <a:pt x="74942" y="103644"/>
                  <a:pt x="81891" y="113600"/>
                  <a:pt x="87104" y="116800"/>
                </a:cubicBezTo>
                <a:cubicBezTo>
                  <a:pt x="92316" y="120000"/>
                  <a:pt x="96949" y="119111"/>
                  <a:pt x="100772" y="117511"/>
                </a:cubicBezTo>
                <a:cubicBezTo>
                  <a:pt x="104594" y="115911"/>
                  <a:pt x="107953" y="113600"/>
                  <a:pt x="110270" y="107200"/>
                </a:cubicBezTo>
                <a:cubicBezTo>
                  <a:pt x="112586" y="100800"/>
                  <a:pt x="113629" y="88355"/>
                  <a:pt x="114903" y="79111"/>
                </a:cubicBezTo>
                <a:cubicBezTo>
                  <a:pt x="116177" y="69866"/>
                  <a:pt x="117335" y="61688"/>
                  <a:pt x="117915" y="51733"/>
                </a:cubicBezTo>
                <a:cubicBezTo>
                  <a:pt x="118494" y="41777"/>
                  <a:pt x="120000" y="27200"/>
                  <a:pt x="118378" y="19022"/>
                </a:cubicBezTo>
                <a:cubicBezTo>
                  <a:pt x="116756" y="10844"/>
                  <a:pt x="112934" y="6044"/>
                  <a:pt x="108185" y="3022"/>
                </a:cubicBezTo>
                <a:cubicBezTo>
                  <a:pt x="103436" y="0"/>
                  <a:pt x="95444" y="711"/>
                  <a:pt x="89884" y="533"/>
                </a:cubicBezTo>
                <a:cubicBezTo>
                  <a:pt x="84324" y="355"/>
                  <a:pt x="82471" y="533"/>
                  <a:pt x="75057" y="1955"/>
                </a:cubicBez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122" name="Google Shape;2122;p12"/>
          <p:cNvGrpSpPr/>
          <p:nvPr/>
        </p:nvGrpSpPr>
        <p:grpSpPr>
          <a:xfrm>
            <a:off x="5076825" y="2974974"/>
            <a:ext cx="1458912" cy="933449"/>
            <a:chOff x="4586287" y="2589211"/>
            <a:chExt cx="1555750" cy="1179511"/>
          </a:xfrm>
        </p:grpSpPr>
        <p:sp>
          <p:nvSpPr>
            <p:cNvPr id="2123" name="Google Shape;2123;p12"/>
            <p:cNvSpPr txBox="1"/>
            <p:nvPr/>
          </p:nvSpPr>
          <p:spPr>
            <a:xfrm>
              <a:off x="4835525" y="2922586"/>
              <a:ext cx="1052511" cy="846136"/>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24" name="Google Shape;2124;p12"/>
            <p:cNvSpPr/>
            <p:nvPr/>
          </p:nvSpPr>
          <p:spPr>
            <a:xfrm>
              <a:off x="4586287" y="2589211"/>
              <a:ext cx="1555750" cy="401637"/>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cxnSp>
        <p:nvCxnSpPr>
          <p:cNvPr id="2125" name="Google Shape;2125;p12"/>
          <p:cNvCxnSpPr/>
          <p:nvPr/>
        </p:nvCxnSpPr>
        <p:spPr>
          <a:xfrm flipH="1">
            <a:off x="5854700" y="2020886"/>
            <a:ext cx="92074" cy="311149"/>
          </a:xfrm>
          <a:prstGeom prst="straightConnector1">
            <a:avLst/>
          </a:prstGeom>
          <a:noFill/>
          <a:ln cap="flat" cmpd="sng" w="9525">
            <a:solidFill>
              <a:srgbClr val="FF3300"/>
            </a:solidFill>
            <a:prstDash val="solid"/>
            <a:miter lim="8000"/>
            <a:headEnd len="sm" w="sm" type="none"/>
            <a:tailEnd len="sm" w="sm" type="none"/>
          </a:ln>
        </p:spPr>
      </p:cxnSp>
      <p:cxnSp>
        <p:nvCxnSpPr>
          <p:cNvPr id="2126" name="Google Shape;2126;p12"/>
          <p:cNvCxnSpPr/>
          <p:nvPr/>
        </p:nvCxnSpPr>
        <p:spPr>
          <a:xfrm>
            <a:off x="5946775" y="2020886"/>
            <a:ext cx="90486" cy="309561"/>
          </a:xfrm>
          <a:prstGeom prst="straightConnector1">
            <a:avLst/>
          </a:prstGeom>
          <a:noFill/>
          <a:ln cap="flat" cmpd="sng" w="9525">
            <a:solidFill>
              <a:srgbClr val="FF3300"/>
            </a:solidFill>
            <a:prstDash val="solid"/>
            <a:miter lim="8000"/>
            <a:headEnd len="sm" w="sm" type="none"/>
            <a:tailEnd len="sm" w="sm" type="none"/>
          </a:ln>
        </p:spPr>
      </p:cxnSp>
      <p:cxnSp>
        <p:nvCxnSpPr>
          <p:cNvPr id="2127" name="Google Shape;2127;p12"/>
          <p:cNvCxnSpPr/>
          <p:nvPr/>
        </p:nvCxnSpPr>
        <p:spPr>
          <a:xfrm>
            <a:off x="5854700" y="2330450"/>
            <a:ext cx="92074" cy="33336"/>
          </a:xfrm>
          <a:prstGeom prst="straightConnector1">
            <a:avLst/>
          </a:prstGeom>
          <a:noFill/>
          <a:ln cap="flat" cmpd="sng" w="9525">
            <a:solidFill>
              <a:srgbClr val="FF3300"/>
            </a:solidFill>
            <a:prstDash val="solid"/>
            <a:miter lim="8000"/>
            <a:headEnd len="sm" w="sm" type="none"/>
            <a:tailEnd len="sm" w="sm" type="none"/>
          </a:ln>
        </p:spPr>
      </p:cxnSp>
      <p:cxnSp>
        <p:nvCxnSpPr>
          <p:cNvPr id="2128" name="Google Shape;2128;p12"/>
          <p:cNvCxnSpPr/>
          <p:nvPr/>
        </p:nvCxnSpPr>
        <p:spPr>
          <a:xfrm flipH="1">
            <a:off x="5946775" y="2330450"/>
            <a:ext cx="90486" cy="33336"/>
          </a:xfrm>
          <a:prstGeom prst="straightConnector1">
            <a:avLst/>
          </a:prstGeom>
          <a:noFill/>
          <a:ln cap="flat" cmpd="sng" w="9525">
            <a:solidFill>
              <a:srgbClr val="FF3300"/>
            </a:solidFill>
            <a:prstDash val="solid"/>
            <a:miter lim="8000"/>
            <a:headEnd len="sm" w="sm" type="none"/>
            <a:tailEnd len="sm" w="sm" type="none"/>
          </a:ln>
        </p:spPr>
      </p:cxnSp>
      <p:cxnSp>
        <p:nvCxnSpPr>
          <p:cNvPr id="2129" name="Google Shape;2129;p12"/>
          <p:cNvCxnSpPr/>
          <p:nvPr/>
        </p:nvCxnSpPr>
        <p:spPr>
          <a:xfrm>
            <a:off x="5946775" y="2027236"/>
            <a:ext cx="0" cy="336549"/>
          </a:xfrm>
          <a:prstGeom prst="straightConnector1">
            <a:avLst/>
          </a:prstGeom>
          <a:noFill/>
          <a:ln cap="flat" cmpd="sng" w="9525">
            <a:solidFill>
              <a:srgbClr val="FF3300"/>
            </a:solidFill>
            <a:prstDash val="solid"/>
            <a:miter lim="8000"/>
            <a:headEnd len="sm" w="sm" type="none"/>
            <a:tailEnd len="sm" w="sm" type="none"/>
          </a:ln>
        </p:spPr>
      </p:cxnSp>
      <p:cxnSp>
        <p:nvCxnSpPr>
          <p:cNvPr id="2130" name="Google Shape;2130;p12"/>
          <p:cNvCxnSpPr/>
          <p:nvPr/>
        </p:nvCxnSpPr>
        <p:spPr>
          <a:xfrm flipH="1" rot="10800000">
            <a:off x="5854700" y="2298699"/>
            <a:ext cx="92074" cy="33336"/>
          </a:xfrm>
          <a:prstGeom prst="straightConnector1">
            <a:avLst/>
          </a:prstGeom>
          <a:noFill/>
          <a:ln cap="flat" cmpd="sng" w="9525">
            <a:solidFill>
              <a:srgbClr val="FF3300"/>
            </a:solidFill>
            <a:prstDash val="solid"/>
            <a:miter lim="8000"/>
            <a:headEnd len="sm" w="sm" type="none"/>
            <a:tailEnd len="sm" w="sm" type="none"/>
          </a:ln>
        </p:spPr>
      </p:cxnSp>
      <p:cxnSp>
        <p:nvCxnSpPr>
          <p:cNvPr id="2131" name="Google Shape;2131;p12"/>
          <p:cNvCxnSpPr/>
          <p:nvPr/>
        </p:nvCxnSpPr>
        <p:spPr>
          <a:xfrm rot="10800000">
            <a:off x="5946775" y="2298699"/>
            <a:ext cx="90486" cy="31750"/>
          </a:xfrm>
          <a:prstGeom prst="straightConnector1">
            <a:avLst/>
          </a:prstGeom>
          <a:noFill/>
          <a:ln cap="flat" cmpd="sng" w="9525">
            <a:solidFill>
              <a:srgbClr val="FF3300"/>
            </a:solidFill>
            <a:prstDash val="solid"/>
            <a:miter lim="8000"/>
            <a:headEnd len="sm" w="sm" type="none"/>
            <a:tailEnd len="sm" w="sm" type="none"/>
          </a:ln>
        </p:spPr>
      </p:cxnSp>
      <p:cxnSp>
        <p:nvCxnSpPr>
          <p:cNvPr id="2132" name="Google Shape;2132;p12"/>
          <p:cNvCxnSpPr/>
          <p:nvPr/>
        </p:nvCxnSpPr>
        <p:spPr>
          <a:xfrm>
            <a:off x="5894387" y="2195511"/>
            <a:ext cx="52387" cy="26987"/>
          </a:xfrm>
          <a:prstGeom prst="straightConnector1">
            <a:avLst/>
          </a:prstGeom>
          <a:noFill/>
          <a:ln cap="flat" cmpd="sng" w="9525">
            <a:solidFill>
              <a:srgbClr val="FF3300"/>
            </a:solidFill>
            <a:prstDash val="solid"/>
            <a:miter lim="8000"/>
            <a:headEnd len="sm" w="sm" type="none"/>
            <a:tailEnd len="sm" w="sm" type="none"/>
          </a:ln>
        </p:spPr>
      </p:cxnSp>
      <p:cxnSp>
        <p:nvCxnSpPr>
          <p:cNvPr id="2133" name="Google Shape;2133;p12"/>
          <p:cNvCxnSpPr/>
          <p:nvPr/>
        </p:nvCxnSpPr>
        <p:spPr>
          <a:xfrm flipH="1" rot="10800000">
            <a:off x="5946775" y="2195512"/>
            <a:ext cx="55561" cy="26987"/>
          </a:xfrm>
          <a:prstGeom prst="straightConnector1">
            <a:avLst/>
          </a:prstGeom>
          <a:noFill/>
          <a:ln cap="flat" cmpd="sng" w="9525">
            <a:solidFill>
              <a:srgbClr val="FF3300"/>
            </a:solidFill>
            <a:prstDash val="solid"/>
            <a:miter lim="8000"/>
            <a:headEnd len="sm" w="sm" type="none"/>
            <a:tailEnd len="sm" w="sm" type="none"/>
          </a:ln>
        </p:spPr>
      </p:cxnSp>
      <p:cxnSp>
        <p:nvCxnSpPr>
          <p:cNvPr id="2134" name="Google Shape;2134;p12"/>
          <p:cNvCxnSpPr/>
          <p:nvPr/>
        </p:nvCxnSpPr>
        <p:spPr>
          <a:xfrm>
            <a:off x="5876925" y="2241550"/>
            <a:ext cx="66674" cy="34924"/>
          </a:xfrm>
          <a:prstGeom prst="straightConnector1">
            <a:avLst/>
          </a:prstGeom>
          <a:noFill/>
          <a:ln cap="flat" cmpd="sng" w="9525">
            <a:solidFill>
              <a:srgbClr val="FF3300"/>
            </a:solidFill>
            <a:prstDash val="solid"/>
            <a:miter lim="8000"/>
            <a:headEnd len="sm" w="sm" type="none"/>
            <a:tailEnd len="sm" w="sm" type="none"/>
          </a:ln>
        </p:spPr>
      </p:cxnSp>
      <p:cxnSp>
        <p:nvCxnSpPr>
          <p:cNvPr id="2135" name="Google Shape;2135;p12"/>
          <p:cNvCxnSpPr/>
          <p:nvPr/>
        </p:nvCxnSpPr>
        <p:spPr>
          <a:xfrm flipH="1" rot="10800000">
            <a:off x="5946775" y="2247899"/>
            <a:ext cx="68262" cy="31750"/>
          </a:xfrm>
          <a:prstGeom prst="straightConnector1">
            <a:avLst/>
          </a:prstGeom>
          <a:noFill/>
          <a:ln cap="flat" cmpd="sng" w="9525">
            <a:solidFill>
              <a:srgbClr val="FF3300"/>
            </a:solidFill>
            <a:prstDash val="solid"/>
            <a:miter lim="8000"/>
            <a:headEnd len="sm" w="sm" type="none"/>
            <a:tailEnd len="sm" w="sm" type="none"/>
          </a:ln>
        </p:spPr>
      </p:cxnSp>
      <p:cxnSp>
        <p:nvCxnSpPr>
          <p:cNvPr id="2136" name="Google Shape;2136;p12"/>
          <p:cNvCxnSpPr/>
          <p:nvPr/>
        </p:nvCxnSpPr>
        <p:spPr>
          <a:xfrm flipH="1" rot="10800000">
            <a:off x="5946775" y="2149475"/>
            <a:ext cx="34924" cy="12699"/>
          </a:xfrm>
          <a:prstGeom prst="straightConnector1">
            <a:avLst/>
          </a:prstGeom>
          <a:noFill/>
          <a:ln cap="flat" cmpd="sng" w="9525">
            <a:solidFill>
              <a:srgbClr val="FF3300"/>
            </a:solidFill>
            <a:prstDash val="solid"/>
            <a:miter lim="8000"/>
            <a:headEnd len="sm" w="sm" type="none"/>
            <a:tailEnd len="sm" w="sm" type="none"/>
          </a:ln>
        </p:spPr>
      </p:cxnSp>
      <p:cxnSp>
        <p:nvCxnSpPr>
          <p:cNvPr id="2137" name="Google Shape;2137;p12"/>
          <p:cNvCxnSpPr/>
          <p:nvPr/>
        </p:nvCxnSpPr>
        <p:spPr>
          <a:xfrm flipH="1" rot="10800000">
            <a:off x="5946775" y="2085974"/>
            <a:ext cx="22225" cy="7937"/>
          </a:xfrm>
          <a:prstGeom prst="straightConnector1">
            <a:avLst/>
          </a:prstGeom>
          <a:noFill/>
          <a:ln cap="flat" cmpd="sng" w="9525">
            <a:solidFill>
              <a:srgbClr val="FF3300"/>
            </a:solidFill>
            <a:prstDash val="solid"/>
            <a:miter lim="8000"/>
            <a:headEnd len="sm" w="sm" type="none"/>
            <a:tailEnd len="sm" w="sm" type="none"/>
          </a:ln>
        </p:spPr>
      </p:cxnSp>
      <p:cxnSp>
        <p:nvCxnSpPr>
          <p:cNvPr id="2138" name="Google Shape;2138;p12"/>
          <p:cNvCxnSpPr/>
          <p:nvPr/>
        </p:nvCxnSpPr>
        <p:spPr>
          <a:xfrm>
            <a:off x="5907087" y="2144711"/>
            <a:ext cx="42861" cy="17461"/>
          </a:xfrm>
          <a:prstGeom prst="straightConnector1">
            <a:avLst/>
          </a:prstGeom>
          <a:noFill/>
          <a:ln cap="flat" cmpd="sng" w="9525">
            <a:solidFill>
              <a:srgbClr val="FF3300"/>
            </a:solidFill>
            <a:prstDash val="solid"/>
            <a:miter lim="8000"/>
            <a:headEnd len="sm" w="sm" type="none"/>
            <a:tailEnd len="sm" w="sm" type="none"/>
          </a:ln>
        </p:spPr>
      </p:cxnSp>
      <p:cxnSp>
        <p:nvCxnSpPr>
          <p:cNvPr id="2139" name="Google Shape;2139;p12"/>
          <p:cNvCxnSpPr/>
          <p:nvPr/>
        </p:nvCxnSpPr>
        <p:spPr>
          <a:xfrm>
            <a:off x="5926137" y="2082800"/>
            <a:ext cx="23812" cy="15875"/>
          </a:xfrm>
          <a:prstGeom prst="straightConnector1">
            <a:avLst/>
          </a:prstGeom>
          <a:noFill/>
          <a:ln cap="flat" cmpd="sng" w="9525">
            <a:solidFill>
              <a:srgbClr val="FF3300"/>
            </a:solidFill>
            <a:prstDash val="solid"/>
            <a:miter lim="8000"/>
            <a:headEnd len="sm" w="sm" type="none"/>
            <a:tailEnd len="sm" w="sm" type="none"/>
          </a:ln>
        </p:spPr>
      </p:cxnSp>
      <p:grpSp>
        <p:nvGrpSpPr>
          <p:cNvPr id="2140" name="Google Shape;2140;p12"/>
          <p:cNvGrpSpPr/>
          <p:nvPr/>
        </p:nvGrpSpPr>
        <p:grpSpPr>
          <a:xfrm>
            <a:off x="5962649" y="1978117"/>
            <a:ext cx="155289" cy="87125"/>
            <a:chOff x="6710361" y="2055417"/>
            <a:chExt cx="1395989" cy="635789"/>
          </a:xfrm>
        </p:grpSpPr>
        <p:cxnSp>
          <p:nvCxnSpPr>
            <p:cNvPr id="2141" name="Google Shape;2141;p12"/>
            <p:cNvCxnSpPr/>
            <p:nvPr/>
          </p:nvCxnSpPr>
          <p:spPr>
            <a:xfrm>
              <a:off x="6710361" y="2546350"/>
              <a:ext cx="0" cy="0"/>
            </a:xfrm>
            <a:prstGeom prst="straightConnector1">
              <a:avLst/>
            </a:prstGeom>
            <a:noFill/>
            <a:ln cap="flat" cmpd="sng" w="9525">
              <a:solidFill>
                <a:srgbClr val="FF3300"/>
              </a:solidFill>
              <a:prstDash val="solid"/>
              <a:miter lim="8000"/>
              <a:headEnd len="sm" w="sm" type="none"/>
              <a:tailEnd len="sm" w="sm" type="none"/>
            </a:ln>
          </p:spPr>
        </p:cxnSp>
        <p:cxnSp>
          <p:nvCxnSpPr>
            <p:cNvPr id="2142" name="Google Shape;2142;p12"/>
            <p:cNvCxnSpPr/>
            <p:nvPr/>
          </p:nvCxnSpPr>
          <p:spPr>
            <a:xfrm rot="-4440000">
              <a:off x="7087393" y="1912142"/>
              <a:ext cx="300036" cy="793749"/>
            </a:xfrm>
            <a:prstGeom prst="straightConnector1">
              <a:avLst/>
            </a:prstGeom>
            <a:noFill/>
            <a:ln cap="flat" cmpd="sng" w="31750">
              <a:solidFill>
                <a:srgbClr val="FF3300"/>
              </a:solidFill>
              <a:prstDash val="solid"/>
              <a:miter lim="8000"/>
              <a:headEnd len="sm" w="sm" type="none"/>
              <a:tailEnd len="sm" w="sm" type="none"/>
            </a:ln>
          </p:spPr>
        </p:cxnSp>
        <p:cxnSp>
          <p:nvCxnSpPr>
            <p:cNvPr id="2143" name="Google Shape;2143;p12"/>
            <p:cNvCxnSpPr/>
            <p:nvPr/>
          </p:nvCxnSpPr>
          <p:spPr>
            <a:xfrm rot="6360000">
              <a:off x="7305675" y="2211386"/>
              <a:ext cx="300036" cy="322261"/>
            </a:xfrm>
            <a:prstGeom prst="straightConnector1">
              <a:avLst/>
            </a:prstGeom>
            <a:noFill/>
            <a:ln cap="flat" cmpd="sng" w="31750">
              <a:solidFill>
                <a:srgbClr val="FF3300"/>
              </a:solidFill>
              <a:prstDash val="solid"/>
              <a:miter lim="8000"/>
              <a:headEnd len="sm" w="sm" type="none"/>
              <a:tailEnd len="sm" w="sm" type="none"/>
            </a:ln>
          </p:spPr>
        </p:cxnSp>
        <p:cxnSp>
          <p:nvCxnSpPr>
            <p:cNvPr id="2144" name="Google Shape;2144;p12"/>
            <p:cNvCxnSpPr/>
            <p:nvPr/>
          </p:nvCxnSpPr>
          <p:spPr>
            <a:xfrm rot="-4440000">
              <a:off x="7533481" y="2040731"/>
              <a:ext cx="300036" cy="793749"/>
            </a:xfrm>
            <a:prstGeom prst="straightConnector1">
              <a:avLst/>
            </a:prstGeom>
            <a:noFill/>
            <a:ln cap="flat" cmpd="sng" w="31750">
              <a:solidFill>
                <a:srgbClr val="FF3300"/>
              </a:solidFill>
              <a:prstDash val="solid"/>
              <a:miter lim="8000"/>
              <a:headEnd len="sm" w="sm" type="none"/>
              <a:tailEnd len="sm" w="sm" type="none"/>
            </a:ln>
          </p:spPr>
        </p:cxnSp>
      </p:grpSp>
      <p:grpSp>
        <p:nvGrpSpPr>
          <p:cNvPr id="2145" name="Google Shape;2145;p12"/>
          <p:cNvGrpSpPr/>
          <p:nvPr/>
        </p:nvGrpSpPr>
        <p:grpSpPr>
          <a:xfrm rot="5700000">
            <a:off x="5868840" y="1877670"/>
            <a:ext cx="171465" cy="80062"/>
            <a:chOff x="6710361" y="2055417"/>
            <a:chExt cx="1395989" cy="635789"/>
          </a:xfrm>
        </p:grpSpPr>
        <p:cxnSp>
          <p:nvCxnSpPr>
            <p:cNvPr id="2146" name="Google Shape;2146;p12"/>
            <p:cNvCxnSpPr/>
            <p:nvPr/>
          </p:nvCxnSpPr>
          <p:spPr>
            <a:xfrm>
              <a:off x="6710361" y="2546350"/>
              <a:ext cx="0" cy="0"/>
            </a:xfrm>
            <a:prstGeom prst="straightConnector1">
              <a:avLst/>
            </a:prstGeom>
            <a:noFill/>
            <a:ln cap="flat" cmpd="sng" w="9525">
              <a:solidFill>
                <a:srgbClr val="FF3300"/>
              </a:solidFill>
              <a:prstDash val="solid"/>
              <a:miter lim="8000"/>
              <a:headEnd len="sm" w="sm" type="none"/>
              <a:tailEnd len="sm" w="sm" type="none"/>
            </a:ln>
          </p:spPr>
        </p:cxnSp>
        <p:cxnSp>
          <p:nvCxnSpPr>
            <p:cNvPr id="2147" name="Google Shape;2147;p12"/>
            <p:cNvCxnSpPr/>
            <p:nvPr/>
          </p:nvCxnSpPr>
          <p:spPr>
            <a:xfrm rot="-4440000">
              <a:off x="7087393" y="1912142"/>
              <a:ext cx="300036" cy="793749"/>
            </a:xfrm>
            <a:prstGeom prst="straightConnector1">
              <a:avLst/>
            </a:prstGeom>
            <a:noFill/>
            <a:ln cap="flat" cmpd="sng" w="31750">
              <a:solidFill>
                <a:srgbClr val="FF3300"/>
              </a:solidFill>
              <a:prstDash val="solid"/>
              <a:miter lim="8000"/>
              <a:headEnd len="sm" w="sm" type="none"/>
              <a:tailEnd len="sm" w="sm" type="none"/>
            </a:ln>
          </p:spPr>
        </p:cxnSp>
        <p:cxnSp>
          <p:nvCxnSpPr>
            <p:cNvPr id="2148" name="Google Shape;2148;p12"/>
            <p:cNvCxnSpPr/>
            <p:nvPr/>
          </p:nvCxnSpPr>
          <p:spPr>
            <a:xfrm rot="6360000">
              <a:off x="7305675" y="2211386"/>
              <a:ext cx="300036" cy="322261"/>
            </a:xfrm>
            <a:prstGeom prst="straightConnector1">
              <a:avLst/>
            </a:prstGeom>
            <a:noFill/>
            <a:ln cap="flat" cmpd="sng" w="31750">
              <a:solidFill>
                <a:srgbClr val="FF3300"/>
              </a:solidFill>
              <a:prstDash val="solid"/>
              <a:miter lim="8000"/>
              <a:headEnd len="sm" w="sm" type="none"/>
              <a:tailEnd len="sm" w="sm" type="none"/>
            </a:ln>
          </p:spPr>
        </p:cxnSp>
        <p:cxnSp>
          <p:nvCxnSpPr>
            <p:cNvPr id="2149" name="Google Shape;2149;p12"/>
            <p:cNvCxnSpPr/>
            <p:nvPr/>
          </p:nvCxnSpPr>
          <p:spPr>
            <a:xfrm rot="-4440000">
              <a:off x="7533481" y="2040731"/>
              <a:ext cx="300036" cy="793749"/>
            </a:xfrm>
            <a:prstGeom prst="straightConnector1">
              <a:avLst/>
            </a:prstGeom>
            <a:noFill/>
            <a:ln cap="flat" cmpd="sng" w="31750">
              <a:solidFill>
                <a:srgbClr val="FF3300"/>
              </a:solidFill>
              <a:prstDash val="solid"/>
              <a:miter lim="8000"/>
              <a:headEnd len="sm" w="sm" type="none"/>
              <a:tailEnd len="sm" w="sm" type="none"/>
            </a:ln>
          </p:spPr>
        </p:cxnSp>
      </p:grpSp>
      <p:grpSp>
        <p:nvGrpSpPr>
          <p:cNvPr id="2150" name="Google Shape;2150;p12"/>
          <p:cNvGrpSpPr/>
          <p:nvPr/>
        </p:nvGrpSpPr>
        <p:grpSpPr>
          <a:xfrm rot="10800000">
            <a:off x="5775610" y="1971767"/>
            <a:ext cx="155289" cy="87125"/>
            <a:chOff x="6710361" y="2055417"/>
            <a:chExt cx="1395989" cy="635789"/>
          </a:xfrm>
        </p:grpSpPr>
        <p:cxnSp>
          <p:nvCxnSpPr>
            <p:cNvPr id="2151" name="Google Shape;2151;p12"/>
            <p:cNvCxnSpPr/>
            <p:nvPr/>
          </p:nvCxnSpPr>
          <p:spPr>
            <a:xfrm>
              <a:off x="6710361" y="2546350"/>
              <a:ext cx="0" cy="0"/>
            </a:xfrm>
            <a:prstGeom prst="straightConnector1">
              <a:avLst/>
            </a:prstGeom>
            <a:noFill/>
            <a:ln cap="flat" cmpd="sng" w="9525">
              <a:solidFill>
                <a:srgbClr val="FF3300"/>
              </a:solidFill>
              <a:prstDash val="solid"/>
              <a:miter lim="8000"/>
              <a:headEnd len="sm" w="sm" type="none"/>
              <a:tailEnd len="sm" w="sm" type="none"/>
            </a:ln>
          </p:spPr>
        </p:cxnSp>
        <p:cxnSp>
          <p:nvCxnSpPr>
            <p:cNvPr id="2152" name="Google Shape;2152;p12"/>
            <p:cNvCxnSpPr/>
            <p:nvPr/>
          </p:nvCxnSpPr>
          <p:spPr>
            <a:xfrm rot="-4440000">
              <a:off x="7087393" y="1912142"/>
              <a:ext cx="300036" cy="793749"/>
            </a:xfrm>
            <a:prstGeom prst="straightConnector1">
              <a:avLst/>
            </a:prstGeom>
            <a:noFill/>
            <a:ln cap="flat" cmpd="sng" w="31750">
              <a:solidFill>
                <a:srgbClr val="FF3300"/>
              </a:solidFill>
              <a:prstDash val="solid"/>
              <a:miter lim="8000"/>
              <a:headEnd len="sm" w="sm" type="none"/>
              <a:tailEnd len="sm" w="sm" type="none"/>
            </a:ln>
          </p:spPr>
        </p:cxnSp>
        <p:cxnSp>
          <p:nvCxnSpPr>
            <p:cNvPr id="2153" name="Google Shape;2153;p12"/>
            <p:cNvCxnSpPr/>
            <p:nvPr/>
          </p:nvCxnSpPr>
          <p:spPr>
            <a:xfrm rot="6360000">
              <a:off x="7305675" y="2211386"/>
              <a:ext cx="300036" cy="322261"/>
            </a:xfrm>
            <a:prstGeom prst="straightConnector1">
              <a:avLst/>
            </a:prstGeom>
            <a:noFill/>
            <a:ln cap="flat" cmpd="sng" w="31750">
              <a:solidFill>
                <a:srgbClr val="FF3300"/>
              </a:solidFill>
              <a:prstDash val="solid"/>
              <a:miter lim="8000"/>
              <a:headEnd len="sm" w="sm" type="none"/>
              <a:tailEnd len="sm" w="sm" type="none"/>
            </a:ln>
          </p:spPr>
        </p:cxnSp>
        <p:cxnSp>
          <p:nvCxnSpPr>
            <p:cNvPr id="2154" name="Google Shape;2154;p12"/>
            <p:cNvCxnSpPr/>
            <p:nvPr/>
          </p:nvCxnSpPr>
          <p:spPr>
            <a:xfrm rot="-4440000">
              <a:off x="7533481" y="2040731"/>
              <a:ext cx="300036" cy="793749"/>
            </a:xfrm>
            <a:prstGeom prst="straightConnector1">
              <a:avLst/>
            </a:prstGeom>
            <a:noFill/>
            <a:ln cap="flat" cmpd="sng" w="31750">
              <a:solidFill>
                <a:srgbClr val="FF3300"/>
              </a:solidFill>
              <a:prstDash val="solid"/>
              <a:miter lim="8000"/>
              <a:headEnd len="sm" w="sm" type="none"/>
              <a:tailEnd len="sm" w="sm" type="none"/>
            </a:ln>
          </p:spPr>
        </p:cxnSp>
      </p:grpSp>
      <p:sp>
        <p:nvSpPr>
          <p:cNvPr id="2155" name="Google Shape;2155;p12"/>
          <p:cNvSpPr/>
          <p:nvPr/>
        </p:nvSpPr>
        <p:spPr>
          <a:xfrm>
            <a:off x="6835775" y="3652837"/>
            <a:ext cx="358775" cy="95250"/>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156" name="Google Shape;2156;p12"/>
          <p:cNvCxnSpPr/>
          <p:nvPr/>
        </p:nvCxnSpPr>
        <p:spPr>
          <a:xfrm>
            <a:off x="6835775" y="3644900"/>
            <a:ext cx="0" cy="58737"/>
          </a:xfrm>
          <a:prstGeom prst="straightConnector1">
            <a:avLst/>
          </a:prstGeom>
          <a:noFill/>
          <a:ln cap="flat" cmpd="sng" w="12700">
            <a:solidFill>
              <a:schemeClr val="folHlink"/>
            </a:solidFill>
            <a:prstDash val="solid"/>
            <a:miter lim="8000"/>
            <a:headEnd len="sm" w="sm" type="none"/>
            <a:tailEnd len="sm" w="sm" type="none"/>
          </a:ln>
        </p:spPr>
      </p:cxnSp>
      <p:cxnSp>
        <p:nvCxnSpPr>
          <p:cNvPr id="2157" name="Google Shape;2157;p12"/>
          <p:cNvCxnSpPr/>
          <p:nvPr/>
        </p:nvCxnSpPr>
        <p:spPr>
          <a:xfrm>
            <a:off x="7194550" y="3644900"/>
            <a:ext cx="0" cy="58737"/>
          </a:xfrm>
          <a:prstGeom prst="straightConnector1">
            <a:avLst/>
          </a:prstGeom>
          <a:noFill/>
          <a:ln cap="flat" cmpd="sng" w="12700">
            <a:solidFill>
              <a:schemeClr val="folHlink"/>
            </a:solidFill>
            <a:prstDash val="solid"/>
            <a:miter lim="8000"/>
            <a:headEnd len="sm" w="sm" type="none"/>
            <a:tailEnd len="sm" w="sm" type="none"/>
          </a:ln>
        </p:spPr>
      </p:cxnSp>
      <p:sp>
        <p:nvSpPr>
          <p:cNvPr id="2158" name="Google Shape;2158;p12"/>
          <p:cNvSpPr txBox="1"/>
          <p:nvPr/>
        </p:nvSpPr>
        <p:spPr>
          <a:xfrm>
            <a:off x="6835775" y="3644900"/>
            <a:ext cx="355600" cy="58737"/>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59" name="Google Shape;2159;p12"/>
          <p:cNvSpPr/>
          <p:nvPr/>
        </p:nvSpPr>
        <p:spPr>
          <a:xfrm>
            <a:off x="6832600" y="3576637"/>
            <a:ext cx="358775" cy="111125"/>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160" name="Google Shape;2160;p12"/>
          <p:cNvGrpSpPr/>
          <p:nvPr/>
        </p:nvGrpSpPr>
        <p:grpSpPr>
          <a:xfrm>
            <a:off x="6918324" y="3600450"/>
            <a:ext cx="179386" cy="65087"/>
            <a:chOff x="4521200" y="1346200"/>
            <a:chExt cx="222249" cy="155575"/>
          </a:xfrm>
        </p:grpSpPr>
        <p:cxnSp>
          <p:nvCxnSpPr>
            <p:cNvPr id="2161" name="Google Shape;2161;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162" name="Google Shape;2162;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163" name="Google Shape;2163;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2164" name="Google Shape;2164;p12"/>
          <p:cNvGrpSpPr/>
          <p:nvPr/>
        </p:nvGrpSpPr>
        <p:grpSpPr>
          <a:xfrm flipH="1" rot="10800000">
            <a:off x="6918324" y="3600449"/>
            <a:ext cx="179386" cy="65087"/>
            <a:chOff x="4521200" y="1346200"/>
            <a:chExt cx="222249" cy="155575"/>
          </a:xfrm>
        </p:grpSpPr>
        <p:cxnSp>
          <p:nvCxnSpPr>
            <p:cNvPr id="2165" name="Google Shape;2165;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166" name="Google Shape;2166;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167" name="Google Shape;2167;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sp>
        <p:nvSpPr>
          <p:cNvPr id="2168" name="Google Shape;2168;p12"/>
          <p:cNvSpPr/>
          <p:nvPr/>
        </p:nvSpPr>
        <p:spPr>
          <a:xfrm>
            <a:off x="7191375" y="3932237"/>
            <a:ext cx="358775" cy="95250"/>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169" name="Google Shape;2169;p12"/>
          <p:cNvCxnSpPr/>
          <p:nvPr/>
        </p:nvCxnSpPr>
        <p:spPr>
          <a:xfrm>
            <a:off x="7191375" y="3924300"/>
            <a:ext cx="0" cy="58737"/>
          </a:xfrm>
          <a:prstGeom prst="straightConnector1">
            <a:avLst/>
          </a:prstGeom>
          <a:noFill/>
          <a:ln cap="flat" cmpd="sng" w="12700">
            <a:solidFill>
              <a:schemeClr val="folHlink"/>
            </a:solidFill>
            <a:prstDash val="solid"/>
            <a:miter lim="8000"/>
            <a:headEnd len="sm" w="sm" type="none"/>
            <a:tailEnd len="sm" w="sm" type="none"/>
          </a:ln>
        </p:spPr>
      </p:cxnSp>
      <p:cxnSp>
        <p:nvCxnSpPr>
          <p:cNvPr id="2170" name="Google Shape;2170;p12"/>
          <p:cNvCxnSpPr/>
          <p:nvPr/>
        </p:nvCxnSpPr>
        <p:spPr>
          <a:xfrm>
            <a:off x="7550150" y="3924300"/>
            <a:ext cx="0" cy="58737"/>
          </a:xfrm>
          <a:prstGeom prst="straightConnector1">
            <a:avLst/>
          </a:prstGeom>
          <a:noFill/>
          <a:ln cap="flat" cmpd="sng" w="12700">
            <a:solidFill>
              <a:schemeClr val="folHlink"/>
            </a:solidFill>
            <a:prstDash val="solid"/>
            <a:miter lim="8000"/>
            <a:headEnd len="sm" w="sm" type="none"/>
            <a:tailEnd len="sm" w="sm" type="none"/>
          </a:ln>
        </p:spPr>
      </p:cxnSp>
      <p:sp>
        <p:nvSpPr>
          <p:cNvPr id="2171" name="Google Shape;2171;p12"/>
          <p:cNvSpPr txBox="1"/>
          <p:nvPr/>
        </p:nvSpPr>
        <p:spPr>
          <a:xfrm>
            <a:off x="7191375" y="3924300"/>
            <a:ext cx="355600" cy="58737"/>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72" name="Google Shape;2172;p12"/>
          <p:cNvSpPr/>
          <p:nvPr/>
        </p:nvSpPr>
        <p:spPr>
          <a:xfrm>
            <a:off x="7188200" y="3856037"/>
            <a:ext cx="358775" cy="111125"/>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173" name="Google Shape;2173;p12"/>
          <p:cNvGrpSpPr/>
          <p:nvPr/>
        </p:nvGrpSpPr>
        <p:grpSpPr>
          <a:xfrm>
            <a:off x="7273924" y="3879849"/>
            <a:ext cx="179386" cy="65087"/>
            <a:chOff x="4521200" y="1346200"/>
            <a:chExt cx="222249" cy="155575"/>
          </a:xfrm>
        </p:grpSpPr>
        <p:cxnSp>
          <p:nvCxnSpPr>
            <p:cNvPr id="2174" name="Google Shape;2174;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175" name="Google Shape;2175;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176" name="Google Shape;2176;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2177" name="Google Shape;2177;p12"/>
          <p:cNvGrpSpPr/>
          <p:nvPr/>
        </p:nvGrpSpPr>
        <p:grpSpPr>
          <a:xfrm flipH="1" rot="10800000">
            <a:off x="7273924" y="3879849"/>
            <a:ext cx="179386" cy="65087"/>
            <a:chOff x="4521200" y="1346200"/>
            <a:chExt cx="222249" cy="155575"/>
          </a:xfrm>
        </p:grpSpPr>
        <p:cxnSp>
          <p:nvCxnSpPr>
            <p:cNvPr id="2178" name="Google Shape;2178;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179" name="Google Shape;2179;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180" name="Google Shape;2180;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sp>
        <p:nvSpPr>
          <p:cNvPr id="2181" name="Google Shape;2181;p12"/>
          <p:cNvSpPr/>
          <p:nvPr/>
        </p:nvSpPr>
        <p:spPr>
          <a:xfrm>
            <a:off x="7470775" y="3665537"/>
            <a:ext cx="358775" cy="95250"/>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182" name="Google Shape;2182;p12"/>
          <p:cNvCxnSpPr/>
          <p:nvPr/>
        </p:nvCxnSpPr>
        <p:spPr>
          <a:xfrm>
            <a:off x="7470775" y="3657600"/>
            <a:ext cx="0" cy="58737"/>
          </a:xfrm>
          <a:prstGeom prst="straightConnector1">
            <a:avLst/>
          </a:prstGeom>
          <a:noFill/>
          <a:ln cap="flat" cmpd="sng" w="12700">
            <a:solidFill>
              <a:schemeClr val="folHlink"/>
            </a:solidFill>
            <a:prstDash val="solid"/>
            <a:miter lim="8000"/>
            <a:headEnd len="sm" w="sm" type="none"/>
            <a:tailEnd len="sm" w="sm" type="none"/>
          </a:ln>
        </p:spPr>
      </p:cxnSp>
      <p:cxnSp>
        <p:nvCxnSpPr>
          <p:cNvPr id="2183" name="Google Shape;2183;p12"/>
          <p:cNvCxnSpPr/>
          <p:nvPr/>
        </p:nvCxnSpPr>
        <p:spPr>
          <a:xfrm>
            <a:off x="7829550" y="3657600"/>
            <a:ext cx="0" cy="58737"/>
          </a:xfrm>
          <a:prstGeom prst="straightConnector1">
            <a:avLst/>
          </a:prstGeom>
          <a:noFill/>
          <a:ln cap="flat" cmpd="sng" w="12700">
            <a:solidFill>
              <a:schemeClr val="folHlink"/>
            </a:solidFill>
            <a:prstDash val="solid"/>
            <a:miter lim="8000"/>
            <a:headEnd len="sm" w="sm" type="none"/>
            <a:tailEnd len="sm" w="sm" type="none"/>
          </a:ln>
        </p:spPr>
      </p:cxnSp>
      <p:sp>
        <p:nvSpPr>
          <p:cNvPr id="2184" name="Google Shape;2184;p12"/>
          <p:cNvSpPr txBox="1"/>
          <p:nvPr/>
        </p:nvSpPr>
        <p:spPr>
          <a:xfrm>
            <a:off x="7470775" y="3657600"/>
            <a:ext cx="355600" cy="58737"/>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85" name="Google Shape;2185;p12"/>
          <p:cNvSpPr/>
          <p:nvPr/>
        </p:nvSpPr>
        <p:spPr>
          <a:xfrm>
            <a:off x="7467600" y="3589337"/>
            <a:ext cx="358775" cy="111125"/>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186" name="Google Shape;2186;p12"/>
          <p:cNvGrpSpPr/>
          <p:nvPr/>
        </p:nvGrpSpPr>
        <p:grpSpPr>
          <a:xfrm>
            <a:off x="7553324" y="3613150"/>
            <a:ext cx="179386" cy="65087"/>
            <a:chOff x="4521200" y="1346200"/>
            <a:chExt cx="222249" cy="155575"/>
          </a:xfrm>
        </p:grpSpPr>
        <p:cxnSp>
          <p:nvCxnSpPr>
            <p:cNvPr id="2187" name="Google Shape;2187;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188" name="Google Shape;2188;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189" name="Google Shape;2189;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2190" name="Google Shape;2190;p12"/>
          <p:cNvGrpSpPr/>
          <p:nvPr/>
        </p:nvGrpSpPr>
        <p:grpSpPr>
          <a:xfrm flipH="1" rot="10800000">
            <a:off x="7553324" y="3613149"/>
            <a:ext cx="179386" cy="65087"/>
            <a:chOff x="4521200" y="1346200"/>
            <a:chExt cx="222249" cy="155575"/>
          </a:xfrm>
        </p:grpSpPr>
        <p:cxnSp>
          <p:nvCxnSpPr>
            <p:cNvPr id="2191" name="Google Shape;2191;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192" name="Google Shape;2192;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193" name="Google Shape;2193;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sp>
        <p:nvSpPr>
          <p:cNvPr id="2194" name="Google Shape;2194;p12"/>
          <p:cNvSpPr/>
          <p:nvPr/>
        </p:nvSpPr>
        <p:spPr>
          <a:xfrm>
            <a:off x="6935786" y="2503486"/>
            <a:ext cx="347662" cy="88900"/>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195" name="Google Shape;2195;p12"/>
          <p:cNvCxnSpPr/>
          <p:nvPr/>
        </p:nvCxnSpPr>
        <p:spPr>
          <a:xfrm>
            <a:off x="6935786" y="2495550"/>
            <a:ext cx="0" cy="55561"/>
          </a:xfrm>
          <a:prstGeom prst="straightConnector1">
            <a:avLst/>
          </a:prstGeom>
          <a:noFill/>
          <a:ln cap="flat" cmpd="sng" w="12700">
            <a:solidFill>
              <a:schemeClr val="folHlink"/>
            </a:solidFill>
            <a:prstDash val="solid"/>
            <a:miter lim="8000"/>
            <a:headEnd len="sm" w="sm" type="none"/>
            <a:tailEnd len="sm" w="sm" type="none"/>
          </a:ln>
        </p:spPr>
      </p:cxnSp>
      <p:cxnSp>
        <p:nvCxnSpPr>
          <p:cNvPr id="2196" name="Google Shape;2196;p12"/>
          <p:cNvCxnSpPr/>
          <p:nvPr/>
        </p:nvCxnSpPr>
        <p:spPr>
          <a:xfrm>
            <a:off x="7283450" y="2495550"/>
            <a:ext cx="0" cy="55561"/>
          </a:xfrm>
          <a:prstGeom prst="straightConnector1">
            <a:avLst/>
          </a:prstGeom>
          <a:noFill/>
          <a:ln cap="flat" cmpd="sng" w="12700">
            <a:solidFill>
              <a:schemeClr val="folHlink"/>
            </a:solidFill>
            <a:prstDash val="solid"/>
            <a:miter lim="8000"/>
            <a:headEnd len="sm" w="sm" type="none"/>
            <a:tailEnd len="sm" w="sm" type="none"/>
          </a:ln>
        </p:spPr>
      </p:cxnSp>
      <p:sp>
        <p:nvSpPr>
          <p:cNvPr id="2197" name="Google Shape;2197;p12"/>
          <p:cNvSpPr txBox="1"/>
          <p:nvPr/>
        </p:nvSpPr>
        <p:spPr>
          <a:xfrm>
            <a:off x="6935786" y="2495550"/>
            <a:ext cx="344486" cy="53974"/>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98" name="Google Shape;2198;p12"/>
          <p:cNvSpPr/>
          <p:nvPr/>
        </p:nvSpPr>
        <p:spPr>
          <a:xfrm>
            <a:off x="6932611" y="2432050"/>
            <a:ext cx="347662" cy="103186"/>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199" name="Google Shape;2199;p12"/>
          <p:cNvGrpSpPr/>
          <p:nvPr/>
        </p:nvGrpSpPr>
        <p:grpSpPr>
          <a:xfrm>
            <a:off x="7016750" y="2454275"/>
            <a:ext cx="171450" cy="61912"/>
            <a:chOff x="4521200" y="1346200"/>
            <a:chExt cx="222249" cy="155575"/>
          </a:xfrm>
        </p:grpSpPr>
        <p:cxnSp>
          <p:nvCxnSpPr>
            <p:cNvPr id="2200" name="Google Shape;2200;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201" name="Google Shape;2201;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202" name="Google Shape;2202;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2203" name="Google Shape;2203;p12"/>
          <p:cNvGrpSpPr/>
          <p:nvPr/>
        </p:nvGrpSpPr>
        <p:grpSpPr>
          <a:xfrm flipH="1" rot="10800000">
            <a:off x="7016750" y="2454274"/>
            <a:ext cx="171450" cy="60324"/>
            <a:chOff x="4521200" y="1346200"/>
            <a:chExt cx="222249" cy="155575"/>
          </a:xfrm>
        </p:grpSpPr>
        <p:cxnSp>
          <p:nvCxnSpPr>
            <p:cNvPr id="2204" name="Google Shape;2204;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205" name="Google Shape;2205;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206" name="Google Shape;2206;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sp>
        <p:nvSpPr>
          <p:cNvPr id="2207" name="Google Shape;2207;p12"/>
          <p:cNvSpPr/>
          <p:nvPr/>
        </p:nvSpPr>
        <p:spPr>
          <a:xfrm>
            <a:off x="6934200" y="2763836"/>
            <a:ext cx="358775" cy="95250"/>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208" name="Google Shape;2208;p12"/>
          <p:cNvCxnSpPr/>
          <p:nvPr/>
        </p:nvCxnSpPr>
        <p:spPr>
          <a:xfrm>
            <a:off x="6934200" y="2755900"/>
            <a:ext cx="0" cy="58737"/>
          </a:xfrm>
          <a:prstGeom prst="straightConnector1">
            <a:avLst/>
          </a:prstGeom>
          <a:noFill/>
          <a:ln cap="flat" cmpd="sng" w="12700">
            <a:solidFill>
              <a:schemeClr val="folHlink"/>
            </a:solidFill>
            <a:prstDash val="solid"/>
            <a:miter lim="8000"/>
            <a:headEnd len="sm" w="sm" type="none"/>
            <a:tailEnd len="sm" w="sm" type="none"/>
          </a:ln>
        </p:spPr>
      </p:cxnSp>
      <p:cxnSp>
        <p:nvCxnSpPr>
          <p:cNvPr id="2209" name="Google Shape;2209;p12"/>
          <p:cNvCxnSpPr/>
          <p:nvPr/>
        </p:nvCxnSpPr>
        <p:spPr>
          <a:xfrm>
            <a:off x="7292975" y="2755900"/>
            <a:ext cx="0" cy="58737"/>
          </a:xfrm>
          <a:prstGeom prst="straightConnector1">
            <a:avLst/>
          </a:prstGeom>
          <a:noFill/>
          <a:ln cap="flat" cmpd="sng" w="12700">
            <a:solidFill>
              <a:schemeClr val="folHlink"/>
            </a:solidFill>
            <a:prstDash val="solid"/>
            <a:miter lim="8000"/>
            <a:headEnd len="sm" w="sm" type="none"/>
            <a:tailEnd len="sm" w="sm" type="none"/>
          </a:ln>
        </p:spPr>
      </p:cxnSp>
      <p:sp>
        <p:nvSpPr>
          <p:cNvPr id="2210" name="Google Shape;2210;p12"/>
          <p:cNvSpPr txBox="1"/>
          <p:nvPr/>
        </p:nvSpPr>
        <p:spPr>
          <a:xfrm>
            <a:off x="6934200" y="2755900"/>
            <a:ext cx="355600" cy="58737"/>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211" name="Google Shape;2211;p12"/>
          <p:cNvSpPr/>
          <p:nvPr/>
        </p:nvSpPr>
        <p:spPr>
          <a:xfrm>
            <a:off x="6931025" y="2687636"/>
            <a:ext cx="358775" cy="111125"/>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212" name="Google Shape;2212;p12"/>
          <p:cNvGrpSpPr/>
          <p:nvPr/>
        </p:nvGrpSpPr>
        <p:grpSpPr>
          <a:xfrm>
            <a:off x="7016749" y="2711450"/>
            <a:ext cx="179386" cy="65087"/>
            <a:chOff x="4521200" y="1346200"/>
            <a:chExt cx="222249" cy="155575"/>
          </a:xfrm>
        </p:grpSpPr>
        <p:cxnSp>
          <p:nvCxnSpPr>
            <p:cNvPr id="2213" name="Google Shape;2213;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214" name="Google Shape;2214;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215" name="Google Shape;2215;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2216" name="Google Shape;2216;p12"/>
          <p:cNvGrpSpPr/>
          <p:nvPr/>
        </p:nvGrpSpPr>
        <p:grpSpPr>
          <a:xfrm flipH="1" rot="10800000">
            <a:off x="7016749" y="2711449"/>
            <a:ext cx="179386" cy="65087"/>
            <a:chOff x="4521200" y="1346200"/>
            <a:chExt cx="222249" cy="155575"/>
          </a:xfrm>
        </p:grpSpPr>
        <p:cxnSp>
          <p:nvCxnSpPr>
            <p:cNvPr id="2217" name="Google Shape;2217;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218" name="Google Shape;2218;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219" name="Google Shape;2219;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sp>
        <p:nvSpPr>
          <p:cNvPr id="2220" name="Google Shape;2220;p12"/>
          <p:cNvSpPr/>
          <p:nvPr/>
        </p:nvSpPr>
        <p:spPr>
          <a:xfrm>
            <a:off x="7410450" y="2405061"/>
            <a:ext cx="330200" cy="85724"/>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221" name="Google Shape;2221;p12"/>
          <p:cNvCxnSpPr/>
          <p:nvPr/>
        </p:nvCxnSpPr>
        <p:spPr>
          <a:xfrm>
            <a:off x="7410450" y="2398711"/>
            <a:ext cx="0" cy="52387"/>
          </a:xfrm>
          <a:prstGeom prst="straightConnector1">
            <a:avLst/>
          </a:prstGeom>
          <a:noFill/>
          <a:ln cap="flat" cmpd="sng" w="12700">
            <a:solidFill>
              <a:schemeClr val="folHlink"/>
            </a:solidFill>
            <a:prstDash val="solid"/>
            <a:miter lim="8000"/>
            <a:headEnd len="sm" w="sm" type="none"/>
            <a:tailEnd len="sm" w="sm" type="none"/>
          </a:ln>
        </p:spPr>
      </p:cxnSp>
      <p:cxnSp>
        <p:nvCxnSpPr>
          <p:cNvPr id="2222" name="Google Shape;2222;p12"/>
          <p:cNvCxnSpPr/>
          <p:nvPr/>
        </p:nvCxnSpPr>
        <p:spPr>
          <a:xfrm>
            <a:off x="7740650" y="2398711"/>
            <a:ext cx="0" cy="52387"/>
          </a:xfrm>
          <a:prstGeom prst="straightConnector1">
            <a:avLst/>
          </a:prstGeom>
          <a:noFill/>
          <a:ln cap="flat" cmpd="sng" w="12700">
            <a:solidFill>
              <a:schemeClr val="folHlink"/>
            </a:solidFill>
            <a:prstDash val="solid"/>
            <a:miter lim="8000"/>
            <a:headEnd len="sm" w="sm" type="none"/>
            <a:tailEnd len="sm" w="sm" type="none"/>
          </a:ln>
        </p:spPr>
      </p:cxnSp>
      <p:sp>
        <p:nvSpPr>
          <p:cNvPr id="2223" name="Google Shape;2223;p12"/>
          <p:cNvSpPr txBox="1"/>
          <p:nvPr/>
        </p:nvSpPr>
        <p:spPr>
          <a:xfrm>
            <a:off x="7410450" y="2398711"/>
            <a:ext cx="327025" cy="52387"/>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224" name="Google Shape;2224;p12"/>
          <p:cNvSpPr/>
          <p:nvPr/>
        </p:nvSpPr>
        <p:spPr>
          <a:xfrm>
            <a:off x="7407275" y="2336800"/>
            <a:ext cx="330200" cy="100011"/>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225" name="Google Shape;2225;p12"/>
          <p:cNvGrpSpPr/>
          <p:nvPr/>
        </p:nvGrpSpPr>
        <p:grpSpPr>
          <a:xfrm>
            <a:off x="7486650" y="2359024"/>
            <a:ext cx="163512" cy="57150"/>
            <a:chOff x="4521200" y="1346200"/>
            <a:chExt cx="222249" cy="155575"/>
          </a:xfrm>
        </p:grpSpPr>
        <p:cxnSp>
          <p:nvCxnSpPr>
            <p:cNvPr id="2226" name="Google Shape;2226;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227" name="Google Shape;2227;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228" name="Google Shape;2228;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2229" name="Google Shape;2229;p12"/>
          <p:cNvGrpSpPr/>
          <p:nvPr/>
        </p:nvGrpSpPr>
        <p:grpSpPr>
          <a:xfrm flipH="1" rot="10800000">
            <a:off x="7486650" y="2357437"/>
            <a:ext cx="163512" cy="58736"/>
            <a:chOff x="4521200" y="1346200"/>
            <a:chExt cx="222249" cy="155575"/>
          </a:xfrm>
        </p:grpSpPr>
        <p:cxnSp>
          <p:nvCxnSpPr>
            <p:cNvPr id="2230" name="Google Shape;2230;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231" name="Google Shape;2231;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232" name="Google Shape;2232;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sp>
        <p:nvSpPr>
          <p:cNvPr id="2233" name="Google Shape;2233;p12"/>
          <p:cNvSpPr/>
          <p:nvPr/>
        </p:nvSpPr>
        <p:spPr>
          <a:xfrm>
            <a:off x="7496175" y="2763836"/>
            <a:ext cx="358775" cy="95250"/>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234" name="Google Shape;2234;p12"/>
          <p:cNvCxnSpPr/>
          <p:nvPr/>
        </p:nvCxnSpPr>
        <p:spPr>
          <a:xfrm>
            <a:off x="7496175" y="2755900"/>
            <a:ext cx="0" cy="58737"/>
          </a:xfrm>
          <a:prstGeom prst="straightConnector1">
            <a:avLst/>
          </a:prstGeom>
          <a:noFill/>
          <a:ln cap="flat" cmpd="sng" w="12700">
            <a:solidFill>
              <a:schemeClr val="folHlink"/>
            </a:solidFill>
            <a:prstDash val="solid"/>
            <a:miter lim="8000"/>
            <a:headEnd len="sm" w="sm" type="none"/>
            <a:tailEnd len="sm" w="sm" type="none"/>
          </a:ln>
        </p:spPr>
      </p:cxnSp>
      <p:cxnSp>
        <p:nvCxnSpPr>
          <p:cNvPr id="2235" name="Google Shape;2235;p12"/>
          <p:cNvCxnSpPr/>
          <p:nvPr/>
        </p:nvCxnSpPr>
        <p:spPr>
          <a:xfrm>
            <a:off x="7854950" y="2755900"/>
            <a:ext cx="0" cy="58737"/>
          </a:xfrm>
          <a:prstGeom prst="straightConnector1">
            <a:avLst/>
          </a:prstGeom>
          <a:noFill/>
          <a:ln cap="flat" cmpd="sng" w="12700">
            <a:solidFill>
              <a:schemeClr val="folHlink"/>
            </a:solidFill>
            <a:prstDash val="solid"/>
            <a:miter lim="8000"/>
            <a:headEnd len="sm" w="sm" type="none"/>
            <a:tailEnd len="sm" w="sm" type="none"/>
          </a:ln>
        </p:spPr>
      </p:cxnSp>
      <p:sp>
        <p:nvSpPr>
          <p:cNvPr id="2236" name="Google Shape;2236;p12"/>
          <p:cNvSpPr txBox="1"/>
          <p:nvPr/>
        </p:nvSpPr>
        <p:spPr>
          <a:xfrm>
            <a:off x="7496175" y="2755900"/>
            <a:ext cx="355600" cy="58737"/>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237" name="Google Shape;2237;p12"/>
          <p:cNvSpPr/>
          <p:nvPr/>
        </p:nvSpPr>
        <p:spPr>
          <a:xfrm>
            <a:off x="7493000" y="2687636"/>
            <a:ext cx="358775" cy="111125"/>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238" name="Google Shape;2238;p12"/>
          <p:cNvGrpSpPr/>
          <p:nvPr/>
        </p:nvGrpSpPr>
        <p:grpSpPr>
          <a:xfrm>
            <a:off x="7578724" y="2711450"/>
            <a:ext cx="179386" cy="65087"/>
            <a:chOff x="4521200" y="1346200"/>
            <a:chExt cx="222249" cy="155575"/>
          </a:xfrm>
        </p:grpSpPr>
        <p:cxnSp>
          <p:nvCxnSpPr>
            <p:cNvPr id="2239" name="Google Shape;2239;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240" name="Google Shape;2240;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241" name="Google Shape;2241;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2242" name="Google Shape;2242;p12"/>
          <p:cNvGrpSpPr/>
          <p:nvPr/>
        </p:nvGrpSpPr>
        <p:grpSpPr>
          <a:xfrm flipH="1" rot="10800000">
            <a:off x="7578724" y="2711449"/>
            <a:ext cx="179386" cy="65087"/>
            <a:chOff x="4521200" y="1346200"/>
            <a:chExt cx="222249" cy="155575"/>
          </a:xfrm>
        </p:grpSpPr>
        <p:cxnSp>
          <p:nvCxnSpPr>
            <p:cNvPr id="2243" name="Google Shape;2243;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244" name="Google Shape;2244;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245" name="Google Shape;2245;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sp>
        <p:nvSpPr>
          <p:cNvPr id="2246" name="Google Shape;2246;p12"/>
          <p:cNvSpPr/>
          <p:nvPr/>
        </p:nvSpPr>
        <p:spPr>
          <a:xfrm>
            <a:off x="6086475" y="2498725"/>
            <a:ext cx="346074" cy="87311"/>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247" name="Google Shape;2247;p12"/>
          <p:cNvCxnSpPr/>
          <p:nvPr/>
        </p:nvCxnSpPr>
        <p:spPr>
          <a:xfrm>
            <a:off x="6086475" y="2490786"/>
            <a:ext cx="0" cy="53974"/>
          </a:xfrm>
          <a:prstGeom prst="straightConnector1">
            <a:avLst/>
          </a:prstGeom>
          <a:noFill/>
          <a:ln cap="flat" cmpd="sng" w="12700">
            <a:solidFill>
              <a:schemeClr val="folHlink"/>
            </a:solidFill>
            <a:prstDash val="solid"/>
            <a:miter lim="8000"/>
            <a:headEnd len="sm" w="sm" type="none"/>
            <a:tailEnd len="sm" w="sm" type="none"/>
          </a:ln>
        </p:spPr>
      </p:cxnSp>
      <p:cxnSp>
        <p:nvCxnSpPr>
          <p:cNvPr id="2248" name="Google Shape;2248;p12"/>
          <p:cNvCxnSpPr/>
          <p:nvPr/>
        </p:nvCxnSpPr>
        <p:spPr>
          <a:xfrm>
            <a:off x="6432550" y="2490786"/>
            <a:ext cx="0" cy="53974"/>
          </a:xfrm>
          <a:prstGeom prst="straightConnector1">
            <a:avLst/>
          </a:prstGeom>
          <a:noFill/>
          <a:ln cap="flat" cmpd="sng" w="12700">
            <a:solidFill>
              <a:schemeClr val="folHlink"/>
            </a:solidFill>
            <a:prstDash val="solid"/>
            <a:miter lim="8000"/>
            <a:headEnd len="sm" w="sm" type="none"/>
            <a:tailEnd len="sm" w="sm" type="none"/>
          </a:ln>
        </p:spPr>
      </p:cxnSp>
      <p:sp>
        <p:nvSpPr>
          <p:cNvPr id="2249" name="Google Shape;2249;p12"/>
          <p:cNvSpPr txBox="1"/>
          <p:nvPr/>
        </p:nvSpPr>
        <p:spPr>
          <a:xfrm>
            <a:off x="6086475" y="2490786"/>
            <a:ext cx="342899" cy="53974"/>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250" name="Google Shape;2250;p12"/>
          <p:cNvSpPr/>
          <p:nvPr/>
        </p:nvSpPr>
        <p:spPr>
          <a:xfrm>
            <a:off x="6083300" y="2427286"/>
            <a:ext cx="346074" cy="103186"/>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251" name="Google Shape;2251;p12"/>
          <p:cNvGrpSpPr/>
          <p:nvPr/>
        </p:nvGrpSpPr>
        <p:grpSpPr>
          <a:xfrm>
            <a:off x="6167437" y="2449511"/>
            <a:ext cx="171450" cy="60324"/>
            <a:chOff x="4521200" y="1346200"/>
            <a:chExt cx="222249" cy="155575"/>
          </a:xfrm>
        </p:grpSpPr>
        <p:cxnSp>
          <p:nvCxnSpPr>
            <p:cNvPr id="2252" name="Google Shape;2252;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253" name="Google Shape;2253;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254" name="Google Shape;2254;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2255" name="Google Shape;2255;p12"/>
          <p:cNvGrpSpPr/>
          <p:nvPr/>
        </p:nvGrpSpPr>
        <p:grpSpPr>
          <a:xfrm flipH="1" rot="10800000">
            <a:off x="6167437" y="2449512"/>
            <a:ext cx="171450" cy="58736"/>
            <a:chOff x="4521200" y="1346200"/>
            <a:chExt cx="222249" cy="155575"/>
          </a:xfrm>
        </p:grpSpPr>
        <p:cxnSp>
          <p:nvCxnSpPr>
            <p:cNvPr id="2256" name="Google Shape;2256;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257" name="Google Shape;2257;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258" name="Google Shape;2258;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sp>
        <p:nvSpPr>
          <p:cNvPr id="2259" name="Google Shape;2259;p12"/>
          <p:cNvSpPr/>
          <p:nvPr/>
        </p:nvSpPr>
        <p:spPr>
          <a:xfrm>
            <a:off x="5780087" y="3648075"/>
            <a:ext cx="346074" cy="87311"/>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260" name="Google Shape;2260;p12"/>
          <p:cNvCxnSpPr/>
          <p:nvPr/>
        </p:nvCxnSpPr>
        <p:spPr>
          <a:xfrm>
            <a:off x="5780087" y="3640137"/>
            <a:ext cx="0" cy="53974"/>
          </a:xfrm>
          <a:prstGeom prst="straightConnector1">
            <a:avLst/>
          </a:prstGeom>
          <a:noFill/>
          <a:ln cap="flat" cmpd="sng" w="12700">
            <a:solidFill>
              <a:schemeClr val="folHlink"/>
            </a:solidFill>
            <a:prstDash val="solid"/>
            <a:miter lim="8000"/>
            <a:headEnd len="sm" w="sm" type="none"/>
            <a:tailEnd len="sm" w="sm" type="none"/>
          </a:ln>
        </p:spPr>
      </p:cxnSp>
      <p:cxnSp>
        <p:nvCxnSpPr>
          <p:cNvPr id="2261" name="Google Shape;2261;p12"/>
          <p:cNvCxnSpPr/>
          <p:nvPr/>
        </p:nvCxnSpPr>
        <p:spPr>
          <a:xfrm>
            <a:off x="6126162" y="3640137"/>
            <a:ext cx="0" cy="53974"/>
          </a:xfrm>
          <a:prstGeom prst="straightConnector1">
            <a:avLst/>
          </a:prstGeom>
          <a:noFill/>
          <a:ln cap="flat" cmpd="sng" w="12700">
            <a:solidFill>
              <a:schemeClr val="folHlink"/>
            </a:solidFill>
            <a:prstDash val="solid"/>
            <a:miter lim="8000"/>
            <a:headEnd len="sm" w="sm" type="none"/>
            <a:tailEnd len="sm" w="sm" type="none"/>
          </a:ln>
        </p:spPr>
      </p:cxnSp>
      <p:sp>
        <p:nvSpPr>
          <p:cNvPr id="2262" name="Google Shape;2262;p12"/>
          <p:cNvSpPr txBox="1"/>
          <p:nvPr/>
        </p:nvSpPr>
        <p:spPr>
          <a:xfrm>
            <a:off x="5780087" y="3640137"/>
            <a:ext cx="342899" cy="53974"/>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263" name="Google Shape;2263;p12"/>
          <p:cNvSpPr/>
          <p:nvPr/>
        </p:nvSpPr>
        <p:spPr>
          <a:xfrm>
            <a:off x="5776912" y="3576637"/>
            <a:ext cx="346074" cy="103186"/>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264" name="Google Shape;2264;p12"/>
          <p:cNvGrpSpPr/>
          <p:nvPr/>
        </p:nvGrpSpPr>
        <p:grpSpPr>
          <a:xfrm>
            <a:off x="5861050" y="3598861"/>
            <a:ext cx="171450" cy="60324"/>
            <a:chOff x="4521200" y="1346200"/>
            <a:chExt cx="222249" cy="155575"/>
          </a:xfrm>
        </p:grpSpPr>
        <p:cxnSp>
          <p:nvCxnSpPr>
            <p:cNvPr id="2265" name="Google Shape;2265;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266" name="Google Shape;2266;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267" name="Google Shape;2267;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2268" name="Google Shape;2268;p12"/>
          <p:cNvGrpSpPr/>
          <p:nvPr/>
        </p:nvGrpSpPr>
        <p:grpSpPr>
          <a:xfrm flipH="1" rot="10800000">
            <a:off x="5861050" y="3598862"/>
            <a:ext cx="171450" cy="58736"/>
            <a:chOff x="4521200" y="1346200"/>
            <a:chExt cx="222249" cy="155575"/>
          </a:xfrm>
        </p:grpSpPr>
        <p:cxnSp>
          <p:nvCxnSpPr>
            <p:cNvPr id="2269" name="Google Shape;2269;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270" name="Google Shape;2270;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271" name="Google Shape;2271;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cxnSp>
        <p:nvCxnSpPr>
          <p:cNvPr id="2272" name="Google Shape;2272;p12"/>
          <p:cNvCxnSpPr/>
          <p:nvPr/>
        </p:nvCxnSpPr>
        <p:spPr>
          <a:xfrm flipH="1" rot="10800000">
            <a:off x="6978650" y="4005261"/>
            <a:ext cx="227012" cy="436562"/>
          </a:xfrm>
          <a:prstGeom prst="straightConnector1">
            <a:avLst/>
          </a:prstGeom>
          <a:noFill/>
          <a:ln cap="flat" cmpd="sng" w="9525">
            <a:solidFill>
              <a:schemeClr val="lt2"/>
            </a:solidFill>
            <a:prstDash val="solid"/>
            <a:miter lim="8000"/>
            <a:headEnd len="sm" w="sm" type="none"/>
            <a:tailEnd len="sm" w="sm" type="none"/>
          </a:ln>
        </p:spPr>
      </p:cxnSp>
      <p:cxnSp>
        <p:nvCxnSpPr>
          <p:cNvPr id="2273" name="Google Shape;2273;p12"/>
          <p:cNvCxnSpPr/>
          <p:nvPr/>
        </p:nvCxnSpPr>
        <p:spPr>
          <a:xfrm>
            <a:off x="7102475" y="3743325"/>
            <a:ext cx="163511" cy="120649"/>
          </a:xfrm>
          <a:prstGeom prst="straightConnector1">
            <a:avLst/>
          </a:prstGeom>
          <a:noFill/>
          <a:ln cap="flat" cmpd="sng" w="9525">
            <a:solidFill>
              <a:schemeClr val="lt2"/>
            </a:solidFill>
            <a:prstDash val="solid"/>
            <a:miter lim="8000"/>
            <a:headEnd len="sm" w="sm" type="none"/>
            <a:tailEnd len="sm" w="sm" type="none"/>
          </a:ln>
        </p:spPr>
      </p:cxnSp>
      <p:cxnSp>
        <p:nvCxnSpPr>
          <p:cNvPr id="2274" name="Google Shape;2274;p12"/>
          <p:cNvCxnSpPr/>
          <p:nvPr/>
        </p:nvCxnSpPr>
        <p:spPr>
          <a:xfrm>
            <a:off x="7199311" y="3663950"/>
            <a:ext cx="279399" cy="0"/>
          </a:xfrm>
          <a:prstGeom prst="straightConnector1">
            <a:avLst/>
          </a:prstGeom>
          <a:noFill/>
          <a:ln cap="flat" cmpd="sng" w="9525">
            <a:solidFill>
              <a:schemeClr val="lt2"/>
            </a:solidFill>
            <a:prstDash val="solid"/>
            <a:miter lim="8000"/>
            <a:headEnd len="sm" w="sm" type="none"/>
            <a:tailEnd len="sm" w="sm" type="none"/>
          </a:ln>
        </p:spPr>
      </p:cxnSp>
      <p:cxnSp>
        <p:nvCxnSpPr>
          <p:cNvPr id="2275" name="Google Shape;2275;p12"/>
          <p:cNvCxnSpPr/>
          <p:nvPr/>
        </p:nvCxnSpPr>
        <p:spPr>
          <a:xfrm flipH="1" rot="10800000">
            <a:off x="7435850" y="3749675"/>
            <a:ext cx="134936" cy="104774"/>
          </a:xfrm>
          <a:prstGeom prst="straightConnector1">
            <a:avLst/>
          </a:prstGeom>
          <a:noFill/>
          <a:ln cap="flat" cmpd="sng" w="9525">
            <a:solidFill>
              <a:schemeClr val="lt2"/>
            </a:solidFill>
            <a:prstDash val="solid"/>
            <a:miter lim="8000"/>
            <a:headEnd len="sm" w="sm" type="none"/>
            <a:tailEnd len="sm" w="sm" type="none"/>
          </a:ln>
        </p:spPr>
      </p:cxnSp>
      <p:cxnSp>
        <p:nvCxnSpPr>
          <p:cNvPr id="2276" name="Google Shape;2276;p12"/>
          <p:cNvCxnSpPr/>
          <p:nvPr/>
        </p:nvCxnSpPr>
        <p:spPr>
          <a:xfrm>
            <a:off x="6134100" y="3670300"/>
            <a:ext cx="679449" cy="0"/>
          </a:xfrm>
          <a:prstGeom prst="straightConnector1">
            <a:avLst/>
          </a:prstGeom>
          <a:noFill/>
          <a:ln cap="flat" cmpd="sng" w="9525">
            <a:solidFill>
              <a:schemeClr val="lt2"/>
            </a:solidFill>
            <a:prstDash val="solid"/>
            <a:miter lim="8000"/>
            <a:headEnd len="sm" w="sm" type="none"/>
            <a:tailEnd len="sm" w="sm" type="none"/>
          </a:ln>
        </p:spPr>
      </p:cxnSp>
      <p:cxnSp>
        <p:nvCxnSpPr>
          <p:cNvPr id="2277" name="Google Shape;2277;p12"/>
          <p:cNvCxnSpPr/>
          <p:nvPr/>
        </p:nvCxnSpPr>
        <p:spPr>
          <a:xfrm>
            <a:off x="6429375" y="2517775"/>
            <a:ext cx="509586" cy="3174"/>
          </a:xfrm>
          <a:prstGeom prst="straightConnector1">
            <a:avLst/>
          </a:prstGeom>
          <a:noFill/>
          <a:ln cap="flat" cmpd="sng" w="9525">
            <a:solidFill>
              <a:schemeClr val="lt2"/>
            </a:solidFill>
            <a:prstDash val="solid"/>
            <a:miter lim="8000"/>
            <a:headEnd len="sm" w="sm" type="none"/>
            <a:tailEnd len="sm" w="sm" type="none"/>
          </a:ln>
        </p:spPr>
      </p:cxnSp>
      <p:cxnSp>
        <p:nvCxnSpPr>
          <p:cNvPr id="2278" name="Google Shape;2278;p12"/>
          <p:cNvCxnSpPr/>
          <p:nvPr/>
        </p:nvCxnSpPr>
        <p:spPr>
          <a:xfrm>
            <a:off x="5995987" y="2346325"/>
            <a:ext cx="152399" cy="82550"/>
          </a:xfrm>
          <a:prstGeom prst="straightConnector1">
            <a:avLst/>
          </a:prstGeom>
          <a:noFill/>
          <a:ln cap="flat" cmpd="sng" w="38100">
            <a:solidFill>
              <a:srgbClr val="FF3300"/>
            </a:solidFill>
            <a:prstDash val="solid"/>
            <a:miter lim="8000"/>
            <a:headEnd len="sm" w="sm" type="none"/>
            <a:tailEnd len="sm" w="sm" type="none"/>
          </a:ln>
        </p:spPr>
      </p:cxnSp>
      <p:sp>
        <p:nvSpPr>
          <p:cNvPr id="2279" name="Google Shape;2279;p12"/>
          <p:cNvSpPr/>
          <p:nvPr/>
        </p:nvSpPr>
        <p:spPr>
          <a:xfrm>
            <a:off x="5316537" y="4352925"/>
            <a:ext cx="2979736" cy="1455737"/>
          </a:xfrm>
          <a:custGeom>
            <a:rect b="b" l="l" r="r" t="t"/>
            <a:pathLst>
              <a:path extrusionOk="0" h="120000" w="120000">
                <a:moveTo>
                  <a:pt x="56835" y="3009"/>
                </a:moveTo>
                <a:cubicBezTo>
                  <a:pt x="51401" y="5103"/>
                  <a:pt x="49291" y="12824"/>
                  <a:pt x="44240" y="14263"/>
                </a:cubicBezTo>
                <a:cubicBezTo>
                  <a:pt x="39190" y="15703"/>
                  <a:pt x="32669" y="10599"/>
                  <a:pt x="26531" y="11908"/>
                </a:cubicBezTo>
                <a:cubicBezTo>
                  <a:pt x="20394" y="13217"/>
                  <a:pt x="11124" y="16488"/>
                  <a:pt x="7160" y="22246"/>
                </a:cubicBezTo>
                <a:cubicBezTo>
                  <a:pt x="3260" y="28004"/>
                  <a:pt x="4219" y="38473"/>
                  <a:pt x="3196" y="46194"/>
                </a:cubicBezTo>
                <a:cubicBezTo>
                  <a:pt x="2173" y="53914"/>
                  <a:pt x="0" y="62682"/>
                  <a:pt x="895" y="69094"/>
                </a:cubicBezTo>
                <a:cubicBezTo>
                  <a:pt x="1854" y="75507"/>
                  <a:pt x="3644" y="79563"/>
                  <a:pt x="8886" y="85059"/>
                </a:cubicBezTo>
                <a:cubicBezTo>
                  <a:pt x="14128" y="90556"/>
                  <a:pt x="23782" y="97099"/>
                  <a:pt x="32285" y="102202"/>
                </a:cubicBezTo>
                <a:cubicBezTo>
                  <a:pt x="40788" y="107306"/>
                  <a:pt x="50442" y="113326"/>
                  <a:pt x="59648" y="115943"/>
                </a:cubicBezTo>
                <a:cubicBezTo>
                  <a:pt x="68854" y="118560"/>
                  <a:pt x="79659" y="119999"/>
                  <a:pt x="87586" y="117906"/>
                </a:cubicBezTo>
                <a:cubicBezTo>
                  <a:pt x="95514" y="115812"/>
                  <a:pt x="101907" y="109792"/>
                  <a:pt x="107149" y="103773"/>
                </a:cubicBezTo>
                <a:cubicBezTo>
                  <a:pt x="112392" y="97753"/>
                  <a:pt x="117826" y="94220"/>
                  <a:pt x="118913" y="81657"/>
                </a:cubicBezTo>
                <a:cubicBezTo>
                  <a:pt x="120000" y="69094"/>
                  <a:pt x="117314" y="40043"/>
                  <a:pt x="113542" y="28658"/>
                </a:cubicBezTo>
                <a:cubicBezTo>
                  <a:pt x="109770" y="17273"/>
                  <a:pt x="102226" y="17535"/>
                  <a:pt x="96089" y="13086"/>
                </a:cubicBezTo>
                <a:cubicBezTo>
                  <a:pt x="89952" y="8636"/>
                  <a:pt x="83239" y="3402"/>
                  <a:pt x="76718" y="1701"/>
                </a:cubicBezTo>
                <a:cubicBezTo>
                  <a:pt x="70197" y="0"/>
                  <a:pt x="62269" y="916"/>
                  <a:pt x="56835" y="3009"/>
                </a:cubicBez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280" name="Google Shape;2280;p12"/>
          <p:cNvCxnSpPr/>
          <p:nvPr/>
        </p:nvCxnSpPr>
        <p:spPr>
          <a:xfrm rot="-5400000">
            <a:off x="7551736" y="5089525"/>
            <a:ext cx="523874" cy="139699"/>
          </a:xfrm>
          <a:prstGeom prst="straightConnector1">
            <a:avLst/>
          </a:prstGeom>
          <a:noFill/>
          <a:ln cap="flat" cmpd="sng" w="38100">
            <a:solidFill>
              <a:srgbClr val="FF3300"/>
            </a:solidFill>
            <a:prstDash val="solid"/>
            <a:miter lim="8000"/>
            <a:headEnd len="sm" w="sm" type="none"/>
            <a:tailEnd len="sm" w="sm" type="none"/>
          </a:ln>
        </p:spPr>
      </p:cxnSp>
      <p:cxnSp>
        <p:nvCxnSpPr>
          <p:cNvPr id="2281" name="Google Shape;2281;p12"/>
          <p:cNvCxnSpPr/>
          <p:nvPr/>
        </p:nvCxnSpPr>
        <p:spPr>
          <a:xfrm flipH="1" rot="-5400000">
            <a:off x="7697786" y="5370512"/>
            <a:ext cx="3174" cy="85724"/>
          </a:xfrm>
          <a:prstGeom prst="straightConnector1">
            <a:avLst/>
          </a:prstGeom>
          <a:noFill/>
          <a:ln cap="flat" cmpd="sng" w="38100">
            <a:solidFill>
              <a:srgbClr val="FF3300"/>
            </a:solidFill>
            <a:prstDash val="solid"/>
            <a:miter lim="8000"/>
            <a:headEnd len="sm" w="sm" type="none"/>
            <a:tailEnd len="sm" w="sm" type="none"/>
          </a:ln>
        </p:spPr>
      </p:cxnSp>
      <p:cxnSp>
        <p:nvCxnSpPr>
          <p:cNvPr id="2282" name="Google Shape;2282;p12"/>
          <p:cNvCxnSpPr/>
          <p:nvPr/>
        </p:nvCxnSpPr>
        <p:spPr>
          <a:xfrm rot="10800000">
            <a:off x="7883525" y="5046662"/>
            <a:ext cx="0" cy="114300"/>
          </a:xfrm>
          <a:prstGeom prst="straightConnector1">
            <a:avLst/>
          </a:prstGeom>
          <a:noFill/>
          <a:ln cap="flat" cmpd="sng" w="38100">
            <a:solidFill>
              <a:srgbClr val="FF3300"/>
            </a:solidFill>
            <a:prstDash val="solid"/>
            <a:miter lim="8000"/>
            <a:headEnd len="sm" w="sm" type="none"/>
            <a:tailEnd len="sm" w="sm" type="none"/>
          </a:ln>
        </p:spPr>
      </p:cxnSp>
      <p:grpSp>
        <p:nvGrpSpPr>
          <p:cNvPr id="2283" name="Google Shape;2283;p12"/>
          <p:cNvGrpSpPr/>
          <p:nvPr/>
        </p:nvGrpSpPr>
        <p:grpSpPr>
          <a:xfrm>
            <a:off x="7462836" y="4756150"/>
            <a:ext cx="501650" cy="234950"/>
            <a:chOff x="7462836" y="4756150"/>
            <a:chExt cx="501650" cy="234950"/>
          </a:xfrm>
        </p:grpSpPr>
        <p:sp>
          <p:nvSpPr>
            <p:cNvPr id="2284" name="Google Shape;2284;p12"/>
            <p:cNvSpPr/>
            <p:nvPr/>
          </p:nvSpPr>
          <p:spPr>
            <a:xfrm>
              <a:off x="7467600" y="4860925"/>
              <a:ext cx="496886" cy="130175"/>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285" name="Google Shape;2285;p12"/>
            <p:cNvCxnSpPr/>
            <p:nvPr/>
          </p:nvCxnSpPr>
          <p:spPr>
            <a:xfrm>
              <a:off x="7467600" y="4849812"/>
              <a:ext cx="0" cy="80961"/>
            </a:xfrm>
            <a:prstGeom prst="straightConnector1">
              <a:avLst/>
            </a:prstGeom>
            <a:noFill/>
            <a:ln cap="flat" cmpd="sng" w="12700">
              <a:solidFill>
                <a:schemeClr val="folHlink"/>
              </a:solidFill>
              <a:prstDash val="solid"/>
              <a:miter lim="8000"/>
              <a:headEnd len="sm" w="sm" type="none"/>
              <a:tailEnd len="sm" w="sm" type="none"/>
            </a:ln>
          </p:spPr>
        </p:cxnSp>
        <p:cxnSp>
          <p:nvCxnSpPr>
            <p:cNvPr id="2286" name="Google Shape;2286;p12"/>
            <p:cNvCxnSpPr/>
            <p:nvPr/>
          </p:nvCxnSpPr>
          <p:spPr>
            <a:xfrm>
              <a:off x="7964486" y="4849812"/>
              <a:ext cx="0" cy="80961"/>
            </a:xfrm>
            <a:prstGeom prst="straightConnector1">
              <a:avLst/>
            </a:prstGeom>
            <a:noFill/>
            <a:ln cap="flat" cmpd="sng" w="12700">
              <a:solidFill>
                <a:schemeClr val="folHlink"/>
              </a:solidFill>
              <a:prstDash val="solid"/>
              <a:miter lim="8000"/>
              <a:headEnd len="sm" w="sm" type="none"/>
              <a:tailEnd len="sm" w="sm" type="none"/>
            </a:ln>
          </p:spPr>
        </p:cxnSp>
        <p:sp>
          <p:nvSpPr>
            <p:cNvPr id="2287" name="Google Shape;2287;p12"/>
            <p:cNvSpPr txBox="1"/>
            <p:nvPr/>
          </p:nvSpPr>
          <p:spPr>
            <a:xfrm>
              <a:off x="7467600" y="4849812"/>
              <a:ext cx="492125" cy="79375"/>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288" name="Google Shape;2288;p12"/>
            <p:cNvSpPr/>
            <p:nvPr/>
          </p:nvSpPr>
          <p:spPr>
            <a:xfrm>
              <a:off x="7462836" y="4756150"/>
              <a:ext cx="496886" cy="152399"/>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289" name="Google Shape;2289;p12"/>
            <p:cNvGrpSpPr/>
            <p:nvPr/>
          </p:nvGrpSpPr>
          <p:grpSpPr>
            <a:xfrm>
              <a:off x="7581899" y="4789486"/>
              <a:ext cx="247649" cy="88901"/>
              <a:chOff x="4521200" y="1346200"/>
              <a:chExt cx="222249" cy="155575"/>
            </a:xfrm>
          </p:grpSpPr>
          <p:cxnSp>
            <p:nvCxnSpPr>
              <p:cNvPr id="2290" name="Google Shape;2290;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291" name="Google Shape;2291;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292" name="Google Shape;2292;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2293" name="Google Shape;2293;p12"/>
            <p:cNvGrpSpPr/>
            <p:nvPr/>
          </p:nvGrpSpPr>
          <p:grpSpPr>
            <a:xfrm flipH="1" rot="10800000">
              <a:off x="7581899" y="4787898"/>
              <a:ext cx="247649" cy="88901"/>
              <a:chOff x="4521200" y="1346200"/>
              <a:chExt cx="222249" cy="155575"/>
            </a:xfrm>
          </p:grpSpPr>
          <p:cxnSp>
            <p:nvCxnSpPr>
              <p:cNvPr id="2294" name="Google Shape;2294;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295" name="Google Shape;2295;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296" name="Google Shape;2296;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grpSp>
        <p:nvGrpSpPr>
          <p:cNvPr id="2297" name="Google Shape;2297;p12"/>
          <p:cNvGrpSpPr/>
          <p:nvPr/>
        </p:nvGrpSpPr>
        <p:grpSpPr>
          <a:xfrm>
            <a:off x="6646861" y="4479924"/>
            <a:ext cx="501649" cy="234950"/>
            <a:chOff x="5715000" y="347662"/>
            <a:chExt cx="571500" cy="277812"/>
          </a:xfrm>
        </p:grpSpPr>
        <p:sp>
          <p:nvSpPr>
            <p:cNvPr id="2298" name="Google Shape;2298;p12"/>
            <p:cNvSpPr/>
            <p:nvPr/>
          </p:nvSpPr>
          <p:spPr>
            <a:xfrm>
              <a:off x="5719762" y="471487"/>
              <a:ext cx="566736" cy="153987"/>
            </a:xfrm>
            <a:prstGeom prst="ellipse">
              <a:avLst/>
            </a:prstGeom>
            <a:solidFill>
              <a:srgbClr val="DDDDDD"/>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299" name="Google Shape;2299;p12"/>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2300" name="Google Shape;2300;p12"/>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2301" name="Google Shape;2301;p12"/>
            <p:cNvSpPr txBox="1"/>
            <p:nvPr/>
          </p:nvSpPr>
          <p:spPr>
            <a:xfrm>
              <a:off x="5719762" y="458787"/>
              <a:ext cx="561975" cy="93662"/>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02" name="Google Shape;2302;p12"/>
            <p:cNvSpPr/>
            <p:nvPr/>
          </p:nvSpPr>
          <p:spPr>
            <a:xfrm>
              <a:off x="5715000" y="347662"/>
              <a:ext cx="566736" cy="179386"/>
            </a:xfrm>
            <a:prstGeom prst="ellipse">
              <a:avLst/>
            </a:prstGeom>
            <a:solidFill>
              <a:srgbClr val="DDDDDD"/>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303" name="Google Shape;2303;p12"/>
            <p:cNvGrpSpPr/>
            <p:nvPr/>
          </p:nvGrpSpPr>
          <p:grpSpPr>
            <a:xfrm>
              <a:off x="5851524" y="387349"/>
              <a:ext cx="280986" cy="104775"/>
              <a:chOff x="4521200" y="1346200"/>
              <a:chExt cx="222249" cy="155575"/>
            </a:xfrm>
          </p:grpSpPr>
          <p:cxnSp>
            <p:nvCxnSpPr>
              <p:cNvPr id="2304" name="Google Shape;2304;p12"/>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2305" name="Google Shape;2305;p12"/>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2306" name="Google Shape;2306;p12"/>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2307" name="Google Shape;2307;p12"/>
            <p:cNvGrpSpPr/>
            <p:nvPr/>
          </p:nvGrpSpPr>
          <p:grpSpPr>
            <a:xfrm flipH="1" rot="10800000">
              <a:off x="5851524" y="385761"/>
              <a:ext cx="280986" cy="104775"/>
              <a:chOff x="4521200" y="1346200"/>
              <a:chExt cx="222249" cy="155575"/>
            </a:xfrm>
          </p:grpSpPr>
          <p:cxnSp>
            <p:nvCxnSpPr>
              <p:cNvPr id="2308" name="Google Shape;2308;p12"/>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2309" name="Google Shape;2309;p12"/>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2310" name="Google Shape;2310;p12"/>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2311" name="Google Shape;2311;p12"/>
          <p:cNvGrpSpPr/>
          <p:nvPr/>
        </p:nvGrpSpPr>
        <p:grpSpPr>
          <a:xfrm>
            <a:off x="5981699" y="4784724"/>
            <a:ext cx="501649" cy="234950"/>
            <a:chOff x="5715000" y="347662"/>
            <a:chExt cx="571500" cy="277812"/>
          </a:xfrm>
        </p:grpSpPr>
        <p:sp>
          <p:nvSpPr>
            <p:cNvPr id="2312" name="Google Shape;2312;p12"/>
            <p:cNvSpPr/>
            <p:nvPr/>
          </p:nvSpPr>
          <p:spPr>
            <a:xfrm>
              <a:off x="5719762" y="471487"/>
              <a:ext cx="566736" cy="153987"/>
            </a:xfrm>
            <a:prstGeom prst="ellipse">
              <a:avLst/>
            </a:prstGeom>
            <a:solidFill>
              <a:srgbClr val="DDDDDD"/>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313" name="Google Shape;2313;p12"/>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2314" name="Google Shape;2314;p12"/>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2315" name="Google Shape;2315;p12"/>
            <p:cNvSpPr txBox="1"/>
            <p:nvPr/>
          </p:nvSpPr>
          <p:spPr>
            <a:xfrm>
              <a:off x="5719762" y="458787"/>
              <a:ext cx="561975" cy="93662"/>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16" name="Google Shape;2316;p12"/>
            <p:cNvSpPr/>
            <p:nvPr/>
          </p:nvSpPr>
          <p:spPr>
            <a:xfrm>
              <a:off x="5715000" y="347662"/>
              <a:ext cx="566736" cy="179386"/>
            </a:xfrm>
            <a:prstGeom prst="ellipse">
              <a:avLst/>
            </a:prstGeom>
            <a:solidFill>
              <a:srgbClr val="DDDDDD"/>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317" name="Google Shape;2317;p12"/>
            <p:cNvGrpSpPr/>
            <p:nvPr/>
          </p:nvGrpSpPr>
          <p:grpSpPr>
            <a:xfrm>
              <a:off x="5851524" y="387349"/>
              <a:ext cx="280986" cy="104775"/>
              <a:chOff x="4521200" y="1346200"/>
              <a:chExt cx="222249" cy="155575"/>
            </a:xfrm>
          </p:grpSpPr>
          <p:cxnSp>
            <p:nvCxnSpPr>
              <p:cNvPr id="2318" name="Google Shape;2318;p12"/>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2319" name="Google Shape;2319;p12"/>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2320" name="Google Shape;2320;p12"/>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2321" name="Google Shape;2321;p12"/>
            <p:cNvGrpSpPr/>
            <p:nvPr/>
          </p:nvGrpSpPr>
          <p:grpSpPr>
            <a:xfrm flipH="1" rot="10800000">
              <a:off x="5851524" y="385761"/>
              <a:ext cx="280986" cy="104775"/>
              <a:chOff x="4521200" y="1346200"/>
              <a:chExt cx="222249" cy="155575"/>
            </a:xfrm>
          </p:grpSpPr>
          <p:cxnSp>
            <p:nvCxnSpPr>
              <p:cNvPr id="2322" name="Google Shape;2322;p12"/>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2323" name="Google Shape;2323;p12"/>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2324" name="Google Shape;2324;p12"/>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cxnSp>
        <p:nvCxnSpPr>
          <p:cNvPr id="2325" name="Google Shape;2325;p12"/>
          <p:cNvCxnSpPr/>
          <p:nvPr/>
        </p:nvCxnSpPr>
        <p:spPr>
          <a:xfrm>
            <a:off x="7096125" y="4691062"/>
            <a:ext cx="358775" cy="120649"/>
          </a:xfrm>
          <a:prstGeom prst="straightConnector1">
            <a:avLst/>
          </a:prstGeom>
          <a:noFill/>
          <a:ln cap="flat" cmpd="sng" w="9525">
            <a:solidFill>
              <a:schemeClr val="lt2"/>
            </a:solidFill>
            <a:prstDash val="solid"/>
            <a:miter lim="8000"/>
            <a:headEnd len="sm" w="sm" type="none"/>
            <a:tailEnd len="sm" w="sm" type="none"/>
          </a:ln>
        </p:spPr>
      </p:cxnSp>
      <p:cxnSp>
        <p:nvCxnSpPr>
          <p:cNvPr id="2326" name="Google Shape;2326;p12"/>
          <p:cNvCxnSpPr/>
          <p:nvPr/>
        </p:nvCxnSpPr>
        <p:spPr>
          <a:xfrm flipH="1" rot="10800000">
            <a:off x="6443662" y="4703761"/>
            <a:ext cx="277811" cy="109537"/>
          </a:xfrm>
          <a:prstGeom prst="straightConnector1">
            <a:avLst/>
          </a:prstGeom>
          <a:noFill/>
          <a:ln cap="flat" cmpd="sng" w="9525">
            <a:solidFill>
              <a:schemeClr val="lt2"/>
            </a:solidFill>
            <a:prstDash val="solid"/>
            <a:miter lim="8000"/>
            <a:headEnd len="sm" w="sm" type="none"/>
            <a:tailEnd len="sm" w="sm" type="none"/>
          </a:ln>
        </p:spPr>
      </p:cxnSp>
      <p:cxnSp>
        <p:nvCxnSpPr>
          <p:cNvPr id="2327" name="Google Shape;2327;p12"/>
          <p:cNvCxnSpPr/>
          <p:nvPr/>
        </p:nvCxnSpPr>
        <p:spPr>
          <a:xfrm>
            <a:off x="6486525" y="4906962"/>
            <a:ext cx="971550" cy="0"/>
          </a:xfrm>
          <a:prstGeom prst="straightConnector1">
            <a:avLst/>
          </a:prstGeom>
          <a:noFill/>
          <a:ln cap="flat" cmpd="sng" w="9525">
            <a:solidFill>
              <a:schemeClr val="lt2"/>
            </a:solidFill>
            <a:prstDash val="solid"/>
            <a:miter lim="8000"/>
            <a:headEnd len="sm" w="sm" type="none"/>
            <a:tailEnd len="sm" w="sm" type="none"/>
          </a:ln>
        </p:spPr>
      </p:cxnSp>
      <p:cxnSp>
        <p:nvCxnSpPr>
          <p:cNvPr id="2328" name="Google Shape;2328;p12"/>
          <p:cNvCxnSpPr/>
          <p:nvPr/>
        </p:nvCxnSpPr>
        <p:spPr>
          <a:xfrm flipH="1">
            <a:off x="5781674" y="4652962"/>
            <a:ext cx="254000" cy="469899"/>
          </a:xfrm>
          <a:prstGeom prst="straightConnector1">
            <a:avLst/>
          </a:prstGeom>
          <a:noFill/>
          <a:ln cap="flat" cmpd="sng" w="38100">
            <a:solidFill>
              <a:srgbClr val="FF3300"/>
            </a:solidFill>
            <a:prstDash val="solid"/>
            <a:miter lim="8000"/>
            <a:headEnd len="sm" w="sm" type="none"/>
            <a:tailEnd len="sm" w="sm" type="none"/>
          </a:ln>
        </p:spPr>
      </p:cxnSp>
      <p:cxnSp>
        <p:nvCxnSpPr>
          <p:cNvPr id="2329" name="Google Shape;2329;p12"/>
          <p:cNvCxnSpPr/>
          <p:nvPr/>
        </p:nvCxnSpPr>
        <p:spPr>
          <a:xfrm>
            <a:off x="5807075" y="4703762"/>
            <a:ext cx="196850" cy="0"/>
          </a:xfrm>
          <a:prstGeom prst="straightConnector1">
            <a:avLst/>
          </a:prstGeom>
          <a:noFill/>
          <a:ln cap="flat" cmpd="sng" w="38100">
            <a:solidFill>
              <a:srgbClr val="FF3300"/>
            </a:solidFill>
            <a:prstDash val="solid"/>
            <a:miter lim="8000"/>
            <a:headEnd len="sm" w="sm" type="none"/>
            <a:tailEnd len="sm" w="sm" type="none"/>
          </a:ln>
        </p:spPr>
      </p:cxnSp>
      <p:cxnSp>
        <p:nvCxnSpPr>
          <p:cNvPr id="2330" name="Google Shape;2330;p12"/>
          <p:cNvCxnSpPr/>
          <p:nvPr/>
        </p:nvCxnSpPr>
        <p:spPr>
          <a:xfrm>
            <a:off x="5667375" y="5040312"/>
            <a:ext cx="153987" cy="0"/>
          </a:xfrm>
          <a:prstGeom prst="straightConnector1">
            <a:avLst/>
          </a:prstGeom>
          <a:noFill/>
          <a:ln cap="flat" cmpd="sng" w="38100">
            <a:solidFill>
              <a:srgbClr val="FF3300"/>
            </a:solidFill>
            <a:prstDash val="solid"/>
            <a:miter lim="8000"/>
            <a:headEnd len="sm" w="sm" type="none"/>
            <a:tailEnd len="sm" w="sm" type="none"/>
          </a:ln>
        </p:spPr>
      </p:cxnSp>
      <p:cxnSp>
        <p:nvCxnSpPr>
          <p:cNvPr id="2331" name="Google Shape;2331;p12"/>
          <p:cNvCxnSpPr/>
          <p:nvPr/>
        </p:nvCxnSpPr>
        <p:spPr>
          <a:xfrm>
            <a:off x="5918200" y="5119687"/>
            <a:ext cx="492125" cy="0"/>
          </a:xfrm>
          <a:prstGeom prst="straightConnector1">
            <a:avLst/>
          </a:prstGeom>
          <a:noFill/>
          <a:ln cap="flat" cmpd="sng" w="38100">
            <a:solidFill>
              <a:srgbClr val="FF3300"/>
            </a:solidFill>
            <a:prstDash val="solid"/>
            <a:miter lim="8000"/>
            <a:headEnd len="sm" w="sm" type="none"/>
            <a:tailEnd len="sm" w="sm" type="none"/>
          </a:ln>
        </p:spPr>
      </p:cxnSp>
      <p:cxnSp>
        <p:nvCxnSpPr>
          <p:cNvPr id="2332" name="Google Shape;2332;p12"/>
          <p:cNvCxnSpPr/>
          <p:nvPr/>
        </p:nvCxnSpPr>
        <p:spPr>
          <a:xfrm flipH="1">
            <a:off x="6159500" y="5027612"/>
            <a:ext cx="53974" cy="85724"/>
          </a:xfrm>
          <a:prstGeom prst="straightConnector1">
            <a:avLst/>
          </a:prstGeom>
          <a:noFill/>
          <a:ln cap="flat" cmpd="sng" w="38100">
            <a:solidFill>
              <a:srgbClr val="FF3300"/>
            </a:solidFill>
            <a:prstDash val="solid"/>
            <a:miter lim="8000"/>
            <a:headEnd len="sm" w="sm" type="none"/>
            <a:tailEnd len="sm" w="sm" type="none"/>
          </a:ln>
        </p:spPr>
      </p:cxnSp>
      <p:cxnSp>
        <p:nvCxnSpPr>
          <p:cNvPr id="2333" name="Google Shape;2333;p12"/>
          <p:cNvCxnSpPr/>
          <p:nvPr/>
        </p:nvCxnSpPr>
        <p:spPr>
          <a:xfrm>
            <a:off x="5972175" y="5116512"/>
            <a:ext cx="1587" cy="82550"/>
          </a:xfrm>
          <a:prstGeom prst="straightConnector1">
            <a:avLst/>
          </a:prstGeom>
          <a:noFill/>
          <a:ln cap="flat" cmpd="sng" w="19050">
            <a:solidFill>
              <a:srgbClr val="FF3300"/>
            </a:solidFill>
            <a:prstDash val="solid"/>
            <a:miter lim="8000"/>
            <a:headEnd len="sm" w="sm" type="none"/>
            <a:tailEnd len="sm" w="sm" type="none"/>
          </a:ln>
        </p:spPr>
      </p:cxnSp>
      <p:cxnSp>
        <p:nvCxnSpPr>
          <p:cNvPr id="2334" name="Google Shape;2334;p12"/>
          <p:cNvCxnSpPr/>
          <p:nvPr/>
        </p:nvCxnSpPr>
        <p:spPr>
          <a:xfrm rot="10800000">
            <a:off x="6369050" y="5124450"/>
            <a:ext cx="0" cy="76199"/>
          </a:xfrm>
          <a:prstGeom prst="straightConnector1">
            <a:avLst/>
          </a:prstGeom>
          <a:noFill/>
          <a:ln cap="flat" cmpd="sng" w="19050">
            <a:solidFill>
              <a:srgbClr val="FF3300"/>
            </a:solidFill>
            <a:prstDash val="solid"/>
            <a:miter lim="8000"/>
            <a:headEnd len="sm" w="sm" type="none"/>
            <a:tailEnd len="sm" w="sm" type="none"/>
          </a:ln>
        </p:spPr>
      </p:cxnSp>
      <p:cxnSp>
        <p:nvCxnSpPr>
          <p:cNvPr id="2335" name="Google Shape;2335;p12"/>
          <p:cNvCxnSpPr/>
          <p:nvPr/>
        </p:nvCxnSpPr>
        <p:spPr>
          <a:xfrm>
            <a:off x="6450012" y="4983162"/>
            <a:ext cx="503236" cy="269874"/>
          </a:xfrm>
          <a:prstGeom prst="straightConnector1">
            <a:avLst/>
          </a:prstGeom>
          <a:noFill/>
          <a:ln cap="flat" cmpd="sng" w="38100">
            <a:solidFill>
              <a:srgbClr val="FF3300"/>
            </a:solidFill>
            <a:prstDash val="solid"/>
            <a:miter lim="8000"/>
            <a:headEnd len="sm" w="sm" type="none"/>
            <a:tailEnd len="sm" w="sm" type="none"/>
          </a:ln>
        </p:spPr>
      </p:cxnSp>
      <p:cxnSp>
        <p:nvCxnSpPr>
          <p:cNvPr id="2336" name="Google Shape;2336;p12"/>
          <p:cNvCxnSpPr/>
          <p:nvPr/>
        </p:nvCxnSpPr>
        <p:spPr>
          <a:xfrm>
            <a:off x="5899150" y="4918075"/>
            <a:ext cx="80961" cy="0"/>
          </a:xfrm>
          <a:prstGeom prst="straightConnector1">
            <a:avLst/>
          </a:prstGeom>
          <a:noFill/>
          <a:ln cap="flat" cmpd="sng" w="38100">
            <a:solidFill>
              <a:srgbClr val="FF3300"/>
            </a:solidFill>
            <a:prstDash val="solid"/>
            <a:miter lim="8000"/>
            <a:headEnd len="sm" w="sm" type="none"/>
            <a:tailEnd len="sm" w="sm" type="none"/>
          </a:ln>
        </p:spPr>
      </p:cxnSp>
      <p:cxnSp>
        <p:nvCxnSpPr>
          <p:cNvPr id="2337" name="Google Shape;2337;p12"/>
          <p:cNvCxnSpPr/>
          <p:nvPr/>
        </p:nvCxnSpPr>
        <p:spPr>
          <a:xfrm flipH="1">
            <a:off x="5988050" y="3440112"/>
            <a:ext cx="3174" cy="144462"/>
          </a:xfrm>
          <a:prstGeom prst="straightConnector1">
            <a:avLst/>
          </a:prstGeom>
          <a:noFill/>
          <a:ln cap="flat" cmpd="sng" w="38100">
            <a:solidFill>
              <a:srgbClr val="FF3300"/>
            </a:solidFill>
            <a:prstDash val="solid"/>
            <a:miter lim="8000"/>
            <a:headEnd len="sm" w="sm" type="none"/>
            <a:tailEnd len="sm" w="sm" type="none"/>
          </a:ln>
        </p:spPr>
      </p:cxnSp>
      <p:cxnSp>
        <p:nvCxnSpPr>
          <p:cNvPr id="2338" name="Google Shape;2338;p12"/>
          <p:cNvCxnSpPr/>
          <p:nvPr/>
        </p:nvCxnSpPr>
        <p:spPr>
          <a:xfrm flipH="1" rot="10800000">
            <a:off x="7285036" y="2422524"/>
            <a:ext cx="123824" cy="87311"/>
          </a:xfrm>
          <a:prstGeom prst="straightConnector1">
            <a:avLst/>
          </a:prstGeom>
          <a:noFill/>
          <a:ln cap="flat" cmpd="sng" w="9525">
            <a:solidFill>
              <a:schemeClr val="lt2"/>
            </a:solidFill>
            <a:prstDash val="solid"/>
            <a:miter lim="8000"/>
            <a:headEnd len="sm" w="sm" type="none"/>
            <a:tailEnd len="sm" w="sm" type="none"/>
          </a:ln>
        </p:spPr>
      </p:cxnSp>
      <p:cxnSp>
        <p:nvCxnSpPr>
          <p:cNvPr id="2339" name="Google Shape;2339;p12"/>
          <p:cNvCxnSpPr/>
          <p:nvPr/>
        </p:nvCxnSpPr>
        <p:spPr>
          <a:xfrm>
            <a:off x="7112000" y="2595561"/>
            <a:ext cx="0" cy="82550"/>
          </a:xfrm>
          <a:prstGeom prst="straightConnector1">
            <a:avLst/>
          </a:prstGeom>
          <a:noFill/>
          <a:ln cap="flat" cmpd="sng" w="9525">
            <a:solidFill>
              <a:schemeClr val="lt2"/>
            </a:solidFill>
            <a:prstDash val="solid"/>
            <a:miter lim="8000"/>
            <a:headEnd len="sm" w="sm" type="none"/>
            <a:tailEnd len="sm" w="sm" type="none"/>
          </a:ln>
        </p:spPr>
      </p:cxnSp>
      <p:cxnSp>
        <p:nvCxnSpPr>
          <p:cNvPr id="2340" name="Google Shape;2340;p12"/>
          <p:cNvCxnSpPr/>
          <p:nvPr/>
        </p:nvCxnSpPr>
        <p:spPr>
          <a:xfrm flipH="1" rot="10800000">
            <a:off x="7296150" y="2492374"/>
            <a:ext cx="263525" cy="288925"/>
          </a:xfrm>
          <a:prstGeom prst="straightConnector1">
            <a:avLst/>
          </a:prstGeom>
          <a:noFill/>
          <a:ln cap="flat" cmpd="sng" w="9525">
            <a:solidFill>
              <a:schemeClr val="lt2"/>
            </a:solidFill>
            <a:prstDash val="solid"/>
            <a:miter lim="8000"/>
            <a:headEnd len="sm" w="sm" type="none"/>
            <a:tailEnd len="sm" w="sm" type="none"/>
          </a:ln>
        </p:spPr>
      </p:cxnSp>
      <p:cxnSp>
        <p:nvCxnSpPr>
          <p:cNvPr id="2341" name="Google Shape;2341;p12"/>
          <p:cNvCxnSpPr/>
          <p:nvPr/>
        </p:nvCxnSpPr>
        <p:spPr>
          <a:xfrm>
            <a:off x="7648575" y="2490786"/>
            <a:ext cx="0" cy="196850"/>
          </a:xfrm>
          <a:prstGeom prst="straightConnector1">
            <a:avLst/>
          </a:prstGeom>
          <a:noFill/>
          <a:ln cap="flat" cmpd="sng" w="9525">
            <a:solidFill>
              <a:schemeClr val="lt2"/>
            </a:solidFill>
            <a:prstDash val="solid"/>
            <a:miter lim="8000"/>
            <a:headEnd len="sm" w="sm" type="none"/>
            <a:tailEnd len="sm" w="sm" type="none"/>
          </a:ln>
        </p:spPr>
      </p:cxnSp>
      <p:cxnSp>
        <p:nvCxnSpPr>
          <p:cNvPr id="2342" name="Google Shape;2342;p12"/>
          <p:cNvCxnSpPr/>
          <p:nvPr/>
        </p:nvCxnSpPr>
        <p:spPr>
          <a:xfrm>
            <a:off x="7302500" y="2797175"/>
            <a:ext cx="188912" cy="0"/>
          </a:xfrm>
          <a:prstGeom prst="straightConnector1">
            <a:avLst/>
          </a:prstGeom>
          <a:noFill/>
          <a:ln cap="flat" cmpd="sng" w="9525">
            <a:solidFill>
              <a:schemeClr val="lt2"/>
            </a:solidFill>
            <a:prstDash val="solid"/>
            <a:miter lim="8000"/>
            <a:headEnd len="sm" w="sm" type="none"/>
            <a:tailEnd len="sm" w="sm" type="none"/>
          </a:ln>
        </p:spPr>
      </p:cxnSp>
      <p:cxnSp>
        <p:nvCxnSpPr>
          <p:cNvPr id="2343" name="Google Shape;2343;p12"/>
          <p:cNvCxnSpPr/>
          <p:nvPr/>
        </p:nvCxnSpPr>
        <p:spPr>
          <a:xfrm flipH="1" rot="10800000">
            <a:off x="7716836" y="2190750"/>
            <a:ext cx="238124" cy="168274"/>
          </a:xfrm>
          <a:prstGeom prst="straightConnector1">
            <a:avLst/>
          </a:prstGeom>
          <a:noFill/>
          <a:ln cap="flat" cmpd="sng" w="9525">
            <a:solidFill>
              <a:schemeClr val="lt2"/>
            </a:solidFill>
            <a:prstDash val="solid"/>
            <a:miter lim="8000"/>
            <a:headEnd len="sm" w="sm" type="none"/>
            <a:tailEnd len="sm" w="sm" type="none"/>
          </a:ln>
        </p:spPr>
      </p:cxnSp>
      <p:cxnSp>
        <p:nvCxnSpPr>
          <p:cNvPr id="2344" name="Google Shape;2344;p12"/>
          <p:cNvCxnSpPr/>
          <p:nvPr/>
        </p:nvCxnSpPr>
        <p:spPr>
          <a:xfrm>
            <a:off x="7856536" y="2787650"/>
            <a:ext cx="177800" cy="0"/>
          </a:xfrm>
          <a:prstGeom prst="straightConnector1">
            <a:avLst/>
          </a:prstGeom>
          <a:noFill/>
          <a:ln cap="flat" cmpd="sng" w="9525">
            <a:solidFill>
              <a:schemeClr val="lt2"/>
            </a:solidFill>
            <a:prstDash val="solid"/>
            <a:miter lim="8000"/>
            <a:headEnd len="sm" w="sm" type="none"/>
            <a:tailEnd len="sm" w="sm" type="none"/>
          </a:ln>
        </p:spPr>
      </p:cxnSp>
      <p:cxnSp>
        <p:nvCxnSpPr>
          <p:cNvPr id="2345" name="Google Shape;2345;p12"/>
          <p:cNvCxnSpPr/>
          <p:nvPr/>
        </p:nvCxnSpPr>
        <p:spPr>
          <a:xfrm flipH="1">
            <a:off x="7002461" y="2863850"/>
            <a:ext cx="98425" cy="704850"/>
          </a:xfrm>
          <a:prstGeom prst="straightConnector1">
            <a:avLst/>
          </a:prstGeom>
          <a:noFill/>
          <a:ln cap="flat" cmpd="sng" w="9525">
            <a:solidFill>
              <a:schemeClr val="lt2"/>
            </a:solidFill>
            <a:prstDash val="solid"/>
            <a:miter lim="8000"/>
            <a:headEnd len="sm" w="sm" type="none"/>
            <a:tailEnd len="sm" w="sm" type="none"/>
          </a:ln>
        </p:spPr>
      </p:cxnSp>
      <p:cxnSp>
        <p:nvCxnSpPr>
          <p:cNvPr id="2346" name="Google Shape;2346;p12"/>
          <p:cNvCxnSpPr/>
          <p:nvPr/>
        </p:nvCxnSpPr>
        <p:spPr>
          <a:xfrm flipH="1">
            <a:off x="7593011" y="2863850"/>
            <a:ext cx="111125" cy="727074"/>
          </a:xfrm>
          <a:prstGeom prst="straightConnector1">
            <a:avLst/>
          </a:prstGeom>
          <a:noFill/>
          <a:ln cap="flat" cmpd="sng" w="9525">
            <a:solidFill>
              <a:schemeClr val="lt2"/>
            </a:solidFill>
            <a:prstDash val="solid"/>
            <a:miter lim="8000"/>
            <a:headEnd len="sm" w="sm" type="none"/>
            <a:tailEnd len="sm" w="sm" type="none"/>
          </a:ln>
        </p:spPr>
      </p:cxnSp>
      <p:grpSp>
        <p:nvGrpSpPr>
          <p:cNvPr id="2347" name="Google Shape;2347;p12"/>
          <p:cNvGrpSpPr/>
          <p:nvPr/>
        </p:nvGrpSpPr>
        <p:grpSpPr>
          <a:xfrm>
            <a:off x="6645274" y="4481512"/>
            <a:ext cx="501650" cy="234950"/>
            <a:chOff x="7462836" y="4756150"/>
            <a:chExt cx="501650" cy="234950"/>
          </a:xfrm>
        </p:grpSpPr>
        <p:sp>
          <p:nvSpPr>
            <p:cNvPr id="2348" name="Google Shape;2348;p12"/>
            <p:cNvSpPr/>
            <p:nvPr/>
          </p:nvSpPr>
          <p:spPr>
            <a:xfrm>
              <a:off x="7467600" y="4860925"/>
              <a:ext cx="496886" cy="130175"/>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349" name="Google Shape;2349;p12"/>
            <p:cNvCxnSpPr/>
            <p:nvPr/>
          </p:nvCxnSpPr>
          <p:spPr>
            <a:xfrm>
              <a:off x="7467600" y="4849812"/>
              <a:ext cx="0" cy="80961"/>
            </a:xfrm>
            <a:prstGeom prst="straightConnector1">
              <a:avLst/>
            </a:prstGeom>
            <a:noFill/>
            <a:ln cap="flat" cmpd="sng" w="12700">
              <a:solidFill>
                <a:schemeClr val="folHlink"/>
              </a:solidFill>
              <a:prstDash val="solid"/>
              <a:miter lim="8000"/>
              <a:headEnd len="sm" w="sm" type="none"/>
              <a:tailEnd len="sm" w="sm" type="none"/>
            </a:ln>
          </p:spPr>
        </p:cxnSp>
        <p:cxnSp>
          <p:nvCxnSpPr>
            <p:cNvPr id="2350" name="Google Shape;2350;p12"/>
            <p:cNvCxnSpPr/>
            <p:nvPr/>
          </p:nvCxnSpPr>
          <p:spPr>
            <a:xfrm>
              <a:off x="7964486" y="4849812"/>
              <a:ext cx="0" cy="80961"/>
            </a:xfrm>
            <a:prstGeom prst="straightConnector1">
              <a:avLst/>
            </a:prstGeom>
            <a:noFill/>
            <a:ln cap="flat" cmpd="sng" w="12700">
              <a:solidFill>
                <a:schemeClr val="folHlink"/>
              </a:solidFill>
              <a:prstDash val="solid"/>
              <a:miter lim="8000"/>
              <a:headEnd len="sm" w="sm" type="none"/>
              <a:tailEnd len="sm" w="sm" type="none"/>
            </a:ln>
          </p:spPr>
        </p:cxnSp>
        <p:sp>
          <p:nvSpPr>
            <p:cNvPr id="2351" name="Google Shape;2351;p12"/>
            <p:cNvSpPr txBox="1"/>
            <p:nvPr/>
          </p:nvSpPr>
          <p:spPr>
            <a:xfrm>
              <a:off x="7467600" y="4849812"/>
              <a:ext cx="492125" cy="79375"/>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52" name="Google Shape;2352;p12"/>
            <p:cNvSpPr/>
            <p:nvPr/>
          </p:nvSpPr>
          <p:spPr>
            <a:xfrm>
              <a:off x="7462836" y="4756150"/>
              <a:ext cx="496886" cy="152399"/>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353" name="Google Shape;2353;p12"/>
            <p:cNvGrpSpPr/>
            <p:nvPr/>
          </p:nvGrpSpPr>
          <p:grpSpPr>
            <a:xfrm>
              <a:off x="7581899" y="4789486"/>
              <a:ext cx="247649" cy="88901"/>
              <a:chOff x="4521200" y="1346200"/>
              <a:chExt cx="222249" cy="155575"/>
            </a:xfrm>
          </p:grpSpPr>
          <p:cxnSp>
            <p:nvCxnSpPr>
              <p:cNvPr id="2354" name="Google Shape;2354;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355" name="Google Shape;2355;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356" name="Google Shape;2356;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2357" name="Google Shape;2357;p12"/>
            <p:cNvGrpSpPr/>
            <p:nvPr/>
          </p:nvGrpSpPr>
          <p:grpSpPr>
            <a:xfrm flipH="1" rot="10800000">
              <a:off x="7581899" y="4787898"/>
              <a:ext cx="247649" cy="88901"/>
              <a:chOff x="4521200" y="1346200"/>
              <a:chExt cx="222249" cy="155575"/>
            </a:xfrm>
          </p:grpSpPr>
          <p:cxnSp>
            <p:nvCxnSpPr>
              <p:cNvPr id="2358" name="Google Shape;2358;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359" name="Google Shape;2359;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360" name="Google Shape;2360;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grpSp>
        <p:nvGrpSpPr>
          <p:cNvPr id="2361" name="Google Shape;2361;p12"/>
          <p:cNvGrpSpPr/>
          <p:nvPr/>
        </p:nvGrpSpPr>
        <p:grpSpPr>
          <a:xfrm>
            <a:off x="5980111" y="4783136"/>
            <a:ext cx="501650" cy="234950"/>
            <a:chOff x="7462836" y="4756150"/>
            <a:chExt cx="501650" cy="234950"/>
          </a:xfrm>
        </p:grpSpPr>
        <p:sp>
          <p:nvSpPr>
            <p:cNvPr id="2362" name="Google Shape;2362;p12"/>
            <p:cNvSpPr/>
            <p:nvPr/>
          </p:nvSpPr>
          <p:spPr>
            <a:xfrm>
              <a:off x="7467600" y="4860925"/>
              <a:ext cx="496886" cy="130175"/>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363" name="Google Shape;2363;p12"/>
            <p:cNvCxnSpPr/>
            <p:nvPr/>
          </p:nvCxnSpPr>
          <p:spPr>
            <a:xfrm>
              <a:off x="7467600" y="4849812"/>
              <a:ext cx="0" cy="80961"/>
            </a:xfrm>
            <a:prstGeom prst="straightConnector1">
              <a:avLst/>
            </a:prstGeom>
            <a:noFill/>
            <a:ln cap="flat" cmpd="sng" w="12700">
              <a:solidFill>
                <a:schemeClr val="folHlink"/>
              </a:solidFill>
              <a:prstDash val="solid"/>
              <a:miter lim="8000"/>
              <a:headEnd len="sm" w="sm" type="none"/>
              <a:tailEnd len="sm" w="sm" type="none"/>
            </a:ln>
          </p:spPr>
        </p:cxnSp>
        <p:cxnSp>
          <p:nvCxnSpPr>
            <p:cNvPr id="2364" name="Google Shape;2364;p12"/>
            <p:cNvCxnSpPr/>
            <p:nvPr/>
          </p:nvCxnSpPr>
          <p:spPr>
            <a:xfrm>
              <a:off x="7964486" y="4849812"/>
              <a:ext cx="0" cy="80961"/>
            </a:xfrm>
            <a:prstGeom prst="straightConnector1">
              <a:avLst/>
            </a:prstGeom>
            <a:noFill/>
            <a:ln cap="flat" cmpd="sng" w="12700">
              <a:solidFill>
                <a:schemeClr val="folHlink"/>
              </a:solidFill>
              <a:prstDash val="solid"/>
              <a:miter lim="8000"/>
              <a:headEnd len="sm" w="sm" type="none"/>
              <a:tailEnd len="sm" w="sm" type="none"/>
            </a:ln>
          </p:spPr>
        </p:cxnSp>
        <p:sp>
          <p:nvSpPr>
            <p:cNvPr id="2365" name="Google Shape;2365;p12"/>
            <p:cNvSpPr txBox="1"/>
            <p:nvPr/>
          </p:nvSpPr>
          <p:spPr>
            <a:xfrm>
              <a:off x="7467600" y="4849812"/>
              <a:ext cx="492125" cy="79375"/>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66" name="Google Shape;2366;p12"/>
            <p:cNvSpPr/>
            <p:nvPr/>
          </p:nvSpPr>
          <p:spPr>
            <a:xfrm>
              <a:off x="7462836" y="4756150"/>
              <a:ext cx="496886" cy="152399"/>
            </a:xfrm>
            <a:prstGeom prst="ellipse">
              <a:avLst/>
            </a:prstGeom>
            <a:solidFill>
              <a:srgbClr val="DDDDDD"/>
            </a:solidFill>
            <a:ln cap="flat" cmpd="sng" w="12700">
              <a:solidFill>
                <a:schemeClr val="folHlink"/>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367" name="Google Shape;2367;p12"/>
            <p:cNvGrpSpPr/>
            <p:nvPr/>
          </p:nvGrpSpPr>
          <p:grpSpPr>
            <a:xfrm>
              <a:off x="7581899" y="4789486"/>
              <a:ext cx="247649" cy="88901"/>
              <a:chOff x="4521200" y="1346200"/>
              <a:chExt cx="222249" cy="155575"/>
            </a:xfrm>
          </p:grpSpPr>
          <p:cxnSp>
            <p:nvCxnSpPr>
              <p:cNvPr id="2368" name="Google Shape;2368;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369" name="Google Shape;2369;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370" name="Google Shape;2370;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nvGrpSpPr>
            <p:cNvPr id="2371" name="Google Shape;2371;p12"/>
            <p:cNvGrpSpPr/>
            <p:nvPr/>
          </p:nvGrpSpPr>
          <p:grpSpPr>
            <a:xfrm flipH="1" rot="10800000">
              <a:off x="7581899" y="4787898"/>
              <a:ext cx="247649" cy="88901"/>
              <a:chOff x="4521200" y="1346200"/>
              <a:chExt cx="222249" cy="155575"/>
            </a:xfrm>
          </p:grpSpPr>
          <p:cxnSp>
            <p:nvCxnSpPr>
              <p:cNvPr id="2372" name="Google Shape;2372;p12"/>
              <p:cNvCxnSpPr/>
              <p:nvPr/>
            </p:nvCxnSpPr>
            <p:spPr>
              <a:xfrm flipH="1" rot="10800000">
                <a:off x="4521200" y="1346200"/>
                <a:ext cx="79375" cy="3174"/>
              </a:xfrm>
              <a:prstGeom prst="straightConnector1">
                <a:avLst/>
              </a:prstGeom>
              <a:noFill/>
              <a:ln cap="flat" cmpd="sng" w="28575">
                <a:solidFill>
                  <a:schemeClr val="lt2"/>
                </a:solidFill>
                <a:prstDash val="solid"/>
                <a:miter lim="8000"/>
                <a:headEnd len="sm" w="sm" type="none"/>
                <a:tailEnd len="sm" w="sm" type="none"/>
              </a:ln>
            </p:spPr>
          </p:cxnSp>
          <p:cxnSp>
            <p:nvCxnSpPr>
              <p:cNvPr id="2373" name="Google Shape;2373;p12"/>
              <p:cNvCxnSpPr/>
              <p:nvPr/>
            </p:nvCxnSpPr>
            <p:spPr>
              <a:xfrm>
                <a:off x="4673600" y="1501775"/>
                <a:ext cx="69849" cy="0"/>
              </a:xfrm>
              <a:prstGeom prst="straightConnector1">
                <a:avLst/>
              </a:prstGeom>
              <a:noFill/>
              <a:ln cap="flat" cmpd="sng" w="28575">
                <a:solidFill>
                  <a:schemeClr val="lt2"/>
                </a:solidFill>
                <a:prstDash val="solid"/>
                <a:miter lim="8000"/>
                <a:headEnd len="sm" w="sm" type="none"/>
                <a:tailEnd len="sm" w="sm" type="none"/>
              </a:ln>
            </p:spPr>
          </p:cxnSp>
          <p:cxnSp>
            <p:nvCxnSpPr>
              <p:cNvPr id="2374" name="Google Shape;2374;p12"/>
              <p:cNvCxnSpPr/>
              <p:nvPr/>
            </p:nvCxnSpPr>
            <p:spPr>
              <a:xfrm>
                <a:off x="4594225" y="1349375"/>
                <a:ext cx="82550" cy="152399"/>
              </a:xfrm>
              <a:prstGeom prst="straightConnector1">
                <a:avLst/>
              </a:prstGeom>
              <a:noFill/>
              <a:ln cap="flat" cmpd="sng" w="28575">
                <a:solidFill>
                  <a:schemeClr val="lt2"/>
                </a:solidFill>
                <a:prstDash val="solid"/>
                <a:miter lim="8000"/>
                <a:headEnd len="sm" w="sm" type="none"/>
                <a:tailEnd len="sm" w="sm" type="none"/>
              </a:ln>
            </p:spPr>
          </p:cxnSp>
        </p:grpSp>
      </p:grpSp>
      <p:pic>
        <p:nvPicPr>
          <p:cNvPr descr="imgyjavg[1]" id="2375" name="Google Shape;2375;p12"/>
          <p:cNvPicPr preferRelativeResize="0"/>
          <p:nvPr/>
        </p:nvPicPr>
        <p:blipFill rotWithShape="1">
          <a:blip r:embed="rId3">
            <a:alphaModFix/>
          </a:blip>
          <a:srcRect b="0" l="0" r="0" t="0"/>
          <a:stretch/>
        </p:blipFill>
        <p:spPr>
          <a:xfrm>
            <a:off x="5341937" y="1878011"/>
            <a:ext cx="368299" cy="266699"/>
          </a:xfrm>
          <a:prstGeom prst="rect">
            <a:avLst/>
          </a:prstGeom>
          <a:noFill/>
          <a:ln>
            <a:noFill/>
          </a:ln>
        </p:spPr>
      </p:pic>
      <p:grpSp>
        <p:nvGrpSpPr>
          <p:cNvPr id="2376" name="Google Shape;2376;p12"/>
          <p:cNvGrpSpPr/>
          <p:nvPr/>
        </p:nvGrpSpPr>
        <p:grpSpPr>
          <a:xfrm>
            <a:off x="7464425" y="5226050"/>
            <a:ext cx="198436" cy="365124"/>
            <a:chOff x="7464425" y="5226050"/>
            <a:chExt cx="198436" cy="365124"/>
          </a:xfrm>
        </p:grpSpPr>
        <p:sp>
          <p:nvSpPr>
            <p:cNvPr id="2377" name="Google Shape;2377;p12"/>
            <p:cNvSpPr/>
            <p:nvPr/>
          </p:nvSpPr>
          <p:spPr>
            <a:xfrm>
              <a:off x="7464425" y="5507037"/>
              <a:ext cx="198436" cy="84137"/>
            </a:xfrm>
            <a:prstGeom prst="parallelogram">
              <a:avLst>
                <a:gd fmla="val 8321" name="adj"/>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78" name="Google Shape;2378;p12"/>
            <p:cNvSpPr txBox="1"/>
            <p:nvPr/>
          </p:nvSpPr>
          <p:spPr>
            <a:xfrm>
              <a:off x="7564436" y="5227637"/>
              <a:ext cx="92074" cy="280987"/>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79" name="Google Shape;2379;p12"/>
            <p:cNvSpPr txBox="1"/>
            <p:nvPr/>
          </p:nvSpPr>
          <p:spPr>
            <a:xfrm>
              <a:off x="7466011" y="5308600"/>
              <a:ext cx="125412" cy="280987"/>
            </a:xfrm>
            <a:prstGeom prst="rect">
              <a:avLst/>
            </a:prstGeom>
            <a:solidFill>
              <a:schemeClr val="folHlink"/>
            </a:solidFill>
            <a:ln cap="flat" cmpd="sng" w="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80" name="Google Shape;2380;p12"/>
            <p:cNvSpPr/>
            <p:nvPr/>
          </p:nvSpPr>
          <p:spPr>
            <a:xfrm>
              <a:off x="7464425" y="5226050"/>
              <a:ext cx="198436" cy="84137"/>
            </a:xfrm>
            <a:prstGeom prst="parallelogram">
              <a:avLst>
                <a:gd fmla="val 8321" name="adj"/>
              </a:avLst>
            </a:prstGeom>
            <a:solidFill>
              <a:schemeClr val="folHlink"/>
            </a:solidFill>
            <a:ln cap="flat" cmpd="sng" w="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381" name="Google Shape;2381;p12"/>
            <p:cNvCxnSpPr/>
            <p:nvPr/>
          </p:nvCxnSpPr>
          <p:spPr>
            <a:xfrm>
              <a:off x="7662861" y="5232400"/>
              <a:ext cx="0" cy="274636"/>
            </a:xfrm>
            <a:prstGeom prst="straightConnector1">
              <a:avLst/>
            </a:prstGeom>
            <a:noFill/>
            <a:ln cap="flat" cmpd="sng" w="9525">
              <a:solidFill>
                <a:schemeClr val="lt2"/>
              </a:solidFill>
              <a:prstDash val="solid"/>
              <a:miter lim="8000"/>
              <a:headEnd len="sm" w="sm" type="none"/>
              <a:tailEnd len="sm" w="sm" type="none"/>
            </a:ln>
          </p:spPr>
        </p:cxnSp>
        <p:cxnSp>
          <p:nvCxnSpPr>
            <p:cNvPr id="2382" name="Google Shape;2382;p12"/>
            <p:cNvCxnSpPr/>
            <p:nvPr/>
          </p:nvCxnSpPr>
          <p:spPr>
            <a:xfrm flipH="1">
              <a:off x="7591424" y="5507037"/>
              <a:ext cx="71436" cy="82550"/>
            </a:xfrm>
            <a:prstGeom prst="straightConnector1">
              <a:avLst/>
            </a:prstGeom>
            <a:noFill/>
            <a:ln cap="flat" cmpd="sng" w="9525">
              <a:solidFill>
                <a:schemeClr val="lt2"/>
              </a:solidFill>
              <a:prstDash val="solid"/>
              <a:miter lim="8000"/>
              <a:headEnd len="sm" w="sm" type="none"/>
              <a:tailEnd len="sm" w="sm" type="none"/>
            </a:ln>
          </p:spPr>
        </p:cxnSp>
        <p:sp>
          <p:nvSpPr>
            <p:cNvPr id="2383" name="Google Shape;2383;p12"/>
            <p:cNvSpPr txBox="1"/>
            <p:nvPr/>
          </p:nvSpPr>
          <p:spPr>
            <a:xfrm>
              <a:off x="7481886" y="5345112"/>
              <a:ext cx="82550" cy="161925"/>
            </a:xfrm>
            <a:prstGeom prst="rect">
              <a:avLst/>
            </a:prstGeom>
            <a:solidFill>
              <a:schemeClr val="folHlink"/>
            </a:solidFill>
            <a:ln cap="flat" cmpd="sng" w="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84" name="Google Shape;2384;p12"/>
            <p:cNvSpPr txBox="1"/>
            <p:nvPr/>
          </p:nvSpPr>
          <p:spPr>
            <a:xfrm>
              <a:off x="7493000" y="5394325"/>
              <a:ext cx="63500" cy="57150"/>
            </a:xfrm>
            <a:prstGeom prst="rect">
              <a:avLst/>
            </a:prstGeom>
            <a:solidFill>
              <a:schemeClr val="folHlink"/>
            </a:solidFill>
            <a:ln cap="flat" cmpd="sng" w="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2385" name="Google Shape;2385;p12"/>
          <p:cNvGrpSpPr/>
          <p:nvPr/>
        </p:nvGrpSpPr>
        <p:grpSpPr>
          <a:xfrm>
            <a:off x="7926387" y="4949825"/>
            <a:ext cx="198436" cy="365124"/>
            <a:chOff x="7464425" y="5226050"/>
            <a:chExt cx="198436" cy="365124"/>
          </a:xfrm>
        </p:grpSpPr>
        <p:sp>
          <p:nvSpPr>
            <p:cNvPr id="2386" name="Google Shape;2386;p12"/>
            <p:cNvSpPr/>
            <p:nvPr/>
          </p:nvSpPr>
          <p:spPr>
            <a:xfrm>
              <a:off x="7464425" y="5507037"/>
              <a:ext cx="198436" cy="84137"/>
            </a:xfrm>
            <a:prstGeom prst="parallelogram">
              <a:avLst>
                <a:gd fmla="val 8321" name="adj"/>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87" name="Google Shape;2387;p12"/>
            <p:cNvSpPr txBox="1"/>
            <p:nvPr/>
          </p:nvSpPr>
          <p:spPr>
            <a:xfrm>
              <a:off x="7564436" y="5227637"/>
              <a:ext cx="92074" cy="280987"/>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88" name="Google Shape;2388;p12"/>
            <p:cNvSpPr txBox="1"/>
            <p:nvPr/>
          </p:nvSpPr>
          <p:spPr>
            <a:xfrm>
              <a:off x="7466011" y="5308600"/>
              <a:ext cx="125412" cy="280987"/>
            </a:xfrm>
            <a:prstGeom prst="rect">
              <a:avLst/>
            </a:prstGeom>
            <a:solidFill>
              <a:schemeClr val="folHlink"/>
            </a:solidFill>
            <a:ln cap="flat" cmpd="sng" w="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89" name="Google Shape;2389;p12"/>
            <p:cNvSpPr/>
            <p:nvPr/>
          </p:nvSpPr>
          <p:spPr>
            <a:xfrm>
              <a:off x="7464425" y="5226050"/>
              <a:ext cx="198436" cy="84137"/>
            </a:xfrm>
            <a:prstGeom prst="parallelogram">
              <a:avLst>
                <a:gd fmla="val 8321" name="adj"/>
              </a:avLst>
            </a:prstGeom>
            <a:solidFill>
              <a:schemeClr val="folHlink"/>
            </a:solidFill>
            <a:ln cap="flat" cmpd="sng" w="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390" name="Google Shape;2390;p12"/>
            <p:cNvCxnSpPr/>
            <p:nvPr/>
          </p:nvCxnSpPr>
          <p:spPr>
            <a:xfrm>
              <a:off x="7662861" y="5232400"/>
              <a:ext cx="0" cy="274636"/>
            </a:xfrm>
            <a:prstGeom prst="straightConnector1">
              <a:avLst/>
            </a:prstGeom>
            <a:noFill/>
            <a:ln cap="flat" cmpd="sng" w="9525">
              <a:solidFill>
                <a:schemeClr val="lt2"/>
              </a:solidFill>
              <a:prstDash val="solid"/>
              <a:miter lim="8000"/>
              <a:headEnd len="sm" w="sm" type="none"/>
              <a:tailEnd len="sm" w="sm" type="none"/>
            </a:ln>
          </p:spPr>
        </p:cxnSp>
        <p:cxnSp>
          <p:nvCxnSpPr>
            <p:cNvPr id="2391" name="Google Shape;2391;p12"/>
            <p:cNvCxnSpPr/>
            <p:nvPr/>
          </p:nvCxnSpPr>
          <p:spPr>
            <a:xfrm flipH="1">
              <a:off x="7591424" y="5507037"/>
              <a:ext cx="71436" cy="82550"/>
            </a:xfrm>
            <a:prstGeom prst="straightConnector1">
              <a:avLst/>
            </a:prstGeom>
            <a:noFill/>
            <a:ln cap="flat" cmpd="sng" w="9525">
              <a:solidFill>
                <a:schemeClr val="lt2"/>
              </a:solidFill>
              <a:prstDash val="solid"/>
              <a:miter lim="8000"/>
              <a:headEnd len="sm" w="sm" type="none"/>
              <a:tailEnd len="sm" w="sm" type="none"/>
            </a:ln>
          </p:spPr>
        </p:cxnSp>
        <p:sp>
          <p:nvSpPr>
            <p:cNvPr id="2392" name="Google Shape;2392;p12"/>
            <p:cNvSpPr txBox="1"/>
            <p:nvPr/>
          </p:nvSpPr>
          <p:spPr>
            <a:xfrm>
              <a:off x="7481886" y="5345112"/>
              <a:ext cx="82550" cy="161925"/>
            </a:xfrm>
            <a:prstGeom prst="rect">
              <a:avLst/>
            </a:prstGeom>
            <a:solidFill>
              <a:schemeClr val="folHlink"/>
            </a:solidFill>
            <a:ln cap="flat" cmpd="sng" w="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93" name="Google Shape;2393;p12"/>
            <p:cNvSpPr txBox="1"/>
            <p:nvPr/>
          </p:nvSpPr>
          <p:spPr>
            <a:xfrm>
              <a:off x="7493000" y="5394325"/>
              <a:ext cx="63500" cy="57150"/>
            </a:xfrm>
            <a:prstGeom prst="rect">
              <a:avLst/>
            </a:prstGeom>
            <a:solidFill>
              <a:schemeClr val="folHlink"/>
            </a:solidFill>
            <a:ln cap="flat" cmpd="sng" w="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2394" name="Google Shape;2394;p12"/>
          <p:cNvSpPr/>
          <p:nvPr/>
        </p:nvSpPr>
        <p:spPr>
          <a:xfrm>
            <a:off x="7143750" y="5394325"/>
            <a:ext cx="233361" cy="2524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95" name="Google Shape;2395;p12"/>
          <p:cNvSpPr/>
          <p:nvPr/>
        </p:nvSpPr>
        <p:spPr>
          <a:xfrm>
            <a:off x="7145336" y="5394325"/>
            <a:ext cx="231775" cy="252412"/>
          </a:xfrm>
          <a:custGeom>
            <a:rect b="b" l="l" r="r" t="t"/>
            <a:pathLst>
              <a:path extrusionOk="0" h="120000" w="120000">
                <a:moveTo>
                  <a:pt x="41246" y="0"/>
                </a:moveTo>
                <a:lnTo>
                  <a:pt x="41372" y="0"/>
                </a:lnTo>
                <a:lnTo>
                  <a:pt x="41752" y="0"/>
                </a:lnTo>
                <a:lnTo>
                  <a:pt x="42323" y="0"/>
                </a:lnTo>
                <a:lnTo>
                  <a:pt x="43210" y="0"/>
                </a:lnTo>
                <a:lnTo>
                  <a:pt x="44287" y="63"/>
                </a:lnTo>
                <a:lnTo>
                  <a:pt x="45617" y="63"/>
                </a:lnTo>
                <a:lnTo>
                  <a:pt x="47011" y="189"/>
                </a:lnTo>
                <a:lnTo>
                  <a:pt x="48722" y="252"/>
                </a:lnTo>
                <a:lnTo>
                  <a:pt x="50623" y="378"/>
                </a:lnTo>
                <a:lnTo>
                  <a:pt x="52650" y="504"/>
                </a:lnTo>
                <a:lnTo>
                  <a:pt x="54804" y="630"/>
                </a:lnTo>
                <a:lnTo>
                  <a:pt x="57148" y="819"/>
                </a:lnTo>
                <a:lnTo>
                  <a:pt x="59619" y="1071"/>
                </a:lnTo>
                <a:lnTo>
                  <a:pt x="62217" y="1323"/>
                </a:lnTo>
                <a:lnTo>
                  <a:pt x="64941" y="1638"/>
                </a:lnTo>
                <a:lnTo>
                  <a:pt x="67793" y="2016"/>
                </a:lnTo>
                <a:lnTo>
                  <a:pt x="70707" y="2394"/>
                </a:lnTo>
                <a:lnTo>
                  <a:pt x="73748" y="2899"/>
                </a:lnTo>
                <a:lnTo>
                  <a:pt x="76853" y="3466"/>
                </a:lnTo>
                <a:lnTo>
                  <a:pt x="80021" y="3970"/>
                </a:lnTo>
                <a:lnTo>
                  <a:pt x="83315" y="4600"/>
                </a:lnTo>
                <a:lnTo>
                  <a:pt x="86546" y="5357"/>
                </a:lnTo>
                <a:lnTo>
                  <a:pt x="89841" y="6113"/>
                </a:lnTo>
                <a:lnTo>
                  <a:pt x="93262" y="6995"/>
                </a:lnTo>
                <a:lnTo>
                  <a:pt x="96620" y="7878"/>
                </a:lnTo>
                <a:lnTo>
                  <a:pt x="100042" y="8886"/>
                </a:lnTo>
                <a:lnTo>
                  <a:pt x="103400" y="10021"/>
                </a:lnTo>
                <a:lnTo>
                  <a:pt x="106758" y="11155"/>
                </a:lnTo>
                <a:lnTo>
                  <a:pt x="110179" y="12415"/>
                </a:lnTo>
                <a:lnTo>
                  <a:pt x="113474" y="13739"/>
                </a:lnTo>
                <a:lnTo>
                  <a:pt x="116768" y="15189"/>
                </a:lnTo>
                <a:lnTo>
                  <a:pt x="120000" y="16764"/>
                </a:lnTo>
                <a:lnTo>
                  <a:pt x="109545" y="71785"/>
                </a:lnTo>
                <a:lnTo>
                  <a:pt x="109799" y="71848"/>
                </a:lnTo>
                <a:lnTo>
                  <a:pt x="110369" y="72226"/>
                </a:lnTo>
                <a:lnTo>
                  <a:pt x="111193" y="72857"/>
                </a:lnTo>
                <a:lnTo>
                  <a:pt x="112016" y="73928"/>
                </a:lnTo>
                <a:lnTo>
                  <a:pt x="112650" y="75567"/>
                </a:lnTo>
                <a:lnTo>
                  <a:pt x="112840" y="77773"/>
                </a:lnTo>
                <a:lnTo>
                  <a:pt x="112587" y="80735"/>
                </a:lnTo>
                <a:lnTo>
                  <a:pt x="111510" y="84516"/>
                </a:lnTo>
                <a:lnTo>
                  <a:pt x="93262" y="111239"/>
                </a:lnTo>
                <a:lnTo>
                  <a:pt x="90728" y="111239"/>
                </a:lnTo>
                <a:lnTo>
                  <a:pt x="83885" y="120000"/>
                </a:lnTo>
                <a:lnTo>
                  <a:pt x="83759" y="120000"/>
                </a:lnTo>
                <a:lnTo>
                  <a:pt x="83315" y="119936"/>
                </a:lnTo>
                <a:lnTo>
                  <a:pt x="82618" y="119873"/>
                </a:lnTo>
                <a:lnTo>
                  <a:pt x="81731" y="119747"/>
                </a:lnTo>
                <a:lnTo>
                  <a:pt x="80464" y="119558"/>
                </a:lnTo>
                <a:lnTo>
                  <a:pt x="79134" y="119369"/>
                </a:lnTo>
                <a:lnTo>
                  <a:pt x="77486" y="119180"/>
                </a:lnTo>
                <a:lnTo>
                  <a:pt x="75649" y="118928"/>
                </a:lnTo>
                <a:lnTo>
                  <a:pt x="73621" y="118550"/>
                </a:lnTo>
                <a:lnTo>
                  <a:pt x="71467" y="118235"/>
                </a:lnTo>
                <a:lnTo>
                  <a:pt x="69123" y="117794"/>
                </a:lnTo>
                <a:lnTo>
                  <a:pt x="66525" y="117352"/>
                </a:lnTo>
                <a:lnTo>
                  <a:pt x="63864" y="116848"/>
                </a:lnTo>
                <a:lnTo>
                  <a:pt x="61077" y="116281"/>
                </a:lnTo>
                <a:lnTo>
                  <a:pt x="58162" y="115651"/>
                </a:lnTo>
                <a:lnTo>
                  <a:pt x="55121" y="114957"/>
                </a:lnTo>
                <a:lnTo>
                  <a:pt x="51953" y="114264"/>
                </a:lnTo>
                <a:lnTo>
                  <a:pt x="48722" y="113445"/>
                </a:lnTo>
                <a:lnTo>
                  <a:pt x="45427" y="112563"/>
                </a:lnTo>
                <a:lnTo>
                  <a:pt x="42069" y="111680"/>
                </a:lnTo>
                <a:lnTo>
                  <a:pt x="38648" y="110609"/>
                </a:lnTo>
                <a:lnTo>
                  <a:pt x="35163" y="109537"/>
                </a:lnTo>
                <a:lnTo>
                  <a:pt x="31742" y="108403"/>
                </a:lnTo>
                <a:lnTo>
                  <a:pt x="28194" y="107205"/>
                </a:lnTo>
                <a:lnTo>
                  <a:pt x="24709" y="105945"/>
                </a:lnTo>
                <a:lnTo>
                  <a:pt x="21161" y="104558"/>
                </a:lnTo>
                <a:lnTo>
                  <a:pt x="17740" y="103109"/>
                </a:lnTo>
                <a:lnTo>
                  <a:pt x="14255" y="101533"/>
                </a:lnTo>
                <a:lnTo>
                  <a:pt x="10897" y="99894"/>
                </a:lnTo>
                <a:lnTo>
                  <a:pt x="7539" y="98256"/>
                </a:lnTo>
                <a:lnTo>
                  <a:pt x="4244" y="96428"/>
                </a:lnTo>
                <a:lnTo>
                  <a:pt x="1077" y="94537"/>
                </a:lnTo>
                <a:lnTo>
                  <a:pt x="1013" y="94222"/>
                </a:lnTo>
                <a:lnTo>
                  <a:pt x="760" y="93277"/>
                </a:lnTo>
                <a:lnTo>
                  <a:pt x="506" y="91827"/>
                </a:lnTo>
                <a:lnTo>
                  <a:pt x="253" y="90126"/>
                </a:lnTo>
                <a:lnTo>
                  <a:pt x="0" y="88298"/>
                </a:lnTo>
                <a:lnTo>
                  <a:pt x="0" y="86344"/>
                </a:lnTo>
                <a:lnTo>
                  <a:pt x="253" y="84642"/>
                </a:lnTo>
                <a:lnTo>
                  <a:pt x="760" y="83130"/>
                </a:lnTo>
                <a:lnTo>
                  <a:pt x="24582" y="60819"/>
                </a:lnTo>
                <a:lnTo>
                  <a:pt x="24519" y="60567"/>
                </a:lnTo>
                <a:lnTo>
                  <a:pt x="24456" y="60000"/>
                </a:lnTo>
                <a:lnTo>
                  <a:pt x="24456" y="58991"/>
                </a:lnTo>
                <a:lnTo>
                  <a:pt x="24709" y="57794"/>
                </a:lnTo>
                <a:lnTo>
                  <a:pt x="25153" y="56281"/>
                </a:lnTo>
                <a:lnTo>
                  <a:pt x="26103" y="54705"/>
                </a:lnTo>
                <a:lnTo>
                  <a:pt x="27560" y="53004"/>
                </a:lnTo>
                <a:lnTo>
                  <a:pt x="29651" y="51302"/>
                </a:lnTo>
                <a:lnTo>
                  <a:pt x="41246" y="0"/>
                </a:lnTo>
                <a:close/>
              </a:path>
            </a:pathLst>
          </a:custGeom>
          <a:solidFill>
            <a:schemeClr val="folHlink"/>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96" name="Google Shape;2396;p12"/>
          <p:cNvSpPr/>
          <p:nvPr/>
        </p:nvSpPr>
        <p:spPr>
          <a:xfrm>
            <a:off x="7173911" y="5554662"/>
            <a:ext cx="134936" cy="42861"/>
          </a:xfrm>
          <a:custGeom>
            <a:rect b="b" l="l" r="r" t="t"/>
            <a:pathLst>
              <a:path extrusionOk="0" h="120000" w="120000">
                <a:moveTo>
                  <a:pt x="4339" y="0"/>
                </a:moveTo>
                <a:lnTo>
                  <a:pt x="120000" y="100422"/>
                </a:lnTo>
                <a:lnTo>
                  <a:pt x="116202" y="120000"/>
                </a:lnTo>
                <a:lnTo>
                  <a:pt x="0" y="13051"/>
                </a:lnTo>
                <a:lnTo>
                  <a:pt x="4339"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97" name="Google Shape;2397;p12"/>
          <p:cNvSpPr/>
          <p:nvPr/>
        </p:nvSpPr>
        <p:spPr>
          <a:xfrm>
            <a:off x="7151686" y="5573712"/>
            <a:ext cx="157162" cy="66674"/>
          </a:xfrm>
          <a:custGeom>
            <a:rect b="b" l="l" r="r" t="t"/>
            <a:pathLst>
              <a:path extrusionOk="0" h="120000" w="120000">
                <a:moveTo>
                  <a:pt x="119906" y="92910"/>
                </a:moveTo>
                <a:lnTo>
                  <a:pt x="119719" y="92910"/>
                </a:lnTo>
                <a:lnTo>
                  <a:pt x="119066" y="92673"/>
                </a:lnTo>
                <a:lnTo>
                  <a:pt x="118038" y="92435"/>
                </a:lnTo>
                <a:lnTo>
                  <a:pt x="116731" y="91960"/>
                </a:lnTo>
                <a:lnTo>
                  <a:pt x="115050" y="91485"/>
                </a:lnTo>
                <a:lnTo>
                  <a:pt x="112902" y="90772"/>
                </a:lnTo>
                <a:lnTo>
                  <a:pt x="110474" y="89821"/>
                </a:lnTo>
                <a:lnTo>
                  <a:pt x="107859" y="88871"/>
                </a:lnTo>
                <a:lnTo>
                  <a:pt x="104964" y="87683"/>
                </a:lnTo>
                <a:lnTo>
                  <a:pt x="101696" y="86019"/>
                </a:lnTo>
                <a:lnTo>
                  <a:pt x="98241" y="84356"/>
                </a:lnTo>
                <a:lnTo>
                  <a:pt x="94599" y="82930"/>
                </a:lnTo>
                <a:lnTo>
                  <a:pt x="90677" y="80792"/>
                </a:lnTo>
                <a:lnTo>
                  <a:pt x="86474" y="78891"/>
                </a:lnTo>
                <a:lnTo>
                  <a:pt x="82272" y="76514"/>
                </a:lnTo>
                <a:lnTo>
                  <a:pt x="77883" y="73900"/>
                </a:lnTo>
                <a:lnTo>
                  <a:pt x="73307" y="71049"/>
                </a:lnTo>
                <a:lnTo>
                  <a:pt x="68638" y="68198"/>
                </a:lnTo>
                <a:lnTo>
                  <a:pt x="63875" y="64871"/>
                </a:lnTo>
                <a:lnTo>
                  <a:pt x="59019" y="61544"/>
                </a:lnTo>
                <a:lnTo>
                  <a:pt x="54070" y="57980"/>
                </a:lnTo>
                <a:lnTo>
                  <a:pt x="49120" y="54178"/>
                </a:lnTo>
                <a:lnTo>
                  <a:pt x="44077" y="49663"/>
                </a:lnTo>
                <a:lnTo>
                  <a:pt x="39128" y="45386"/>
                </a:lnTo>
                <a:lnTo>
                  <a:pt x="33992" y="40633"/>
                </a:lnTo>
                <a:lnTo>
                  <a:pt x="29042" y="35643"/>
                </a:lnTo>
                <a:lnTo>
                  <a:pt x="24186" y="30415"/>
                </a:lnTo>
                <a:lnTo>
                  <a:pt x="19237" y="24950"/>
                </a:lnTo>
                <a:lnTo>
                  <a:pt x="14474" y="19247"/>
                </a:lnTo>
                <a:lnTo>
                  <a:pt x="9712" y="13069"/>
                </a:lnTo>
                <a:lnTo>
                  <a:pt x="5136" y="6653"/>
                </a:lnTo>
                <a:lnTo>
                  <a:pt x="653" y="0"/>
                </a:lnTo>
                <a:lnTo>
                  <a:pt x="560" y="950"/>
                </a:lnTo>
                <a:lnTo>
                  <a:pt x="373" y="3564"/>
                </a:lnTo>
                <a:lnTo>
                  <a:pt x="186" y="7603"/>
                </a:lnTo>
                <a:lnTo>
                  <a:pt x="0" y="12594"/>
                </a:lnTo>
                <a:lnTo>
                  <a:pt x="0" y="18059"/>
                </a:lnTo>
                <a:lnTo>
                  <a:pt x="186" y="23287"/>
                </a:lnTo>
                <a:lnTo>
                  <a:pt x="747" y="28514"/>
                </a:lnTo>
                <a:lnTo>
                  <a:pt x="1680" y="32554"/>
                </a:lnTo>
                <a:lnTo>
                  <a:pt x="1774" y="33029"/>
                </a:lnTo>
                <a:lnTo>
                  <a:pt x="2054" y="33504"/>
                </a:lnTo>
                <a:lnTo>
                  <a:pt x="2614" y="34217"/>
                </a:lnTo>
                <a:lnTo>
                  <a:pt x="3455" y="35168"/>
                </a:lnTo>
                <a:lnTo>
                  <a:pt x="4389" y="36831"/>
                </a:lnTo>
                <a:lnTo>
                  <a:pt x="5509" y="38495"/>
                </a:lnTo>
                <a:lnTo>
                  <a:pt x="7003" y="40396"/>
                </a:lnTo>
                <a:lnTo>
                  <a:pt x="8591" y="42772"/>
                </a:lnTo>
                <a:lnTo>
                  <a:pt x="10459" y="45148"/>
                </a:lnTo>
                <a:lnTo>
                  <a:pt x="12513" y="47524"/>
                </a:lnTo>
                <a:lnTo>
                  <a:pt x="14848" y="50376"/>
                </a:lnTo>
                <a:lnTo>
                  <a:pt x="17369" y="53465"/>
                </a:lnTo>
                <a:lnTo>
                  <a:pt x="20077" y="56554"/>
                </a:lnTo>
                <a:lnTo>
                  <a:pt x="23066" y="59881"/>
                </a:lnTo>
                <a:lnTo>
                  <a:pt x="26241" y="63445"/>
                </a:lnTo>
                <a:lnTo>
                  <a:pt x="29696" y="66772"/>
                </a:lnTo>
                <a:lnTo>
                  <a:pt x="33431" y="70336"/>
                </a:lnTo>
                <a:lnTo>
                  <a:pt x="37260" y="73900"/>
                </a:lnTo>
                <a:lnTo>
                  <a:pt x="41369" y="77465"/>
                </a:lnTo>
                <a:lnTo>
                  <a:pt x="45852" y="81029"/>
                </a:lnTo>
                <a:lnTo>
                  <a:pt x="50428" y="84831"/>
                </a:lnTo>
                <a:lnTo>
                  <a:pt x="55284" y="88396"/>
                </a:lnTo>
                <a:lnTo>
                  <a:pt x="60420" y="91960"/>
                </a:lnTo>
                <a:lnTo>
                  <a:pt x="65649" y="95524"/>
                </a:lnTo>
                <a:lnTo>
                  <a:pt x="71346" y="98851"/>
                </a:lnTo>
                <a:lnTo>
                  <a:pt x="77136" y="102415"/>
                </a:lnTo>
                <a:lnTo>
                  <a:pt x="83112" y="105504"/>
                </a:lnTo>
                <a:lnTo>
                  <a:pt x="89463" y="109069"/>
                </a:lnTo>
                <a:lnTo>
                  <a:pt x="96000" y="112158"/>
                </a:lnTo>
                <a:lnTo>
                  <a:pt x="102817" y="114772"/>
                </a:lnTo>
                <a:lnTo>
                  <a:pt x="109914" y="117386"/>
                </a:lnTo>
                <a:lnTo>
                  <a:pt x="117198" y="120000"/>
                </a:lnTo>
                <a:lnTo>
                  <a:pt x="117291" y="119524"/>
                </a:lnTo>
                <a:lnTo>
                  <a:pt x="117665" y="118099"/>
                </a:lnTo>
                <a:lnTo>
                  <a:pt x="118132" y="115722"/>
                </a:lnTo>
                <a:lnTo>
                  <a:pt x="118785" y="112396"/>
                </a:lnTo>
                <a:lnTo>
                  <a:pt x="119346" y="108356"/>
                </a:lnTo>
                <a:lnTo>
                  <a:pt x="119719" y="103841"/>
                </a:lnTo>
                <a:lnTo>
                  <a:pt x="120000" y="98613"/>
                </a:lnTo>
                <a:lnTo>
                  <a:pt x="119906" y="9291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98" name="Google Shape;2398;p12"/>
          <p:cNvSpPr/>
          <p:nvPr/>
        </p:nvSpPr>
        <p:spPr>
          <a:xfrm>
            <a:off x="7104061" y="5305425"/>
            <a:ext cx="254000" cy="3000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99" name="Google Shape;2399;p12"/>
          <p:cNvSpPr/>
          <p:nvPr/>
        </p:nvSpPr>
        <p:spPr>
          <a:xfrm>
            <a:off x="7156450" y="5324475"/>
            <a:ext cx="36512" cy="49211"/>
          </a:xfrm>
          <a:custGeom>
            <a:rect b="b" l="l" r="r" t="t"/>
            <a:pathLst>
              <a:path extrusionOk="0" h="120000" w="120000">
                <a:moveTo>
                  <a:pt x="42234" y="15555"/>
                </a:moveTo>
                <a:lnTo>
                  <a:pt x="32849" y="20555"/>
                </a:lnTo>
                <a:lnTo>
                  <a:pt x="25474" y="26111"/>
                </a:lnTo>
                <a:lnTo>
                  <a:pt x="18100" y="32777"/>
                </a:lnTo>
                <a:lnTo>
                  <a:pt x="12067" y="40000"/>
                </a:lnTo>
                <a:lnTo>
                  <a:pt x="6703" y="47777"/>
                </a:lnTo>
                <a:lnTo>
                  <a:pt x="3351" y="56111"/>
                </a:lnTo>
                <a:lnTo>
                  <a:pt x="1340" y="65000"/>
                </a:lnTo>
                <a:lnTo>
                  <a:pt x="0" y="73888"/>
                </a:lnTo>
                <a:lnTo>
                  <a:pt x="1340" y="86111"/>
                </a:lnTo>
                <a:lnTo>
                  <a:pt x="6703" y="96111"/>
                </a:lnTo>
                <a:lnTo>
                  <a:pt x="15418" y="105555"/>
                </a:lnTo>
                <a:lnTo>
                  <a:pt x="26815" y="111666"/>
                </a:lnTo>
                <a:lnTo>
                  <a:pt x="39553" y="117222"/>
                </a:lnTo>
                <a:lnTo>
                  <a:pt x="52960" y="119444"/>
                </a:lnTo>
                <a:lnTo>
                  <a:pt x="67039" y="120000"/>
                </a:lnTo>
                <a:lnTo>
                  <a:pt x="80446" y="118333"/>
                </a:lnTo>
                <a:lnTo>
                  <a:pt x="83128" y="118333"/>
                </a:lnTo>
                <a:lnTo>
                  <a:pt x="85810" y="117222"/>
                </a:lnTo>
                <a:lnTo>
                  <a:pt x="87821" y="115555"/>
                </a:lnTo>
                <a:lnTo>
                  <a:pt x="88491" y="112777"/>
                </a:lnTo>
                <a:lnTo>
                  <a:pt x="87150" y="110000"/>
                </a:lnTo>
                <a:lnTo>
                  <a:pt x="84469" y="107777"/>
                </a:lnTo>
                <a:lnTo>
                  <a:pt x="81117" y="105555"/>
                </a:lnTo>
                <a:lnTo>
                  <a:pt x="77765" y="103888"/>
                </a:lnTo>
                <a:lnTo>
                  <a:pt x="70391" y="102222"/>
                </a:lnTo>
                <a:lnTo>
                  <a:pt x="63687" y="101111"/>
                </a:lnTo>
                <a:lnTo>
                  <a:pt x="56312" y="100000"/>
                </a:lnTo>
                <a:lnTo>
                  <a:pt x="50279" y="98888"/>
                </a:lnTo>
                <a:lnTo>
                  <a:pt x="43575" y="97222"/>
                </a:lnTo>
                <a:lnTo>
                  <a:pt x="37541" y="94444"/>
                </a:lnTo>
                <a:lnTo>
                  <a:pt x="31508" y="91666"/>
                </a:lnTo>
                <a:lnTo>
                  <a:pt x="26145" y="86666"/>
                </a:lnTo>
                <a:lnTo>
                  <a:pt x="24134" y="66666"/>
                </a:lnTo>
                <a:lnTo>
                  <a:pt x="29497" y="50000"/>
                </a:lnTo>
                <a:lnTo>
                  <a:pt x="40893" y="37222"/>
                </a:lnTo>
                <a:lnTo>
                  <a:pt x="56312" y="26111"/>
                </a:lnTo>
                <a:lnTo>
                  <a:pt x="73072" y="17777"/>
                </a:lnTo>
                <a:lnTo>
                  <a:pt x="91173" y="11666"/>
                </a:lnTo>
                <a:lnTo>
                  <a:pt x="107262" y="6666"/>
                </a:lnTo>
                <a:lnTo>
                  <a:pt x="120000" y="2777"/>
                </a:lnTo>
                <a:lnTo>
                  <a:pt x="111955" y="555"/>
                </a:lnTo>
                <a:lnTo>
                  <a:pt x="103240" y="0"/>
                </a:lnTo>
                <a:lnTo>
                  <a:pt x="93854" y="1111"/>
                </a:lnTo>
                <a:lnTo>
                  <a:pt x="83128" y="2777"/>
                </a:lnTo>
                <a:lnTo>
                  <a:pt x="72402" y="5555"/>
                </a:lnTo>
                <a:lnTo>
                  <a:pt x="61675" y="8333"/>
                </a:lnTo>
                <a:lnTo>
                  <a:pt x="51620" y="12222"/>
                </a:lnTo>
                <a:lnTo>
                  <a:pt x="42234" y="15555"/>
                </a:lnTo>
                <a:close/>
              </a:path>
            </a:pathLst>
          </a:custGeom>
          <a:solidFill>
            <a:srgbClr val="C9E8FF"/>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00" name="Google Shape;2400;p12"/>
          <p:cNvSpPr/>
          <p:nvPr/>
        </p:nvSpPr>
        <p:spPr>
          <a:xfrm>
            <a:off x="7218361" y="5322887"/>
            <a:ext cx="22225" cy="38099"/>
          </a:xfrm>
          <a:custGeom>
            <a:rect b="b" l="l" r="r" t="t"/>
            <a:pathLst>
              <a:path extrusionOk="0" h="120000" w="120000">
                <a:moveTo>
                  <a:pt x="101052" y="39285"/>
                </a:moveTo>
                <a:lnTo>
                  <a:pt x="106315" y="51428"/>
                </a:lnTo>
                <a:lnTo>
                  <a:pt x="105263" y="62857"/>
                </a:lnTo>
                <a:lnTo>
                  <a:pt x="96842" y="72142"/>
                </a:lnTo>
                <a:lnTo>
                  <a:pt x="86315" y="80000"/>
                </a:lnTo>
                <a:lnTo>
                  <a:pt x="72631" y="87857"/>
                </a:lnTo>
                <a:lnTo>
                  <a:pt x="56842" y="95714"/>
                </a:lnTo>
                <a:lnTo>
                  <a:pt x="42105" y="102142"/>
                </a:lnTo>
                <a:lnTo>
                  <a:pt x="28421" y="109285"/>
                </a:lnTo>
                <a:lnTo>
                  <a:pt x="26315" y="111428"/>
                </a:lnTo>
                <a:lnTo>
                  <a:pt x="25263" y="112857"/>
                </a:lnTo>
                <a:lnTo>
                  <a:pt x="25263" y="115714"/>
                </a:lnTo>
                <a:lnTo>
                  <a:pt x="26315" y="117857"/>
                </a:lnTo>
                <a:lnTo>
                  <a:pt x="29473" y="119285"/>
                </a:lnTo>
                <a:lnTo>
                  <a:pt x="32631" y="120000"/>
                </a:lnTo>
                <a:lnTo>
                  <a:pt x="34736" y="120000"/>
                </a:lnTo>
                <a:lnTo>
                  <a:pt x="38947" y="119285"/>
                </a:lnTo>
                <a:lnTo>
                  <a:pt x="55789" y="112142"/>
                </a:lnTo>
                <a:lnTo>
                  <a:pt x="72631" y="105000"/>
                </a:lnTo>
                <a:lnTo>
                  <a:pt x="88421" y="96428"/>
                </a:lnTo>
                <a:lnTo>
                  <a:pt x="102105" y="86428"/>
                </a:lnTo>
                <a:lnTo>
                  <a:pt x="112631" y="75714"/>
                </a:lnTo>
                <a:lnTo>
                  <a:pt x="118947" y="63571"/>
                </a:lnTo>
                <a:lnTo>
                  <a:pt x="119999" y="50714"/>
                </a:lnTo>
                <a:lnTo>
                  <a:pt x="115789" y="36428"/>
                </a:lnTo>
                <a:lnTo>
                  <a:pt x="106315" y="25714"/>
                </a:lnTo>
                <a:lnTo>
                  <a:pt x="91578" y="17142"/>
                </a:lnTo>
                <a:lnTo>
                  <a:pt x="73684" y="10000"/>
                </a:lnTo>
                <a:lnTo>
                  <a:pt x="53684" y="5000"/>
                </a:lnTo>
                <a:lnTo>
                  <a:pt x="33684" y="1428"/>
                </a:lnTo>
                <a:lnTo>
                  <a:pt x="17894" y="0"/>
                </a:lnTo>
                <a:lnTo>
                  <a:pt x="5263" y="0"/>
                </a:lnTo>
                <a:lnTo>
                  <a:pt x="0" y="2142"/>
                </a:lnTo>
                <a:lnTo>
                  <a:pt x="12631" y="6428"/>
                </a:lnTo>
                <a:lnTo>
                  <a:pt x="27368" y="9285"/>
                </a:lnTo>
                <a:lnTo>
                  <a:pt x="43157" y="12142"/>
                </a:lnTo>
                <a:lnTo>
                  <a:pt x="56842" y="15714"/>
                </a:lnTo>
                <a:lnTo>
                  <a:pt x="71578" y="19285"/>
                </a:lnTo>
                <a:lnTo>
                  <a:pt x="84210" y="24285"/>
                </a:lnTo>
                <a:lnTo>
                  <a:pt x="93684" y="30714"/>
                </a:lnTo>
                <a:lnTo>
                  <a:pt x="101052" y="3928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01" name="Google Shape;2401;p12"/>
          <p:cNvSpPr/>
          <p:nvPr/>
        </p:nvSpPr>
        <p:spPr>
          <a:xfrm>
            <a:off x="7134225" y="5314950"/>
            <a:ext cx="58737" cy="79375"/>
          </a:xfrm>
          <a:custGeom>
            <a:rect b="b" l="l" r="r" t="t"/>
            <a:pathLst>
              <a:path extrusionOk="0" h="120000" w="120000">
                <a:moveTo>
                  <a:pt x="46505" y="15726"/>
                </a:moveTo>
                <a:lnTo>
                  <a:pt x="37370" y="22222"/>
                </a:lnTo>
                <a:lnTo>
                  <a:pt x="28235" y="28717"/>
                </a:lnTo>
                <a:lnTo>
                  <a:pt x="19930" y="36239"/>
                </a:lnTo>
                <a:lnTo>
                  <a:pt x="12456" y="44444"/>
                </a:lnTo>
                <a:lnTo>
                  <a:pt x="6228" y="52991"/>
                </a:lnTo>
                <a:lnTo>
                  <a:pt x="2076" y="61880"/>
                </a:lnTo>
                <a:lnTo>
                  <a:pt x="0" y="71794"/>
                </a:lnTo>
                <a:lnTo>
                  <a:pt x="415" y="82051"/>
                </a:lnTo>
                <a:lnTo>
                  <a:pt x="1245" y="84786"/>
                </a:lnTo>
                <a:lnTo>
                  <a:pt x="2076" y="87521"/>
                </a:lnTo>
                <a:lnTo>
                  <a:pt x="3321" y="89572"/>
                </a:lnTo>
                <a:lnTo>
                  <a:pt x="4982" y="92307"/>
                </a:lnTo>
                <a:lnTo>
                  <a:pt x="7058" y="94358"/>
                </a:lnTo>
                <a:lnTo>
                  <a:pt x="9965" y="96752"/>
                </a:lnTo>
                <a:lnTo>
                  <a:pt x="12041" y="98461"/>
                </a:lnTo>
                <a:lnTo>
                  <a:pt x="14948" y="99829"/>
                </a:lnTo>
                <a:lnTo>
                  <a:pt x="20761" y="102905"/>
                </a:lnTo>
                <a:lnTo>
                  <a:pt x="26574" y="105299"/>
                </a:lnTo>
                <a:lnTo>
                  <a:pt x="31972" y="107692"/>
                </a:lnTo>
                <a:lnTo>
                  <a:pt x="38200" y="109401"/>
                </a:lnTo>
                <a:lnTo>
                  <a:pt x="44429" y="111452"/>
                </a:lnTo>
                <a:lnTo>
                  <a:pt x="50242" y="112820"/>
                </a:lnTo>
                <a:lnTo>
                  <a:pt x="56470" y="114188"/>
                </a:lnTo>
                <a:lnTo>
                  <a:pt x="62698" y="115213"/>
                </a:lnTo>
                <a:lnTo>
                  <a:pt x="69342" y="116581"/>
                </a:lnTo>
                <a:lnTo>
                  <a:pt x="75155" y="117264"/>
                </a:lnTo>
                <a:lnTo>
                  <a:pt x="81799" y="117948"/>
                </a:lnTo>
                <a:lnTo>
                  <a:pt x="88442" y="118632"/>
                </a:lnTo>
                <a:lnTo>
                  <a:pt x="94671" y="118974"/>
                </a:lnTo>
                <a:lnTo>
                  <a:pt x="100899" y="119316"/>
                </a:lnTo>
                <a:lnTo>
                  <a:pt x="107543" y="119658"/>
                </a:lnTo>
                <a:lnTo>
                  <a:pt x="113771" y="119999"/>
                </a:lnTo>
                <a:lnTo>
                  <a:pt x="115847" y="119999"/>
                </a:lnTo>
                <a:lnTo>
                  <a:pt x="117508" y="119316"/>
                </a:lnTo>
                <a:lnTo>
                  <a:pt x="118754" y="117948"/>
                </a:lnTo>
                <a:lnTo>
                  <a:pt x="120000" y="116581"/>
                </a:lnTo>
                <a:lnTo>
                  <a:pt x="120000" y="114529"/>
                </a:lnTo>
                <a:lnTo>
                  <a:pt x="118754" y="113162"/>
                </a:lnTo>
                <a:lnTo>
                  <a:pt x="117093" y="112136"/>
                </a:lnTo>
                <a:lnTo>
                  <a:pt x="115017" y="111452"/>
                </a:lnTo>
                <a:lnTo>
                  <a:pt x="109204" y="110085"/>
                </a:lnTo>
                <a:lnTo>
                  <a:pt x="103806" y="109401"/>
                </a:lnTo>
                <a:lnTo>
                  <a:pt x="97993" y="108376"/>
                </a:lnTo>
                <a:lnTo>
                  <a:pt x="91764" y="107692"/>
                </a:lnTo>
                <a:lnTo>
                  <a:pt x="86366" y="107008"/>
                </a:lnTo>
                <a:lnTo>
                  <a:pt x="80553" y="106324"/>
                </a:lnTo>
                <a:lnTo>
                  <a:pt x="74325" y="105299"/>
                </a:lnTo>
                <a:lnTo>
                  <a:pt x="68927" y="104273"/>
                </a:lnTo>
                <a:lnTo>
                  <a:pt x="63114" y="103589"/>
                </a:lnTo>
                <a:lnTo>
                  <a:pt x="57301" y="102564"/>
                </a:lnTo>
                <a:lnTo>
                  <a:pt x="51903" y="101196"/>
                </a:lnTo>
                <a:lnTo>
                  <a:pt x="46089" y="99829"/>
                </a:lnTo>
                <a:lnTo>
                  <a:pt x="40692" y="98119"/>
                </a:lnTo>
                <a:lnTo>
                  <a:pt x="35294" y="96410"/>
                </a:lnTo>
                <a:lnTo>
                  <a:pt x="29896" y="94358"/>
                </a:lnTo>
                <a:lnTo>
                  <a:pt x="24498" y="91965"/>
                </a:lnTo>
                <a:lnTo>
                  <a:pt x="20346" y="89230"/>
                </a:lnTo>
                <a:lnTo>
                  <a:pt x="17024" y="86153"/>
                </a:lnTo>
                <a:lnTo>
                  <a:pt x="14117" y="82393"/>
                </a:lnTo>
                <a:lnTo>
                  <a:pt x="12871" y="77948"/>
                </a:lnTo>
                <a:lnTo>
                  <a:pt x="12456" y="73504"/>
                </a:lnTo>
                <a:lnTo>
                  <a:pt x="12871" y="68717"/>
                </a:lnTo>
                <a:lnTo>
                  <a:pt x="14117" y="63589"/>
                </a:lnTo>
                <a:lnTo>
                  <a:pt x="15778" y="59487"/>
                </a:lnTo>
                <a:lnTo>
                  <a:pt x="19100" y="54017"/>
                </a:lnTo>
                <a:lnTo>
                  <a:pt x="22422" y="48547"/>
                </a:lnTo>
                <a:lnTo>
                  <a:pt x="26574" y="43760"/>
                </a:lnTo>
                <a:lnTo>
                  <a:pt x="30726" y="39316"/>
                </a:lnTo>
                <a:lnTo>
                  <a:pt x="35294" y="34871"/>
                </a:lnTo>
                <a:lnTo>
                  <a:pt x="39861" y="30427"/>
                </a:lnTo>
                <a:lnTo>
                  <a:pt x="45674" y="26324"/>
                </a:lnTo>
                <a:lnTo>
                  <a:pt x="51487" y="21880"/>
                </a:lnTo>
                <a:lnTo>
                  <a:pt x="56885" y="18119"/>
                </a:lnTo>
                <a:lnTo>
                  <a:pt x="64359" y="14700"/>
                </a:lnTo>
                <a:lnTo>
                  <a:pt x="72664" y="11965"/>
                </a:lnTo>
                <a:lnTo>
                  <a:pt x="80968" y="8888"/>
                </a:lnTo>
                <a:lnTo>
                  <a:pt x="88442" y="6495"/>
                </a:lnTo>
                <a:lnTo>
                  <a:pt x="94671" y="4102"/>
                </a:lnTo>
                <a:lnTo>
                  <a:pt x="98408" y="2051"/>
                </a:lnTo>
                <a:lnTo>
                  <a:pt x="99653" y="683"/>
                </a:lnTo>
                <a:lnTo>
                  <a:pt x="95501" y="0"/>
                </a:lnTo>
                <a:lnTo>
                  <a:pt x="89273" y="341"/>
                </a:lnTo>
                <a:lnTo>
                  <a:pt x="82214" y="1367"/>
                </a:lnTo>
                <a:lnTo>
                  <a:pt x="74740" y="3076"/>
                </a:lnTo>
                <a:lnTo>
                  <a:pt x="66851" y="5811"/>
                </a:lnTo>
                <a:lnTo>
                  <a:pt x="59792" y="8547"/>
                </a:lnTo>
                <a:lnTo>
                  <a:pt x="52733" y="11965"/>
                </a:lnTo>
                <a:lnTo>
                  <a:pt x="46505" y="1572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02" name="Google Shape;2402;p12"/>
          <p:cNvSpPr/>
          <p:nvPr/>
        </p:nvSpPr>
        <p:spPr>
          <a:xfrm>
            <a:off x="7215186" y="5311775"/>
            <a:ext cx="50799" cy="53974"/>
          </a:xfrm>
          <a:custGeom>
            <a:rect b="b" l="l" r="r" t="t"/>
            <a:pathLst>
              <a:path extrusionOk="0" h="120000" w="120000">
                <a:moveTo>
                  <a:pt x="99212" y="36410"/>
                </a:moveTo>
                <a:lnTo>
                  <a:pt x="104881" y="43076"/>
                </a:lnTo>
                <a:lnTo>
                  <a:pt x="108188" y="50769"/>
                </a:lnTo>
                <a:lnTo>
                  <a:pt x="109606" y="58974"/>
                </a:lnTo>
                <a:lnTo>
                  <a:pt x="109606" y="67692"/>
                </a:lnTo>
                <a:lnTo>
                  <a:pt x="108661" y="74871"/>
                </a:lnTo>
                <a:lnTo>
                  <a:pt x="106771" y="81025"/>
                </a:lnTo>
                <a:lnTo>
                  <a:pt x="103464" y="87179"/>
                </a:lnTo>
                <a:lnTo>
                  <a:pt x="99685" y="91794"/>
                </a:lnTo>
                <a:lnTo>
                  <a:pt x="95433" y="97435"/>
                </a:lnTo>
                <a:lnTo>
                  <a:pt x="91181" y="102051"/>
                </a:lnTo>
                <a:lnTo>
                  <a:pt x="86456" y="106666"/>
                </a:lnTo>
                <a:lnTo>
                  <a:pt x="82204" y="111794"/>
                </a:lnTo>
                <a:lnTo>
                  <a:pt x="81259" y="113333"/>
                </a:lnTo>
                <a:lnTo>
                  <a:pt x="81259" y="114871"/>
                </a:lnTo>
                <a:lnTo>
                  <a:pt x="81259" y="116410"/>
                </a:lnTo>
                <a:lnTo>
                  <a:pt x="82204" y="118461"/>
                </a:lnTo>
                <a:lnTo>
                  <a:pt x="83622" y="119487"/>
                </a:lnTo>
                <a:lnTo>
                  <a:pt x="85511" y="120000"/>
                </a:lnTo>
                <a:lnTo>
                  <a:pt x="86929" y="119487"/>
                </a:lnTo>
                <a:lnTo>
                  <a:pt x="88346" y="118461"/>
                </a:lnTo>
                <a:lnTo>
                  <a:pt x="98267" y="111282"/>
                </a:lnTo>
                <a:lnTo>
                  <a:pt x="106771" y="102051"/>
                </a:lnTo>
                <a:lnTo>
                  <a:pt x="113385" y="91282"/>
                </a:lnTo>
                <a:lnTo>
                  <a:pt x="117637" y="79487"/>
                </a:lnTo>
                <a:lnTo>
                  <a:pt x="120000" y="67179"/>
                </a:lnTo>
                <a:lnTo>
                  <a:pt x="118582" y="54871"/>
                </a:lnTo>
                <a:lnTo>
                  <a:pt x="114803" y="43076"/>
                </a:lnTo>
                <a:lnTo>
                  <a:pt x="106771" y="32820"/>
                </a:lnTo>
                <a:lnTo>
                  <a:pt x="101102" y="27179"/>
                </a:lnTo>
                <a:lnTo>
                  <a:pt x="94015" y="23076"/>
                </a:lnTo>
                <a:lnTo>
                  <a:pt x="86456" y="18461"/>
                </a:lnTo>
                <a:lnTo>
                  <a:pt x="77952" y="14871"/>
                </a:lnTo>
                <a:lnTo>
                  <a:pt x="69448" y="10769"/>
                </a:lnTo>
                <a:lnTo>
                  <a:pt x="60944" y="8205"/>
                </a:lnTo>
                <a:lnTo>
                  <a:pt x="52440" y="6153"/>
                </a:lnTo>
                <a:lnTo>
                  <a:pt x="43937" y="3589"/>
                </a:lnTo>
                <a:lnTo>
                  <a:pt x="35433" y="2051"/>
                </a:lnTo>
                <a:lnTo>
                  <a:pt x="27874" y="1025"/>
                </a:lnTo>
                <a:lnTo>
                  <a:pt x="20314" y="0"/>
                </a:lnTo>
                <a:lnTo>
                  <a:pt x="14645" y="0"/>
                </a:lnTo>
                <a:lnTo>
                  <a:pt x="8976" y="0"/>
                </a:lnTo>
                <a:lnTo>
                  <a:pt x="4724" y="0"/>
                </a:lnTo>
                <a:lnTo>
                  <a:pt x="1417" y="1025"/>
                </a:lnTo>
                <a:lnTo>
                  <a:pt x="0" y="2051"/>
                </a:lnTo>
                <a:lnTo>
                  <a:pt x="5196" y="3076"/>
                </a:lnTo>
                <a:lnTo>
                  <a:pt x="9921" y="3589"/>
                </a:lnTo>
                <a:lnTo>
                  <a:pt x="16062" y="4615"/>
                </a:lnTo>
                <a:lnTo>
                  <a:pt x="21732" y="6153"/>
                </a:lnTo>
                <a:lnTo>
                  <a:pt x="27874" y="7692"/>
                </a:lnTo>
                <a:lnTo>
                  <a:pt x="34960" y="8717"/>
                </a:lnTo>
                <a:lnTo>
                  <a:pt x="41102" y="10256"/>
                </a:lnTo>
                <a:lnTo>
                  <a:pt x="48188" y="11794"/>
                </a:lnTo>
                <a:lnTo>
                  <a:pt x="54803" y="14358"/>
                </a:lnTo>
                <a:lnTo>
                  <a:pt x="61889" y="16410"/>
                </a:lnTo>
                <a:lnTo>
                  <a:pt x="68503" y="18461"/>
                </a:lnTo>
                <a:lnTo>
                  <a:pt x="75118" y="21538"/>
                </a:lnTo>
                <a:lnTo>
                  <a:pt x="81732" y="24615"/>
                </a:lnTo>
                <a:lnTo>
                  <a:pt x="87874" y="28205"/>
                </a:lnTo>
                <a:lnTo>
                  <a:pt x="94015" y="32307"/>
                </a:lnTo>
                <a:lnTo>
                  <a:pt x="99212" y="3641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03" name="Google Shape;2403;p12"/>
          <p:cNvSpPr/>
          <p:nvPr/>
        </p:nvSpPr>
        <p:spPr>
          <a:xfrm>
            <a:off x="7113586" y="5337175"/>
            <a:ext cx="20636" cy="49211"/>
          </a:xfrm>
          <a:custGeom>
            <a:rect b="b" l="l" r="r" t="t"/>
            <a:pathLst>
              <a:path extrusionOk="0" h="120000" w="120000">
                <a:moveTo>
                  <a:pt x="0" y="65701"/>
                </a:moveTo>
                <a:lnTo>
                  <a:pt x="0" y="75475"/>
                </a:lnTo>
                <a:lnTo>
                  <a:pt x="4660" y="84705"/>
                </a:lnTo>
                <a:lnTo>
                  <a:pt x="13980" y="93393"/>
                </a:lnTo>
                <a:lnTo>
                  <a:pt x="25631" y="100995"/>
                </a:lnTo>
                <a:lnTo>
                  <a:pt x="40776" y="106968"/>
                </a:lnTo>
                <a:lnTo>
                  <a:pt x="58252" y="112941"/>
                </a:lnTo>
                <a:lnTo>
                  <a:pt x="76893" y="117285"/>
                </a:lnTo>
                <a:lnTo>
                  <a:pt x="96699" y="119457"/>
                </a:lnTo>
                <a:lnTo>
                  <a:pt x="103689" y="120000"/>
                </a:lnTo>
                <a:lnTo>
                  <a:pt x="109514" y="118914"/>
                </a:lnTo>
                <a:lnTo>
                  <a:pt x="114174" y="117285"/>
                </a:lnTo>
                <a:lnTo>
                  <a:pt x="116504" y="114570"/>
                </a:lnTo>
                <a:lnTo>
                  <a:pt x="116504" y="111855"/>
                </a:lnTo>
                <a:lnTo>
                  <a:pt x="115339" y="109140"/>
                </a:lnTo>
                <a:lnTo>
                  <a:pt x="111844" y="106425"/>
                </a:lnTo>
                <a:lnTo>
                  <a:pt x="106019" y="105339"/>
                </a:lnTo>
                <a:lnTo>
                  <a:pt x="86213" y="102081"/>
                </a:lnTo>
                <a:lnTo>
                  <a:pt x="67572" y="97194"/>
                </a:lnTo>
                <a:lnTo>
                  <a:pt x="52427" y="91221"/>
                </a:lnTo>
                <a:lnTo>
                  <a:pt x="41941" y="84162"/>
                </a:lnTo>
                <a:lnTo>
                  <a:pt x="34951" y="75475"/>
                </a:lnTo>
                <a:lnTo>
                  <a:pt x="31456" y="66244"/>
                </a:lnTo>
                <a:lnTo>
                  <a:pt x="31456" y="55927"/>
                </a:lnTo>
                <a:lnTo>
                  <a:pt x="37281" y="45610"/>
                </a:lnTo>
                <a:lnTo>
                  <a:pt x="44271" y="38009"/>
                </a:lnTo>
                <a:lnTo>
                  <a:pt x="53592" y="30950"/>
                </a:lnTo>
                <a:lnTo>
                  <a:pt x="65242" y="24977"/>
                </a:lnTo>
                <a:lnTo>
                  <a:pt x="76893" y="19004"/>
                </a:lnTo>
                <a:lnTo>
                  <a:pt x="88543" y="13574"/>
                </a:lnTo>
                <a:lnTo>
                  <a:pt x="100194" y="9230"/>
                </a:lnTo>
                <a:lnTo>
                  <a:pt x="111844" y="4343"/>
                </a:lnTo>
                <a:lnTo>
                  <a:pt x="120000" y="542"/>
                </a:lnTo>
                <a:lnTo>
                  <a:pt x="111844" y="0"/>
                </a:lnTo>
                <a:lnTo>
                  <a:pt x="97864" y="2714"/>
                </a:lnTo>
                <a:lnTo>
                  <a:pt x="80388" y="9230"/>
                </a:lnTo>
                <a:lnTo>
                  <a:pt x="59417" y="17918"/>
                </a:lnTo>
                <a:lnTo>
                  <a:pt x="39611" y="28778"/>
                </a:lnTo>
                <a:lnTo>
                  <a:pt x="20970" y="40723"/>
                </a:lnTo>
                <a:lnTo>
                  <a:pt x="8155" y="53212"/>
                </a:lnTo>
                <a:lnTo>
                  <a:pt x="0" y="65701"/>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04" name="Google Shape;2404;p12"/>
          <p:cNvSpPr/>
          <p:nvPr/>
        </p:nvSpPr>
        <p:spPr>
          <a:xfrm>
            <a:off x="7256461" y="5308600"/>
            <a:ext cx="44450" cy="65086"/>
          </a:xfrm>
          <a:custGeom>
            <a:rect b="b" l="l" r="r" t="t"/>
            <a:pathLst>
              <a:path extrusionOk="0" h="120000" w="120000">
                <a:moveTo>
                  <a:pt x="97194" y="45000"/>
                </a:moveTo>
                <a:lnTo>
                  <a:pt x="100995" y="47916"/>
                </a:lnTo>
                <a:lnTo>
                  <a:pt x="104796" y="51666"/>
                </a:lnTo>
                <a:lnTo>
                  <a:pt x="106968" y="55416"/>
                </a:lnTo>
                <a:lnTo>
                  <a:pt x="109140" y="59583"/>
                </a:lnTo>
                <a:lnTo>
                  <a:pt x="109683" y="63750"/>
                </a:lnTo>
                <a:lnTo>
                  <a:pt x="109683" y="67916"/>
                </a:lnTo>
                <a:lnTo>
                  <a:pt x="108054" y="72500"/>
                </a:lnTo>
                <a:lnTo>
                  <a:pt x="105882" y="76666"/>
                </a:lnTo>
                <a:lnTo>
                  <a:pt x="101538" y="80833"/>
                </a:lnTo>
                <a:lnTo>
                  <a:pt x="97194" y="85000"/>
                </a:lnTo>
                <a:lnTo>
                  <a:pt x="92307" y="88333"/>
                </a:lnTo>
                <a:lnTo>
                  <a:pt x="86334" y="92083"/>
                </a:lnTo>
                <a:lnTo>
                  <a:pt x="81447" y="95416"/>
                </a:lnTo>
                <a:lnTo>
                  <a:pt x="75475" y="98750"/>
                </a:lnTo>
                <a:lnTo>
                  <a:pt x="70045" y="102500"/>
                </a:lnTo>
                <a:lnTo>
                  <a:pt x="64615" y="106250"/>
                </a:lnTo>
                <a:lnTo>
                  <a:pt x="62986" y="107500"/>
                </a:lnTo>
                <a:lnTo>
                  <a:pt x="61900" y="109583"/>
                </a:lnTo>
                <a:lnTo>
                  <a:pt x="60814" y="111250"/>
                </a:lnTo>
                <a:lnTo>
                  <a:pt x="59728" y="112916"/>
                </a:lnTo>
                <a:lnTo>
                  <a:pt x="59185" y="115000"/>
                </a:lnTo>
                <a:lnTo>
                  <a:pt x="59185" y="116666"/>
                </a:lnTo>
                <a:lnTo>
                  <a:pt x="59728" y="118333"/>
                </a:lnTo>
                <a:lnTo>
                  <a:pt x="61357" y="119583"/>
                </a:lnTo>
                <a:lnTo>
                  <a:pt x="63529" y="120000"/>
                </a:lnTo>
                <a:lnTo>
                  <a:pt x="65701" y="120000"/>
                </a:lnTo>
                <a:lnTo>
                  <a:pt x="67873" y="119583"/>
                </a:lnTo>
                <a:lnTo>
                  <a:pt x="70045" y="118333"/>
                </a:lnTo>
                <a:lnTo>
                  <a:pt x="75475" y="113333"/>
                </a:lnTo>
                <a:lnTo>
                  <a:pt x="81990" y="108750"/>
                </a:lnTo>
                <a:lnTo>
                  <a:pt x="87963" y="104166"/>
                </a:lnTo>
                <a:lnTo>
                  <a:pt x="95022" y="99583"/>
                </a:lnTo>
                <a:lnTo>
                  <a:pt x="100995" y="95416"/>
                </a:lnTo>
                <a:lnTo>
                  <a:pt x="106968" y="90416"/>
                </a:lnTo>
                <a:lnTo>
                  <a:pt x="112398" y="85000"/>
                </a:lnTo>
                <a:lnTo>
                  <a:pt x="116742" y="79166"/>
                </a:lnTo>
                <a:lnTo>
                  <a:pt x="119457" y="72500"/>
                </a:lnTo>
                <a:lnTo>
                  <a:pt x="120000" y="65833"/>
                </a:lnTo>
                <a:lnTo>
                  <a:pt x="118371" y="59166"/>
                </a:lnTo>
                <a:lnTo>
                  <a:pt x="115656" y="52916"/>
                </a:lnTo>
                <a:lnTo>
                  <a:pt x="110769" y="46666"/>
                </a:lnTo>
                <a:lnTo>
                  <a:pt x="105339" y="41250"/>
                </a:lnTo>
                <a:lnTo>
                  <a:pt x="98280" y="36250"/>
                </a:lnTo>
                <a:lnTo>
                  <a:pt x="91764" y="32083"/>
                </a:lnTo>
                <a:lnTo>
                  <a:pt x="86334" y="28750"/>
                </a:lnTo>
                <a:lnTo>
                  <a:pt x="80904" y="26250"/>
                </a:lnTo>
                <a:lnTo>
                  <a:pt x="74389" y="22916"/>
                </a:lnTo>
                <a:lnTo>
                  <a:pt x="67873" y="20000"/>
                </a:lnTo>
                <a:lnTo>
                  <a:pt x="61900" y="16666"/>
                </a:lnTo>
                <a:lnTo>
                  <a:pt x="54841" y="13750"/>
                </a:lnTo>
                <a:lnTo>
                  <a:pt x="48325" y="11250"/>
                </a:lnTo>
                <a:lnTo>
                  <a:pt x="41809" y="8333"/>
                </a:lnTo>
                <a:lnTo>
                  <a:pt x="35837" y="6250"/>
                </a:lnTo>
                <a:lnTo>
                  <a:pt x="29321" y="3750"/>
                </a:lnTo>
                <a:lnTo>
                  <a:pt x="22805" y="2500"/>
                </a:lnTo>
                <a:lnTo>
                  <a:pt x="17375" y="1250"/>
                </a:lnTo>
                <a:lnTo>
                  <a:pt x="11945" y="416"/>
                </a:lnTo>
                <a:lnTo>
                  <a:pt x="7601" y="0"/>
                </a:lnTo>
                <a:lnTo>
                  <a:pt x="3800" y="416"/>
                </a:lnTo>
                <a:lnTo>
                  <a:pt x="0" y="1250"/>
                </a:lnTo>
                <a:lnTo>
                  <a:pt x="4343" y="2083"/>
                </a:lnTo>
                <a:lnTo>
                  <a:pt x="8687" y="3333"/>
                </a:lnTo>
                <a:lnTo>
                  <a:pt x="14117" y="5416"/>
                </a:lnTo>
                <a:lnTo>
                  <a:pt x="19004" y="7083"/>
                </a:lnTo>
                <a:lnTo>
                  <a:pt x="25520" y="9166"/>
                </a:lnTo>
                <a:lnTo>
                  <a:pt x="31493" y="11666"/>
                </a:lnTo>
                <a:lnTo>
                  <a:pt x="38552" y="14166"/>
                </a:lnTo>
                <a:lnTo>
                  <a:pt x="45067" y="16666"/>
                </a:lnTo>
                <a:lnTo>
                  <a:pt x="52126" y="20000"/>
                </a:lnTo>
                <a:lnTo>
                  <a:pt x="59185" y="22916"/>
                </a:lnTo>
                <a:lnTo>
                  <a:pt x="65701" y="26666"/>
                </a:lnTo>
                <a:lnTo>
                  <a:pt x="72760" y="30000"/>
                </a:lnTo>
                <a:lnTo>
                  <a:pt x="79276" y="33750"/>
                </a:lnTo>
                <a:lnTo>
                  <a:pt x="85791" y="37500"/>
                </a:lnTo>
                <a:lnTo>
                  <a:pt x="91764" y="40833"/>
                </a:lnTo>
                <a:lnTo>
                  <a:pt x="97194" y="4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05" name="Google Shape;2405;p12"/>
          <p:cNvSpPr/>
          <p:nvPr/>
        </p:nvSpPr>
        <p:spPr>
          <a:xfrm>
            <a:off x="7208836" y="5384800"/>
            <a:ext cx="14287" cy="39687"/>
          </a:xfrm>
          <a:custGeom>
            <a:rect b="b" l="l" r="r" t="t"/>
            <a:pathLst>
              <a:path extrusionOk="0" h="120000" w="120000">
                <a:moveTo>
                  <a:pt x="45405" y="8275"/>
                </a:moveTo>
                <a:lnTo>
                  <a:pt x="42162" y="4827"/>
                </a:lnTo>
                <a:lnTo>
                  <a:pt x="37297" y="2068"/>
                </a:lnTo>
                <a:lnTo>
                  <a:pt x="27567" y="689"/>
                </a:lnTo>
                <a:lnTo>
                  <a:pt x="19459" y="0"/>
                </a:lnTo>
                <a:lnTo>
                  <a:pt x="11351" y="1379"/>
                </a:lnTo>
                <a:lnTo>
                  <a:pt x="4864" y="3448"/>
                </a:lnTo>
                <a:lnTo>
                  <a:pt x="0" y="6896"/>
                </a:lnTo>
                <a:lnTo>
                  <a:pt x="0" y="11034"/>
                </a:lnTo>
                <a:lnTo>
                  <a:pt x="8108" y="26896"/>
                </a:lnTo>
                <a:lnTo>
                  <a:pt x="21081" y="45517"/>
                </a:lnTo>
                <a:lnTo>
                  <a:pt x="38918" y="63448"/>
                </a:lnTo>
                <a:lnTo>
                  <a:pt x="58378" y="81379"/>
                </a:lnTo>
                <a:lnTo>
                  <a:pt x="79459" y="97241"/>
                </a:lnTo>
                <a:lnTo>
                  <a:pt x="98918" y="109655"/>
                </a:lnTo>
                <a:lnTo>
                  <a:pt x="111891" y="117931"/>
                </a:lnTo>
                <a:lnTo>
                  <a:pt x="120000" y="120000"/>
                </a:lnTo>
                <a:lnTo>
                  <a:pt x="116756" y="111724"/>
                </a:lnTo>
                <a:lnTo>
                  <a:pt x="108648" y="101379"/>
                </a:lnTo>
                <a:lnTo>
                  <a:pt x="98918" y="88275"/>
                </a:lnTo>
                <a:lnTo>
                  <a:pt x="85945" y="72413"/>
                </a:lnTo>
                <a:lnTo>
                  <a:pt x="74594" y="56551"/>
                </a:lnTo>
                <a:lnTo>
                  <a:pt x="61621" y="40000"/>
                </a:lnTo>
                <a:lnTo>
                  <a:pt x="51891" y="24137"/>
                </a:lnTo>
                <a:lnTo>
                  <a:pt x="45405" y="8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06" name="Google Shape;2406;p12"/>
          <p:cNvSpPr/>
          <p:nvPr/>
        </p:nvSpPr>
        <p:spPr>
          <a:xfrm>
            <a:off x="7202486" y="5364162"/>
            <a:ext cx="7937" cy="19049"/>
          </a:xfrm>
          <a:custGeom>
            <a:rect b="b" l="l" r="r" t="t"/>
            <a:pathLst>
              <a:path extrusionOk="0" h="120000" w="120000">
                <a:moveTo>
                  <a:pt x="61538" y="12413"/>
                </a:moveTo>
                <a:lnTo>
                  <a:pt x="58461" y="6896"/>
                </a:lnTo>
                <a:lnTo>
                  <a:pt x="49230" y="2758"/>
                </a:lnTo>
                <a:lnTo>
                  <a:pt x="40000" y="0"/>
                </a:lnTo>
                <a:lnTo>
                  <a:pt x="24615" y="0"/>
                </a:lnTo>
                <a:lnTo>
                  <a:pt x="15384" y="1379"/>
                </a:lnTo>
                <a:lnTo>
                  <a:pt x="6153" y="4137"/>
                </a:lnTo>
                <a:lnTo>
                  <a:pt x="0" y="8275"/>
                </a:lnTo>
                <a:lnTo>
                  <a:pt x="0" y="13793"/>
                </a:lnTo>
                <a:lnTo>
                  <a:pt x="0" y="30344"/>
                </a:lnTo>
                <a:lnTo>
                  <a:pt x="9230" y="48275"/>
                </a:lnTo>
                <a:lnTo>
                  <a:pt x="21538" y="66206"/>
                </a:lnTo>
                <a:lnTo>
                  <a:pt x="40000" y="82758"/>
                </a:lnTo>
                <a:lnTo>
                  <a:pt x="58461" y="99310"/>
                </a:lnTo>
                <a:lnTo>
                  <a:pt x="76923" y="111724"/>
                </a:lnTo>
                <a:lnTo>
                  <a:pt x="101538" y="118620"/>
                </a:lnTo>
                <a:lnTo>
                  <a:pt x="116923" y="120000"/>
                </a:lnTo>
                <a:lnTo>
                  <a:pt x="120000" y="96551"/>
                </a:lnTo>
                <a:lnTo>
                  <a:pt x="104615" y="68965"/>
                </a:lnTo>
                <a:lnTo>
                  <a:pt x="83076" y="40000"/>
                </a:lnTo>
                <a:lnTo>
                  <a:pt x="61538" y="1241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07" name="Google Shape;2407;p12"/>
          <p:cNvSpPr/>
          <p:nvPr/>
        </p:nvSpPr>
        <p:spPr>
          <a:xfrm>
            <a:off x="7196136" y="5349875"/>
            <a:ext cx="6349" cy="11112"/>
          </a:xfrm>
          <a:custGeom>
            <a:rect b="b" l="l" r="r" t="t"/>
            <a:pathLst>
              <a:path extrusionOk="0" h="120000" w="120000">
                <a:moveTo>
                  <a:pt x="63529" y="16470"/>
                </a:moveTo>
                <a:lnTo>
                  <a:pt x="63529" y="18823"/>
                </a:lnTo>
                <a:lnTo>
                  <a:pt x="60000" y="11764"/>
                </a:lnTo>
                <a:lnTo>
                  <a:pt x="49411" y="2352"/>
                </a:lnTo>
                <a:lnTo>
                  <a:pt x="38823" y="0"/>
                </a:lnTo>
                <a:lnTo>
                  <a:pt x="24705" y="0"/>
                </a:lnTo>
                <a:lnTo>
                  <a:pt x="14117" y="2352"/>
                </a:lnTo>
                <a:lnTo>
                  <a:pt x="3529" y="11764"/>
                </a:lnTo>
                <a:lnTo>
                  <a:pt x="0" y="18823"/>
                </a:lnTo>
                <a:lnTo>
                  <a:pt x="0" y="25882"/>
                </a:lnTo>
                <a:lnTo>
                  <a:pt x="3529" y="37647"/>
                </a:lnTo>
                <a:lnTo>
                  <a:pt x="14117" y="54117"/>
                </a:lnTo>
                <a:lnTo>
                  <a:pt x="28235" y="70588"/>
                </a:lnTo>
                <a:lnTo>
                  <a:pt x="45882" y="87058"/>
                </a:lnTo>
                <a:lnTo>
                  <a:pt x="63529" y="101176"/>
                </a:lnTo>
                <a:lnTo>
                  <a:pt x="88235" y="110588"/>
                </a:lnTo>
                <a:lnTo>
                  <a:pt x="105882" y="120000"/>
                </a:lnTo>
                <a:lnTo>
                  <a:pt x="120000" y="120000"/>
                </a:lnTo>
                <a:lnTo>
                  <a:pt x="116470" y="94117"/>
                </a:lnTo>
                <a:lnTo>
                  <a:pt x="102352" y="63529"/>
                </a:lnTo>
                <a:lnTo>
                  <a:pt x="81176" y="35294"/>
                </a:lnTo>
                <a:lnTo>
                  <a:pt x="63529" y="1647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08" name="Google Shape;2408;p12"/>
          <p:cNvSpPr/>
          <p:nvPr/>
        </p:nvSpPr>
        <p:spPr>
          <a:xfrm>
            <a:off x="7189786" y="5340350"/>
            <a:ext cx="9524" cy="6349"/>
          </a:xfrm>
          <a:custGeom>
            <a:rect b="b" l="l" r="r" t="t"/>
            <a:pathLst>
              <a:path extrusionOk="0" h="120000" w="120000">
                <a:moveTo>
                  <a:pt x="96521" y="87272"/>
                </a:moveTo>
                <a:lnTo>
                  <a:pt x="106956" y="80000"/>
                </a:lnTo>
                <a:lnTo>
                  <a:pt x="117391" y="69090"/>
                </a:lnTo>
                <a:lnTo>
                  <a:pt x="120000" y="54545"/>
                </a:lnTo>
                <a:lnTo>
                  <a:pt x="120000" y="36363"/>
                </a:lnTo>
                <a:lnTo>
                  <a:pt x="114782" y="18181"/>
                </a:lnTo>
                <a:lnTo>
                  <a:pt x="106956" y="7272"/>
                </a:lnTo>
                <a:lnTo>
                  <a:pt x="96521" y="0"/>
                </a:lnTo>
                <a:lnTo>
                  <a:pt x="83478" y="0"/>
                </a:lnTo>
                <a:lnTo>
                  <a:pt x="75652" y="0"/>
                </a:lnTo>
                <a:lnTo>
                  <a:pt x="65217" y="3636"/>
                </a:lnTo>
                <a:lnTo>
                  <a:pt x="49565" y="10909"/>
                </a:lnTo>
                <a:lnTo>
                  <a:pt x="31304" y="25454"/>
                </a:lnTo>
                <a:lnTo>
                  <a:pt x="13043" y="50909"/>
                </a:lnTo>
                <a:lnTo>
                  <a:pt x="5217" y="72727"/>
                </a:lnTo>
                <a:lnTo>
                  <a:pt x="0" y="94545"/>
                </a:lnTo>
                <a:lnTo>
                  <a:pt x="0" y="105454"/>
                </a:lnTo>
                <a:lnTo>
                  <a:pt x="7826" y="112727"/>
                </a:lnTo>
                <a:lnTo>
                  <a:pt x="18260" y="120000"/>
                </a:lnTo>
                <a:lnTo>
                  <a:pt x="31304" y="120000"/>
                </a:lnTo>
                <a:lnTo>
                  <a:pt x="41739" y="120000"/>
                </a:lnTo>
                <a:lnTo>
                  <a:pt x="54782" y="112727"/>
                </a:lnTo>
                <a:lnTo>
                  <a:pt x="67826" y="109090"/>
                </a:lnTo>
                <a:lnTo>
                  <a:pt x="83478" y="101818"/>
                </a:lnTo>
                <a:lnTo>
                  <a:pt x="96521" y="8727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09" name="Google Shape;2409;p12"/>
          <p:cNvSpPr/>
          <p:nvPr/>
        </p:nvSpPr>
        <p:spPr>
          <a:xfrm>
            <a:off x="7146925" y="5327650"/>
            <a:ext cx="36512" cy="49211"/>
          </a:xfrm>
          <a:custGeom>
            <a:rect b="b" l="l" r="r" t="t"/>
            <a:pathLst>
              <a:path extrusionOk="0" h="120000" w="120000">
                <a:moveTo>
                  <a:pt x="44067" y="18082"/>
                </a:moveTo>
                <a:lnTo>
                  <a:pt x="35254" y="23561"/>
                </a:lnTo>
                <a:lnTo>
                  <a:pt x="27796" y="29589"/>
                </a:lnTo>
                <a:lnTo>
                  <a:pt x="19661" y="36164"/>
                </a:lnTo>
                <a:lnTo>
                  <a:pt x="13559" y="43287"/>
                </a:lnTo>
                <a:lnTo>
                  <a:pt x="8135" y="50958"/>
                </a:lnTo>
                <a:lnTo>
                  <a:pt x="4067" y="58630"/>
                </a:lnTo>
                <a:lnTo>
                  <a:pt x="1355" y="66301"/>
                </a:lnTo>
                <a:lnTo>
                  <a:pt x="0" y="74520"/>
                </a:lnTo>
                <a:lnTo>
                  <a:pt x="1355" y="86575"/>
                </a:lnTo>
                <a:lnTo>
                  <a:pt x="6779" y="96986"/>
                </a:lnTo>
                <a:lnTo>
                  <a:pt x="15593" y="105753"/>
                </a:lnTo>
                <a:lnTo>
                  <a:pt x="25762" y="111780"/>
                </a:lnTo>
                <a:lnTo>
                  <a:pt x="38644" y="116712"/>
                </a:lnTo>
                <a:lnTo>
                  <a:pt x="52881" y="119452"/>
                </a:lnTo>
                <a:lnTo>
                  <a:pt x="66440" y="120000"/>
                </a:lnTo>
                <a:lnTo>
                  <a:pt x="80000" y="118356"/>
                </a:lnTo>
                <a:lnTo>
                  <a:pt x="83389" y="118356"/>
                </a:lnTo>
                <a:lnTo>
                  <a:pt x="86101" y="117260"/>
                </a:lnTo>
                <a:lnTo>
                  <a:pt x="88135" y="115068"/>
                </a:lnTo>
                <a:lnTo>
                  <a:pt x="88813" y="112328"/>
                </a:lnTo>
                <a:lnTo>
                  <a:pt x="88135" y="111232"/>
                </a:lnTo>
                <a:lnTo>
                  <a:pt x="86101" y="111232"/>
                </a:lnTo>
                <a:lnTo>
                  <a:pt x="83389" y="110684"/>
                </a:lnTo>
                <a:lnTo>
                  <a:pt x="79322" y="110684"/>
                </a:lnTo>
                <a:lnTo>
                  <a:pt x="75254" y="110684"/>
                </a:lnTo>
                <a:lnTo>
                  <a:pt x="71864" y="110684"/>
                </a:lnTo>
                <a:lnTo>
                  <a:pt x="67796" y="110684"/>
                </a:lnTo>
                <a:lnTo>
                  <a:pt x="65762" y="110684"/>
                </a:lnTo>
                <a:lnTo>
                  <a:pt x="58983" y="110136"/>
                </a:lnTo>
                <a:lnTo>
                  <a:pt x="52203" y="109589"/>
                </a:lnTo>
                <a:lnTo>
                  <a:pt x="45423" y="109041"/>
                </a:lnTo>
                <a:lnTo>
                  <a:pt x="37966" y="107397"/>
                </a:lnTo>
                <a:lnTo>
                  <a:pt x="31186" y="105753"/>
                </a:lnTo>
                <a:lnTo>
                  <a:pt x="23728" y="101369"/>
                </a:lnTo>
                <a:lnTo>
                  <a:pt x="17627" y="95890"/>
                </a:lnTo>
                <a:lnTo>
                  <a:pt x="10169" y="88767"/>
                </a:lnTo>
                <a:lnTo>
                  <a:pt x="8813" y="80000"/>
                </a:lnTo>
                <a:lnTo>
                  <a:pt x="9491" y="71780"/>
                </a:lnTo>
                <a:lnTo>
                  <a:pt x="12881" y="63561"/>
                </a:lnTo>
                <a:lnTo>
                  <a:pt x="16949" y="55890"/>
                </a:lnTo>
                <a:lnTo>
                  <a:pt x="23050" y="48767"/>
                </a:lnTo>
                <a:lnTo>
                  <a:pt x="30508" y="41643"/>
                </a:lnTo>
                <a:lnTo>
                  <a:pt x="37966" y="35616"/>
                </a:lnTo>
                <a:lnTo>
                  <a:pt x="47457" y="30136"/>
                </a:lnTo>
                <a:lnTo>
                  <a:pt x="56949" y="24657"/>
                </a:lnTo>
                <a:lnTo>
                  <a:pt x="66440" y="20273"/>
                </a:lnTo>
                <a:lnTo>
                  <a:pt x="76610" y="15890"/>
                </a:lnTo>
                <a:lnTo>
                  <a:pt x="86101" y="12602"/>
                </a:lnTo>
                <a:lnTo>
                  <a:pt x="95593" y="9315"/>
                </a:lnTo>
                <a:lnTo>
                  <a:pt x="104406" y="6575"/>
                </a:lnTo>
                <a:lnTo>
                  <a:pt x="113220" y="4931"/>
                </a:lnTo>
                <a:lnTo>
                  <a:pt x="119999" y="3835"/>
                </a:lnTo>
                <a:lnTo>
                  <a:pt x="115254" y="1095"/>
                </a:lnTo>
                <a:lnTo>
                  <a:pt x="107118" y="0"/>
                </a:lnTo>
                <a:lnTo>
                  <a:pt x="98305" y="1095"/>
                </a:lnTo>
                <a:lnTo>
                  <a:pt x="87457" y="3287"/>
                </a:lnTo>
                <a:lnTo>
                  <a:pt x="75254" y="6027"/>
                </a:lnTo>
                <a:lnTo>
                  <a:pt x="63728" y="9315"/>
                </a:lnTo>
                <a:lnTo>
                  <a:pt x="52881" y="14246"/>
                </a:lnTo>
                <a:lnTo>
                  <a:pt x="44067" y="1808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10" name="Google Shape;2410;p12"/>
          <p:cNvSpPr/>
          <p:nvPr/>
        </p:nvSpPr>
        <p:spPr>
          <a:xfrm>
            <a:off x="7207250" y="5326062"/>
            <a:ext cx="23812" cy="39687"/>
          </a:xfrm>
          <a:custGeom>
            <a:rect b="b" l="l" r="r" t="t"/>
            <a:pathLst>
              <a:path extrusionOk="0" h="120000" w="120000">
                <a:moveTo>
                  <a:pt x="101217" y="40235"/>
                </a:moveTo>
                <a:lnTo>
                  <a:pt x="104347" y="52941"/>
                </a:lnTo>
                <a:lnTo>
                  <a:pt x="102260" y="63529"/>
                </a:lnTo>
                <a:lnTo>
                  <a:pt x="94956" y="72705"/>
                </a:lnTo>
                <a:lnTo>
                  <a:pt x="83478" y="80470"/>
                </a:lnTo>
                <a:lnTo>
                  <a:pt x="70956" y="88235"/>
                </a:lnTo>
                <a:lnTo>
                  <a:pt x="56347" y="95294"/>
                </a:lnTo>
                <a:lnTo>
                  <a:pt x="40695" y="102352"/>
                </a:lnTo>
                <a:lnTo>
                  <a:pt x="28173" y="109411"/>
                </a:lnTo>
                <a:lnTo>
                  <a:pt x="26086" y="111529"/>
                </a:lnTo>
                <a:lnTo>
                  <a:pt x="24000" y="112941"/>
                </a:lnTo>
                <a:lnTo>
                  <a:pt x="24000" y="115764"/>
                </a:lnTo>
                <a:lnTo>
                  <a:pt x="27130" y="117882"/>
                </a:lnTo>
                <a:lnTo>
                  <a:pt x="29217" y="119294"/>
                </a:lnTo>
                <a:lnTo>
                  <a:pt x="32347" y="120000"/>
                </a:lnTo>
                <a:lnTo>
                  <a:pt x="35478" y="120000"/>
                </a:lnTo>
                <a:lnTo>
                  <a:pt x="38608" y="119294"/>
                </a:lnTo>
                <a:lnTo>
                  <a:pt x="55304" y="112235"/>
                </a:lnTo>
                <a:lnTo>
                  <a:pt x="72000" y="105176"/>
                </a:lnTo>
                <a:lnTo>
                  <a:pt x="86608" y="96705"/>
                </a:lnTo>
                <a:lnTo>
                  <a:pt x="101217" y="86823"/>
                </a:lnTo>
                <a:lnTo>
                  <a:pt x="110608" y="76235"/>
                </a:lnTo>
                <a:lnTo>
                  <a:pt x="117913" y="64235"/>
                </a:lnTo>
                <a:lnTo>
                  <a:pt x="120000" y="51529"/>
                </a:lnTo>
                <a:lnTo>
                  <a:pt x="115826" y="37411"/>
                </a:lnTo>
                <a:lnTo>
                  <a:pt x="105391" y="27529"/>
                </a:lnTo>
                <a:lnTo>
                  <a:pt x="92869" y="18352"/>
                </a:lnTo>
                <a:lnTo>
                  <a:pt x="75130" y="10588"/>
                </a:lnTo>
                <a:lnTo>
                  <a:pt x="57391" y="5647"/>
                </a:lnTo>
                <a:lnTo>
                  <a:pt x="38608" y="1411"/>
                </a:lnTo>
                <a:lnTo>
                  <a:pt x="21913" y="0"/>
                </a:lnTo>
                <a:lnTo>
                  <a:pt x="9391" y="705"/>
                </a:lnTo>
                <a:lnTo>
                  <a:pt x="0" y="3529"/>
                </a:lnTo>
                <a:lnTo>
                  <a:pt x="15652" y="7058"/>
                </a:lnTo>
                <a:lnTo>
                  <a:pt x="31304" y="9176"/>
                </a:lnTo>
                <a:lnTo>
                  <a:pt x="44869" y="11294"/>
                </a:lnTo>
                <a:lnTo>
                  <a:pt x="59478" y="14117"/>
                </a:lnTo>
                <a:lnTo>
                  <a:pt x="73043" y="18352"/>
                </a:lnTo>
                <a:lnTo>
                  <a:pt x="84521" y="23294"/>
                </a:lnTo>
                <a:lnTo>
                  <a:pt x="94956" y="30352"/>
                </a:lnTo>
                <a:lnTo>
                  <a:pt x="101217" y="40235"/>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11" name="Google Shape;2411;p12"/>
          <p:cNvSpPr/>
          <p:nvPr/>
        </p:nvSpPr>
        <p:spPr>
          <a:xfrm>
            <a:off x="7124700" y="5318125"/>
            <a:ext cx="57150" cy="79375"/>
          </a:xfrm>
          <a:custGeom>
            <a:rect b="b" l="l" r="r" t="t"/>
            <a:pathLst>
              <a:path extrusionOk="0" h="120000" w="120000">
                <a:moveTo>
                  <a:pt x="46920" y="16022"/>
                </a:moveTo>
                <a:lnTo>
                  <a:pt x="37370" y="22159"/>
                </a:lnTo>
                <a:lnTo>
                  <a:pt x="28235" y="28977"/>
                </a:lnTo>
                <a:lnTo>
                  <a:pt x="19930" y="36136"/>
                </a:lnTo>
                <a:lnTo>
                  <a:pt x="12871" y="44318"/>
                </a:lnTo>
                <a:lnTo>
                  <a:pt x="6643" y="53181"/>
                </a:lnTo>
                <a:lnTo>
                  <a:pt x="2076" y="62045"/>
                </a:lnTo>
                <a:lnTo>
                  <a:pt x="0" y="71931"/>
                </a:lnTo>
                <a:lnTo>
                  <a:pt x="415" y="82159"/>
                </a:lnTo>
                <a:lnTo>
                  <a:pt x="1245" y="84886"/>
                </a:lnTo>
                <a:lnTo>
                  <a:pt x="2491" y="87613"/>
                </a:lnTo>
                <a:lnTo>
                  <a:pt x="4152" y="90000"/>
                </a:lnTo>
                <a:lnTo>
                  <a:pt x="5813" y="92386"/>
                </a:lnTo>
                <a:lnTo>
                  <a:pt x="7889" y="94431"/>
                </a:lnTo>
                <a:lnTo>
                  <a:pt x="9965" y="96818"/>
                </a:lnTo>
                <a:lnTo>
                  <a:pt x="12871" y="98522"/>
                </a:lnTo>
                <a:lnTo>
                  <a:pt x="15363" y="99886"/>
                </a:lnTo>
                <a:lnTo>
                  <a:pt x="21176" y="102954"/>
                </a:lnTo>
                <a:lnTo>
                  <a:pt x="26574" y="105340"/>
                </a:lnTo>
                <a:lnTo>
                  <a:pt x="32387" y="107727"/>
                </a:lnTo>
                <a:lnTo>
                  <a:pt x="38615" y="109431"/>
                </a:lnTo>
                <a:lnTo>
                  <a:pt x="44429" y="111477"/>
                </a:lnTo>
                <a:lnTo>
                  <a:pt x="50657" y="112840"/>
                </a:lnTo>
                <a:lnTo>
                  <a:pt x="56885" y="114204"/>
                </a:lnTo>
                <a:lnTo>
                  <a:pt x="62698" y="115227"/>
                </a:lnTo>
                <a:lnTo>
                  <a:pt x="69342" y="116590"/>
                </a:lnTo>
                <a:lnTo>
                  <a:pt x="75986" y="117272"/>
                </a:lnTo>
                <a:lnTo>
                  <a:pt x="82214" y="117954"/>
                </a:lnTo>
                <a:lnTo>
                  <a:pt x="88442" y="118636"/>
                </a:lnTo>
                <a:lnTo>
                  <a:pt x="95086" y="118977"/>
                </a:lnTo>
                <a:lnTo>
                  <a:pt x="101730" y="119318"/>
                </a:lnTo>
                <a:lnTo>
                  <a:pt x="107958" y="119659"/>
                </a:lnTo>
                <a:lnTo>
                  <a:pt x="114186" y="120000"/>
                </a:lnTo>
                <a:lnTo>
                  <a:pt x="116262" y="120000"/>
                </a:lnTo>
                <a:lnTo>
                  <a:pt x="117923" y="118977"/>
                </a:lnTo>
                <a:lnTo>
                  <a:pt x="119169" y="117954"/>
                </a:lnTo>
                <a:lnTo>
                  <a:pt x="120000" y="115909"/>
                </a:lnTo>
                <a:lnTo>
                  <a:pt x="120000" y="114204"/>
                </a:lnTo>
                <a:lnTo>
                  <a:pt x="119169" y="112840"/>
                </a:lnTo>
                <a:lnTo>
                  <a:pt x="117508" y="111818"/>
                </a:lnTo>
                <a:lnTo>
                  <a:pt x="115847" y="111477"/>
                </a:lnTo>
                <a:lnTo>
                  <a:pt x="109619" y="111477"/>
                </a:lnTo>
                <a:lnTo>
                  <a:pt x="103806" y="111477"/>
                </a:lnTo>
                <a:lnTo>
                  <a:pt x="97577" y="111136"/>
                </a:lnTo>
                <a:lnTo>
                  <a:pt x="92179" y="110454"/>
                </a:lnTo>
                <a:lnTo>
                  <a:pt x="85951" y="110113"/>
                </a:lnTo>
                <a:lnTo>
                  <a:pt x="79723" y="109431"/>
                </a:lnTo>
                <a:lnTo>
                  <a:pt x="74325" y="108750"/>
                </a:lnTo>
                <a:lnTo>
                  <a:pt x="68096" y="108068"/>
                </a:lnTo>
                <a:lnTo>
                  <a:pt x="62283" y="107045"/>
                </a:lnTo>
                <a:lnTo>
                  <a:pt x="56470" y="106022"/>
                </a:lnTo>
                <a:lnTo>
                  <a:pt x="50657" y="104318"/>
                </a:lnTo>
                <a:lnTo>
                  <a:pt x="44844" y="102954"/>
                </a:lnTo>
                <a:lnTo>
                  <a:pt x="39446" y="101590"/>
                </a:lnTo>
                <a:lnTo>
                  <a:pt x="34048" y="99204"/>
                </a:lnTo>
                <a:lnTo>
                  <a:pt x="28235" y="97159"/>
                </a:lnTo>
                <a:lnTo>
                  <a:pt x="23252" y="94772"/>
                </a:lnTo>
                <a:lnTo>
                  <a:pt x="18685" y="92386"/>
                </a:lnTo>
                <a:lnTo>
                  <a:pt x="15363" y="88636"/>
                </a:lnTo>
                <a:lnTo>
                  <a:pt x="13287" y="85227"/>
                </a:lnTo>
                <a:lnTo>
                  <a:pt x="11211" y="80795"/>
                </a:lnTo>
                <a:lnTo>
                  <a:pt x="11211" y="75681"/>
                </a:lnTo>
                <a:lnTo>
                  <a:pt x="12456" y="69204"/>
                </a:lnTo>
                <a:lnTo>
                  <a:pt x="14117" y="62386"/>
                </a:lnTo>
                <a:lnTo>
                  <a:pt x="15778" y="57613"/>
                </a:lnTo>
                <a:lnTo>
                  <a:pt x="18685" y="52159"/>
                </a:lnTo>
                <a:lnTo>
                  <a:pt x="22422" y="47727"/>
                </a:lnTo>
                <a:lnTo>
                  <a:pt x="25328" y="43295"/>
                </a:lnTo>
                <a:lnTo>
                  <a:pt x="29480" y="39204"/>
                </a:lnTo>
                <a:lnTo>
                  <a:pt x="33217" y="35113"/>
                </a:lnTo>
                <a:lnTo>
                  <a:pt x="37370" y="31704"/>
                </a:lnTo>
                <a:lnTo>
                  <a:pt x="42352" y="27954"/>
                </a:lnTo>
                <a:lnTo>
                  <a:pt x="48166" y="23863"/>
                </a:lnTo>
                <a:lnTo>
                  <a:pt x="53564" y="20113"/>
                </a:lnTo>
                <a:lnTo>
                  <a:pt x="60207" y="16704"/>
                </a:lnTo>
                <a:lnTo>
                  <a:pt x="67266" y="12954"/>
                </a:lnTo>
                <a:lnTo>
                  <a:pt x="74740" y="9545"/>
                </a:lnTo>
                <a:lnTo>
                  <a:pt x="81799" y="6818"/>
                </a:lnTo>
                <a:lnTo>
                  <a:pt x="88027" y="4090"/>
                </a:lnTo>
                <a:lnTo>
                  <a:pt x="94256" y="2045"/>
                </a:lnTo>
                <a:lnTo>
                  <a:pt x="99653" y="340"/>
                </a:lnTo>
                <a:lnTo>
                  <a:pt x="94671" y="0"/>
                </a:lnTo>
                <a:lnTo>
                  <a:pt x="88442" y="340"/>
                </a:lnTo>
                <a:lnTo>
                  <a:pt x="82214" y="1704"/>
                </a:lnTo>
                <a:lnTo>
                  <a:pt x="74740" y="3409"/>
                </a:lnTo>
                <a:lnTo>
                  <a:pt x="67266" y="6136"/>
                </a:lnTo>
                <a:lnTo>
                  <a:pt x="59792" y="8863"/>
                </a:lnTo>
                <a:lnTo>
                  <a:pt x="52733" y="12272"/>
                </a:lnTo>
                <a:lnTo>
                  <a:pt x="46920" y="16022"/>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12" name="Google Shape;2412;p12"/>
          <p:cNvSpPr/>
          <p:nvPr/>
        </p:nvSpPr>
        <p:spPr>
          <a:xfrm>
            <a:off x="7205661" y="5314950"/>
            <a:ext cx="50799" cy="53974"/>
          </a:xfrm>
          <a:custGeom>
            <a:rect b="b" l="l" r="r" t="t"/>
            <a:pathLst>
              <a:path extrusionOk="0" h="120000" w="120000">
                <a:moveTo>
                  <a:pt x="100000" y="36765"/>
                </a:moveTo>
                <a:lnTo>
                  <a:pt x="105714" y="43404"/>
                </a:lnTo>
                <a:lnTo>
                  <a:pt x="108571" y="51063"/>
                </a:lnTo>
                <a:lnTo>
                  <a:pt x="110476" y="59234"/>
                </a:lnTo>
                <a:lnTo>
                  <a:pt x="110476" y="67914"/>
                </a:lnTo>
                <a:lnTo>
                  <a:pt x="109523" y="75063"/>
                </a:lnTo>
                <a:lnTo>
                  <a:pt x="107619" y="81191"/>
                </a:lnTo>
                <a:lnTo>
                  <a:pt x="103809" y="87319"/>
                </a:lnTo>
                <a:lnTo>
                  <a:pt x="100476" y="91914"/>
                </a:lnTo>
                <a:lnTo>
                  <a:pt x="96190" y="97531"/>
                </a:lnTo>
                <a:lnTo>
                  <a:pt x="91428" y="102127"/>
                </a:lnTo>
                <a:lnTo>
                  <a:pt x="87142" y="106723"/>
                </a:lnTo>
                <a:lnTo>
                  <a:pt x="82380" y="111829"/>
                </a:lnTo>
                <a:lnTo>
                  <a:pt x="81428" y="113361"/>
                </a:lnTo>
                <a:lnTo>
                  <a:pt x="80952" y="114893"/>
                </a:lnTo>
                <a:lnTo>
                  <a:pt x="81428" y="116936"/>
                </a:lnTo>
                <a:lnTo>
                  <a:pt x="82380" y="118468"/>
                </a:lnTo>
                <a:lnTo>
                  <a:pt x="83809" y="119489"/>
                </a:lnTo>
                <a:lnTo>
                  <a:pt x="85714" y="120000"/>
                </a:lnTo>
                <a:lnTo>
                  <a:pt x="87619" y="119489"/>
                </a:lnTo>
                <a:lnTo>
                  <a:pt x="89047" y="118468"/>
                </a:lnTo>
                <a:lnTo>
                  <a:pt x="99047" y="111319"/>
                </a:lnTo>
                <a:lnTo>
                  <a:pt x="107142" y="102127"/>
                </a:lnTo>
                <a:lnTo>
                  <a:pt x="113809" y="90893"/>
                </a:lnTo>
                <a:lnTo>
                  <a:pt x="118571" y="79659"/>
                </a:lnTo>
                <a:lnTo>
                  <a:pt x="120000" y="66893"/>
                </a:lnTo>
                <a:lnTo>
                  <a:pt x="119047" y="55148"/>
                </a:lnTo>
                <a:lnTo>
                  <a:pt x="115238" y="43404"/>
                </a:lnTo>
                <a:lnTo>
                  <a:pt x="107142" y="33191"/>
                </a:lnTo>
                <a:lnTo>
                  <a:pt x="100952" y="27574"/>
                </a:lnTo>
                <a:lnTo>
                  <a:pt x="93809" y="22978"/>
                </a:lnTo>
                <a:lnTo>
                  <a:pt x="86190" y="18382"/>
                </a:lnTo>
                <a:lnTo>
                  <a:pt x="78095" y="14808"/>
                </a:lnTo>
                <a:lnTo>
                  <a:pt x="69523" y="11234"/>
                </a:lnTo>
                <a:lnTo>
                  <a:pt x="60476" y="8680"/>
                </a:lnTo>
                <a:lnTo>
                  <a:pt x="51904" y="6127"/>
                </a:lnTo>
                <a:lnTo>
                  <a:pt x="42857" y="3574"/>
                </a:lnTo>
                <a:lnTo>
                  <a:pt x="34761" y="2042"/>
                </a:lnTo>
                <a:lnTo>
                  <a:pt x="27142" y="1021"/>
                </a:lnTo>
                <a:lnTo>
                  <a:pt x="20000" y="0"/>
                </a:lnTo>
                <a:lnTo>
                  <a:pt x="13333" y="0"/>
                </a:lnTo>
                <a:lnTo>
                  <a:pt x="8095" y="0"/>
                </a:lnTo>
                <a:lnTo>
                  <a:pt x="3809" y="510"/>
                </a:lnTo>
                <a:lnTo>
                  <a:pt x="1428" y="1531"/>
                </a:lnTo>
                <a:lnTo>
                  <a:pt x="0" y="2553"/>
                </a:lnTo>
                <a:lnTo>
                  <a:pt x="4761" y="3574"/>
                </a:lnTo>
                <a:lnTo>
                  <a:pt x="10476" y="4085"/>
                </a:lnTo>
                <a:lnTo>
                  <a:pt x="15714" y="5617"/>
                </a:lnTo>
                <a:lnTo>
                  <a:pt x="21904" y="6638"/>
                </a:lnTo>
                <a:lnTo>
                  <a:pt x="28571" y="7659"/>
                </a:lnTo>
                <a:lnTo>
                  <a:pt x="34761" y="8680"/>
                </a:lnTo>
                <a:lnTo>
                  <a:pt x="41428" y="10212"/>
                </a:lnTo>
                <a:lnTo>
                  <a:pt x="48571" y="11744"/>
                </a:lnTo>
                <a:lnTo>
                  <a:pt x="54761" y="14297"/>
                </a:lnTo>
                <a:lnTo>
                  <a:pt x="61904" y="16340"/>
                </a:lnTo>
                <a:lnTo>
                  <a:pt x="69047" y="18893"/>
                </a:lnTo>
                <a:lnTo>
                  <a:pt x="75714" y="21957"/>
                </a:lnTo>
                <a:lnTo>
                  <a:pt x="81904" y="25021"/>
                </a:lnTo>
                <a:lnTo>
                  <a:pt x="88571" y="28085"/>
                </a:lnTo>
                <a:lnTo>
                  <a:pt x="94285" y="32680"/>
                </a:lnTo>
                <a:lnTo>
                  <a:pt x="100000" y="36765"/>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13" name="Google Shape;2413;p12"/>
          <p:cNvSpPr/>
          <p:nvPr/>
        </p:nvSpPr>
        <p:spPr>
          <a:xfrm>
            <a:off x="7105650" y="5343525"/>
            <a:ext cx="20636" cy="50799"/>
          </a:xfrm>
          <a:custGeom>
            <a:rect b="b" l="l" r="r" t="t"/>
            <a:pathLst>
              <a:path extrusionOk="0" h="120000" w="120000">
                <a:moveTo>
                  <a:pt x="0" y="65454"/>
                </a:moveTo>
                <a:lnTo>
                  <a:pt x="0" y="75272"/>
                </a:lnTo>
                <a:lnTo>
                  <a:pt x="4660" y="84545"/>
                </a:lnTo>
                <a:lnTo>
                  <a:pt x="13980" y="93272"/>
                </a:lnTo>
                <a:lnTo>
                  <a:pt x="25631" y="100909"/>
                </a:lnTo>
                <a:lnTo>
                  <a:pt x="40776" y="107454"/>
                </a:lnTo>
                <a:lnTo>
                  <a:pt x="58252" y="112909"/>
                </a:lnTo>
                <a:lnTo>
                  <a:pt x="76893" y="117272"/>
                </a:lnTo>
                <a:lnTo>
                  <a:pt x="96699" y="119454"/>
                </a:lnTo>
                <a:lnTo>
                  <a:pt x="103689" y="120000"/>
                </a:lnTo>
                <a:lnTo>
                  <a:pt x="109514" y="118909"/>
                </a:lnTo>
                <a:lnTo>
                  <a:pt x="114174" y="117272"/>
                </a:lnTo>
                <a:lnTo>
                  <a:pt x="116504" y="115090"/>
                </a:lnTo>
                <a:lnTo>
                  <a:pt x="116504" y="111818"/>
                </a:lnTo>
                <a:lnTo>
                  <a:pt x="115339" y="109090"/>
                </a:lnTo>
                <a:lnTo>
                  <a:pt x="111844" y="106909"/>
                </a:lnTo>
                <a:lnTo>
                  <a:pt x="106019" y="105272"/>
                </a:lnTo>
                <a:lnTo>
                  <a:pt x="86213" y="102000"/>
                </a:lnTo>
                <a:lnTo>
                  <a:pt x="67572" y="97090"/>
                </a:lnTo>
                <a:lnTo>
                  <a:pt x="52427" y="91090"/>
                </a:lnTo>
                <a:lnTo>
                  <a:pt x="41941" y="84000"/>
                </a:lnTo>
                <a:lnTo>
                  <a:pt x="34951" y="75272"/>
                </a:lnTo>
                <a:lnTo>
                  <a:pt x="31456" y="66000"/>
                </a:lnTo>
                <a:lnTo>
                  <a:pt x="31456" y="56181"/>
                </a:lnTo>
                <a:lnTo>
                  <a:pt x="37281" y="45272"/>
                </a:lnTo>
                <a:lnTo>
                  <a:pt x="45436" y="37636"/>
                </a:lnTo>
                <a:lnTo>
                  <a:pt x="59417" y="30545"/>
                </a:lnTo>
                <a:lnTo>
                  <a:pt x="73398" y="23454"/>
                </a:lnTo>
                <a:lnTo>
                  <a:pt x="89708" y="16909"/>
                </a:lnTo>
                <a:lnTo>
                  <a:pt x="103689" y="11454"/>
                </a:lnTo>
                <a:lnTo>
                  <a:pt x="114174" y="6545"/>
                </a:lnTo>
                <a:lnTo>
                  <a:pt x="120000" y="2727"/>
                </a:lnTo>
                <a:lnTo>
                  <a:pt x="120000" y="0"/>
                </a:lnTo>
                <a:lnTo>
                  <a:pt x="107184" y="2181"/>
                </a:lnTo>
                <a:lnTo>
                  <a:pt x="89708" y="6545"/>
                </a:lnTo>
                <a:lnTo>
                  <a:pt x="71067" y="13636"/>
                </a:lnTo>
                <a:lnTo>
                  <a:pt x="51262" y="21818"/>
                </a:lnTo>
                <a:lnTo>
                  <a:pt x="33786" y="31090"/>
                </a:lnTo>
                <a:lnTo>
                  <a:pt x="18640" y="42000"/>
                </a:lnTo>
                <a:lnTo>
                  <a:pt x="6990" y="53454"/>
                </a:lnTo>
                <a:lnTo>
                  <a:pt x="0" y="65454"/>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14" name="Google Shape;2414;p12"/>
          <p:cNvSpPr/>
          <p:nvPr/>
        </p:nvSpPr>
        <p:spPr>
          <a:xfrm>
            <a:off x="7246936" y="5311775"/>
            <a:ext cx="44450" cy="65086"/>
          </a:xfrm>
          <a:custGeom>
            <a:rect b="b" l="l" r="r" t="t"/>
            <a:pathLst>
              <a:path extrusionOk="0" h="120000" w="120000">
                <a:moveTo>
                  <a:pt x="97636" y="45000"/>
                </a:moveTo>
                <a:lnTo>
                  <a:pt x="101454" y="47916"/>
                </a:lnTo>
                <a:lnTo>
                  <a:pt x="104181" y="51666"/>
                </a:lnTo>
                <a:lnTo>
                  <a:pt x="106909" y="55416"/>
                </a:lnTo>
                <a:lnTo>
                  <a:pt x="109090" y="59583"/>
                </a:lnTo>
                <a:lnTo>
                  <a:pt x="110181" y="63750"/>
                </a:lnTo>
                <a:lnTo>
                  <a:pt x="109636" y="67916"/>
                </a:lnTo>
                <a:lnTo>
                  <a:pt x="108545" y="72500"/>
                </a:lnTo>
                <a:lnTo>
                  <a:pt x="105272" y="76666"/>
                </a:lnTo>
                <a:lnTo>
                  <a:pt x="101454" y="80833"/>
                </a:lnTo>
                <a:lnTo>
                  <a:pt x="97090" y="85000"/>
                </a:lnTo>
                <a:lnTo>
                  <a:pt x="91636" y="88750"/>
                </a:lnTo>
                <a:lnTo>
                  <a:pt x="86727" y="92083"/>
                </a:lnTo>
                <a:lnTo>
                  <a:pt x="80727" y="95416"/>
                </a:lnTo>
                <a:lnTo>
                  <a:pt x="75272" y="98750"/>
                </a:lnTo>
                <a:lnTo>
                  <a:pt x="69272" y="102500"/>
                </a:lnTo>
                <a:lnTo>
                  <a:pt x="64363" y="106250"/>
                </a:lnTo>
                <a:lnTo>
                  <a:pt x="62727" y="107500"/>
                </a:lnTo>
                <a:lnTo>
                  <a:pt x="61090" y="109583"/>
                </a:lnTo>
                <a:lnTo>
                  <a:pt x="60000" y="111250"/>
                </a:lnTo>
                <a:lnTo>
                  <a:pt x="58909" y="112916"/>
                </a:lnTo>
                <a:lnTo>
                  <a:pt x="58363" y="115000"/>
                </a:lnTo>
                <a:lnTo>
                  <a:pt x="58363" y="116666"/>
                </a:lnTo>
                <a:lnTo>
                  <a:pt x="59454" y="118333"/>
                </a:lnTo>
                <a:lnTo>
                  <a:pt x="61090" y="119583"/>
                </a:lnTo>
                <a:lnTo>
                  <a:pt x="63818" y="120000"/>
                </a:lnTo>
                <a:lnTo>
                  <a:pt x="66000" y="120000"/>
                </a:lnTo>
                <a:lnTo>
                  <a:pt x="67636" y="119583"/>
                </a:lnTo>
                <a:lnTo>
                  <a:pt x="69272" y="118333"/>
                </a:lnTo>
                <a:lnTo>
                  <a:pt x="75272" y="112916"/>
                </a:lnTo>
                <a:lnTo>
                  <a:pt x="81272" y="108750"/>
                </a:lnTo>
                <a:lnTo>
                  <a:pt x="87818" y="104166"/>
                </a:lnTo>
                <a:lnTo>
                  <a:pt x="94363" y="99583"/>
                </a:lnTo>
                <a:lnTo>
                  <a:pt x="100909" y="95416"/>
                </a:lnTo>
                <a:lnTo>
                  <a:pt x="106909" y="90416"/>
                </a:lnTo>
                <a:lnTo>
                  <a:pt x="112363" y="85000"/>
                </a:lnTo>
                <a:lnTo>
                  <a:pt x="116181" y="79166"/>
                </a:lnTo>
                <a:lnTo>
                  <a:pt x="119454" y="72083"/>
                </a:lnTo>
                <a:lnTo>
                  <a:pt x="120000" y="65416"/>
                </a:lnTo>
                <a:lnTo>
                  <a:pt x="118909" y="58750"/>
                </a:lnTo>
                <a:lnTo>
                  <a:pt x="115636" y="52083"/>
                </a:lnTo>
                <a:lnTo>
                  <a:pt x="111272" y="46250"/>
                </a:lnTo>
                <a:lnTo>
                  <a:pt x="105818" y="40416"/>
                </a:lnTo>
                <a:lnTo>
                  <a:pt x="99272" y="35833"/>
                </a:lnTo>
                <a:lnTo>
                  <a:pt x="91636" y="32083"/>
                </a:lnTo>
                <a:lnTo>
                  <a:pt x="86181" y="29166"/>
                </a:lnTo>
                <a:lnTo>
                  <a:pt x="79636" y="26666"/>
                </a:lnTo>
                <a:lnTo>
                  <a:pt x="73090" y="23333"/>
                </a:lnTo>
                <a:lnTo>
                  <a:pt x="66545" y="20833"/>
                </a:lnTo>
                <a:lnTo>
                  <a:pt x="59454" y="17916"/>
                </a:lnTo>
                <a:lnTo>
                  <a:pt x="52363" y="15000"/>
                </a:lnTo>
                <a:lnTo>
                  <a:pt x="45272" y="12083"/>
                </a:lnTo>
                <a:lnTo>
                  <a:pt x="38181" y="9166"/>
                </a:lnTo>
                <a:lnTo>
                  <a:pt x="32181" y="7083"/>
                </a:lnTo>
                <a:lnTo>
                  <a:pt x="25636" y="5000"/>
                </a:lnTo>
                <a:lnTo>
                  <a:pt x="19636" y="2916"/>
                </a:lnTo>
                <a:lnTo>
                  <a:pt x="14181" y="1666"/>
                </a:lnTo>
                <a:lnTo>
                  <a:pt x="9818" y="416"/>
                </a:lnTo>
                <a:lnTo>
                  <a:pt x="5454" y="0"/>
                </a:lnTo>
                <a:lnTo>
                  <a:pt x="2181" y="0"/>
                </a:lnTo>
                <a:lnTo>
                  <a:pt x="0" y="833"/>
                </a:lnTo>
                <a:lnTo>
                  <a:pt x="4909" y="2916"/>
                </a:lnTo>
                <a:lnTo>
                  <a:pt x="10909" y="5416"/>
                </a:lnTo>
                <a:lnTo>
                  <a:pt x="16909" y="7500"/>
                </a:lnTo>
                <a:lnTo>
                  <a:pt x="22909" y="9583"/>
                </a:lnTo>
                <a:lnTo>
                  <a:pt x="29454" y="12083"/>
                </a:lnTo>
                <a:lnTo>
                  <a:pt x="35454" y="14166"/>
                </a:lnTo>
                <a:lnTo>
                  <a:pt x="42000" y="16666"/>
                </a:lnTo>
                <a:lnTo>
                  <a:pt x="48000" y="19583"/>
                </a:lnTo>
                <a:lnTo>
                  <a:pt x="55090" y="22083"/>
                </a:lnTo>
                <a:lnTo>
                  <a:pt x="61090" y="25000"/>
                </a:lnTo>
                <a:lnTo>
                  <a:pt x="67636" y="27500"/>
                </a:lnTo>
                <a:lnTo>
                  <a:pt x="74181" y="30833"/>
                </a:lnTo>
                <a:lnTo>
                  <a:pt x="80181" y="34166"/>
                </a:lnTo>
                <a:lnTo>
                  <a:pt x="86181" y="37500"/>
                </a:lnTo>
                <a:lnTo>
                  <a:pt x="91636" y="40833"/>
                </a:lnTo>
                <a:lnTo>
                  <a:pt x="97636" y="45000"/>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15" name="Google Shape;2415;p12"/>
          <p:cNvSpPr/>
          <p:nvPr/>
        </p:nvSpPr>
        <p:spPr>
          <a:xfrm>
            <a:off x="7204075" y="5411787"/>
            <a:ext cx="169861" cy="112711"/>
          </a:xfrm>
          <a:custGeom>
            <a:rect b="b" l="l" r="r" t="t"/>
            <a:pathLst>
              <a:path extrusionOk="0" h="120000" w="120000">
                <a:moveTo>
                  <a:pt x="15813" y="0"/>
                </a:moveTo>
                <a:lnTo>
                  <a:pt x="120000" y="27582"/>
                </a:lnTo>
                <a:lnTo>
                  <a:pt x="103065" y="120000"/>
                </a:lnTo>
                <a:lnTo>
                  <a:pt x="0" y="88720"/>
                </a:lnTo>
                <a:lnTo>
                  <a:pt x="1581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16" name="Google Shape;2416;p12"/>
          <p:cNvSpPr/>
          <p:nvPr/>
        </p:nvSpPr>
        <p:spPr>
          <a:xfrm>
            <a:off x="7218361" y="5414962"/>
            <a:ext cx="130175" cy="44450"/>
          </a:xfrm>
          <a:custGeom>
            <a:rect b="b" l="l" r="r" t="t"/>
            <a:pathLst>
              <a:path extrusionOk="0" h="120000" w="120000">
                <a:moveTo>
                  <a:pt x="14212" y="0"/>
                </a:moveTo>
                <a:lnTo>
                  <a:pt x="119999" y="50090"/>
                </a:lnTo>
                <a:lnTo>
                  <a:pt x="25201" y="35315"/>
                </a:lnTo>
                <a:lnTo>
                  <a:pt x="0" y="120000"/>
                </a:lnTo>
                <a:lnTo>
                  <a:pt x="1421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17" name="Google Shape;2417;p12"/>
          <p:cNvSpPr/>
          <p:nvPr/>
        </p:nvSpPr>
        <p:spPr>
          <a:xfrm>
            <a:off x="7186611" y="5546725"/>
            <a:ext cx="171449" cy="41275"/>
          </a:xfrm>
          <a:custGeom>
            <a:rect b="b" l="l" r="r" t="t"/>
            <a:pathLst>
              <a:path extrusionOk="0" h="120000" w="120000">
                <a:moveTo>
                  <a:pt x="3767" y="0"/>
                </a:moveTo>
                <a:lnTo>
                  <a:pt x="120000" y="102352"/>
                </a:lnTo>
                <a:lnTo>
                  <a:pt x="116897" y="120000"/>
                </a:lnTo>
                <a:lnTo>
                  <a:pt x="0" y="10980"/>
                </a:lnTo>
                <a:lnTo>
                  <a:pt x="3767"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18" name="Google Shape;2418;p12"/>
          <p:cNvSpPr/>
          <p:nvPr/>
        </p:nvSpPr>
        <p:spPr>
          <a:xfrm>
            <a:off x="7170736" y="5559425"/>
            <a:ext cx="173037" cy="41275"/>
          </a:xfrm>
          <a:custGeom>
            <a:rect b="b" l="l" r="r" t="t"/>
            <a:pathLst>
              <a:path extrusionOk="0" h="120000" w="120000">
                <a:moveTo>
                  <a:pt x="4301" y="0"/>
                </a:moveTo>
                <a:lnTo>
                  <a:pt x="120000" y="100321"/>
                </a:lnTo>
                <a:lnTo>
                  <a:pt x="116360" y="120000"/>
                </a:lnTo>
                <a:lnTo>
                  <a:pt x="0" y="13118"/>
                </a:lnTo>
                <a:lnTo>
                  <a:pt x="4301"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19" name="Google Shape;2419;p12"/>
          <p:cNvSpPr/>
          <p:nvPr/>
        </p:nvSpPr>
        <p:spPr>
          <a:xfrm>
            <a:off x="7197725" y="5597525"/>
            <a:ext cx="25399" cy="9524"/>
          </a:xfrm>
          <a:custGeom>
            <a:rect b="b" l="l" r="r" t="t"/>
            <a:pathLst>
              <a:path extrusionOk="0" h="120000" w="120000">
                <a:moveTo>
                  <a:pt x="11707" y="1666"/>
                </a:moveTo>
                <a:lnTo>
                  <a:pt x="15365" y="1666"/>
                </a:lnTo>
                <a:lnTo>
                  <a:pt x="25609" y="0"/>
                </a:lnTo>
                <a:lnTo>
                  <a:pt x="39512" y="0"/>
                </a:lnTo>
                <a:lnTo>
                  <a:pt x="57073" y="3333"/>
                </a:lnTo>
                <a:lnTo>
                  <a:pt x="76097" y="11666"/>
                </a:lnTo>
                <a:lnTo>
                  <a:pt x="93658" y="28333"/>
                </a:lnTo>
                <a:lnTo>
                  <a:pt x="109024" y="51666"/>
                </a:lnTo>
                <a:lnTo>
                  <a:pt x="120000" y="85000"/>
                </a:lnTo>
                <a:lnTo>
                  <a:pt x="120000" y="86666"/>
                </a:lnTo>
                <a:lnTo>
                  <a:pt x="120000" y="95000"/>
                </a:lnTo>
                <a:lnTo>
                  <a:pt x="119268" y="103333"/>
                </a:lnTo>
                <a:lnTo>
                  <a:pt x="117804" y="111666"/>
                </a:lnTo>
                <a:lnTo>
                  <a:pt x="114146" y="118333"/>
                </a:lnTo>
                <a:lnTo>
                  <a:pt x="109024" y="120000"/>
                </a:lnTo>
                <a:lnTo>
                  <a:pt x="100975" y="118333"/>
                </a:lnTo>
                <a:lnTo>
                  <a:pt x="90731" y="108333"/>
                </a:lnTo>
                <a:lnTo>
                  <a:pt x="90731" y="105000"/>
                </a:lnTo>
                <a:lnTo>
                  <a:pt x="90000" y="98333"/>
                </a:lnTo>
                <a:lnTo>
                  <a:pt x="87804" y="86666"/>
                </a:lnTo>
                <a:lnTo>
                  <a:pt x="82682" y="75000"/>
                </a:lnTo>
                <a:lnTo>
                  <a:pt x="73170" y="63333"/>
                </a:lnTo>
                <a:lnTo>
                  <a:pt x="59268" y="53333"/>
                </a:lnTo>
                <a:lnTo>
                  <a:pt x="40243" y="48333"/>
                </a:lnTo>
                <a:lnTo>
                  <a:pt x="14634" y="48333"/>
                </a:lnTo>
                <a:lnTo>
                  <a:pt x="13170" y="48333"/>
                </a:lnTo>
                <a:lnTo>
                  <a:pt x="10243" y="45000"/>
                </a:lnTo>
                <a:lnTo>
                  <a:pt x="6585" y="41666"/>
                </a:lnTo>
                <a:lnTo>
                  <a:pt x="2926" y="36666"/>
                </a:lnTo>
                <a:lnTo>
                  <a:pt x="0" y="30000"/>
                </a:lnTo>
                <a:lnTo>
                  <a:pt x="0" y="23333"/>
                </a:lnTo>
                <a:lnTo>
                  <a:pt x="3658" y="11666"/>
                </a:lnTo>
                <a:lnTo>
                  <a:pt x="11707" y="1666"/>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20" name="Google Shape;2420;p12"/>
          <p:cNvSpPr/>
          <p:nvPr/>
        </p:nvSpPr>
        <p:spPr>
          <a:xfrm>
            <a:off x="7202486" y="5529262"/>
            <a:ext cx="23812" cy="14287"/>
          </a:xfrm>
          <a:custGeom>
            <a:rect b="b" l="l" r="r" t="t"/>
            <a:pathLst>
              <a:path extrusionOk="0" h="120000" w="120000">
                <a:moveTo>
                  <a:pt x="36986" y="0"/>
                </a:moveTo>
                <a:lnTo>
                  <a:pt x="34520" y="0"/>
                </a:lnTo>
                <a:lnTo>
                  <a:pt x="28767" y="3302"/>
                </a:lnTo>
                <a:lnTo>
                  <a:pt x="21369" y="7706"/>
                </a:lnTo>
                <a:lnTo>
                  <a:pt x="12328" y="15412"/>
                </a:lnTo>
                <a:lnTo>
                  <a:pt x="4931" y="26422"/>
                </a:lnTo>
                <a:lnTo>
                  <a:pt x="821" y="42935"/>
                </a:lnTo>
                <a:lnTo>
                  <a:pt x="0" y="64954"/>
                </a:lnTo>
                <a:lnTo>
                  <a:pt x="4931" y="93577"/>
                </a:lnTo>
                <a:lnTo>
                  <a:pt x="69863" y="120000"/>
                </a:lnTo>
                <a:lnTo>
                  <a:pt x="69041" y="114495"/>
                </a:lnTo>
                <a:lnTo>
                  <a:pt x="69041" y="102385"/>
                </a:lnTo>
                <a:lnTo>
                  <a:pt x="69041" y="83669"/>
                </a:lnTo>
                <a:lnTo>
                  <a:pt x="71506" y="63853"/>
                </a:lnTo>
                <a:lnTo>
                  <a:pt x="76438" y="44036"/>
                </a:lnTo>
                <a:lnTo>
                  <a:pt x="85479" y="29724"/>
                </a:lnTo>
                <a:lnTo>
                  <a:pt x="99452" y="22018"/>
                </a:lnTo>
                <a:lnTo>
                  <a:pt x="119999" y="25321"/>
                </a:lnTo>
                <a:lnTo>
                  <a:pt x="36986" y="0"/>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21" name="Google Shape;2421;p12"/>
          <p:cNvSpPr/>
          <p:nvPr/>
        </p:nvSpPr>
        <p:spPr>
          <a:xfrm>
            <a:off x="7334250" y="5554662"/>
            <a:ext cx="23812" cy="14287"/>
          </a:xfrm>
          <a:custGeom>
            <a:rect b="b" l="l" r="r" t="t"/>
            <a:pathLst>
              <a:path extrusionOk="0" h="120000" w="120000">
                <a:moveTo>
                  <a:pt x="36986" y="0"/>
                </a:moveTo>
                <a:lnTo>
                  <a:pt x="34520" y="0"/>
                </a:lnTo>
                <a:lnTo>
                  <a:pt x="28767" y="2242"/>
                </a:lnTo>
                <a:lnTo>
                  <a:pt x="20547" y="6728"/>
                </a:lnTo>
                <a:lnTo>
                  <a:pt x="12328" y="13457"/>
                </a:lnTo>
                <a:lnTo>
                  <a:pt x="4931" y="25794"/>
                </a:lnTo>
                <a:lnTo>
                  <a:pt x="0" y="42616"/>
                </a:lnTo>
                <a:lnTo>
                  <a:pt x="0" y="65046"/>
                </a:lnTo>
                <a:lnTo>
                  <a:pt x="4931" y="95327"/>
                </a:lnTo>
                <a:lnTo>
                  <a:pt x="69041" y="120000"/>
                </a:lnTo>
                <a:lnTo>
                  <a:pt x="68219" y="115514"/>
                </a:lnTo>
                <a:lnTo>
                  <a:pt x="68219" y="102056"/>
                </a:lnTo>
                <a:lnTo>
                  <a:pt x="68219" y="84112"/>
                </a:lnTo>
                <a:lnTo>
                  <a:pt x="70684" y="62803"/>
                </a:lnTo>
                <a:lnTo>
                  <a:pt x="75616" y="44859"/>
                </a:lnTo>
                <a:lnTo>
                  <a:pt x="84657" y="30280"/>
                </a:lnTo>
                <a:lnTo>
                  <a:pt x="99452" y="21308"/>
                </a:lnTo>
                <a:lnTo>
                  <a:pt x="119999" y="25794"/>
                </a:lnTo>
                <a:lnTo>
                  <a:pt x="36986" y="0"/>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22" name="Google Shape;2422;p12"/>
          <p:cNvSpPr/>
          <p:nvPr/>
        </p:nvSpPr>
        <p:spPr>
          <a:xfrm>
            <a:off x="7227886" y="5532437"/>
            <a:ext cx="100011" cy="25399"/>
          </a:xfrm>
          <a:custGeom>
            <a:rect b="b" l="l" r="r" t="t"/>
            <a:pathLst>
              <a:path extrusionOk="0" h="120000" w="120000">
                <a:moveTo>
                  <a:pt x="0" y="26373"/>
                </a:moveTo>
                <a:lnTo>
                  <a:pt x="114658" y="120000"/>
                </a:lnTo>
                <a:lnTo>
                  <a:pt x="120000" y="93626"/>
                </a:lnTo>
                <a:lnTo>
                  <a:pt x="5532" y="0"/>
                </a:lnTo>
                <a:lnTo>
                  <a:pt x="0" y="26373"/>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23" name="Google Shape;2423;p12"/>
          <p:cNvSpPr/>
          <p:nvPr/>
        </p:nvSpPr>
        <p:spPr>
          <a:xfrm>
            <a:off x="7227886" y="5543550"/>
            <a:ext cx="95250" cy="22225"/>
          </a:xfrm>
          <a:custGeom>
            <a:rect b="b" l="l" r="r" t="t"/>
            <a:pathLst>
              <a:path extrusionOk="0" h="120000" w="120000">
                <a:moveTo>
                  <a:pt x="0" y="19764"/>
                </a:moveTo>
                <a:lnTo>
                  <a:pt x="118811" y="120000"/>
                </a:lnTo>
                <a:lnTo>
                  <a:pt x="120000" y="100235"/>
                </a:lnTo>
                <a:lnTo>
                  <a:pt x="990" y="0"/>
                </a:lnTo>
                <a:lnTo>
                  <a:pt x="0" y="19764"/>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24" name="Google Shape;2424;p12"/>
          <p:cNvSpPr/>
          <p:nvPr/>
        </p:nvSpPr>
        <p:spPr>
          <a:xfrm>
            <a:off x="7227886" y="5527675"/>
            <a:ext cx="95250" cy="22225"/>
          </a:xfrm>
          <a:custGeom>
            <a:rect b="b" l="l" r="r" t="t"/>
            <a:pathLst>
              <a:path extrusionOk="0" h="120000" w="120000">
                <a:moveTo>
                  <a:pt x="0" y="19764"/>
                </a:moveTo>
                <a:lnTo>
                  <a:pt x="118811" y="120000"/>
                </a:lnTo>
                <a:lnTo>
                  <a:pt x="120000" y="100235"/>
                </a:lnTo>
                <a:lnTo>
                  <a:pt x="990" y="0"/>
                </a:lnTo>
                <a:lnTo>
                  <a:pt x="0" y="19764"/>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25" name="Google Shape;2425;p12"/>
          <p:cNvSpPr/>
          <p:nvPr/>
        </p:nvSpPr>
        <p:spPr>
          <a:xfrm>
            <a:off x="6686550" y="5411787"/>
            <a:ext cx="233361" cy="2524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26" name="Google Shape;2426;p12"/>
          <p:cNvSpPr/>
          <p:nvPr/>
        </p:nvSpPr>
        <p:spPr>
          <a:xfrm>
            <a:off x="6688136" y="5411787"/>
            <a:ext cx="231775" cy="252412"/>
          </a:xfrm>
          <a:custGeom>
            <a:rect b="b" l="l" r="r" t="t"/>
            <a:pathLst>
              <a:path extrusionOk="0" h="120000" w="120000">
                <a:moveTo>
                  <a:pt x="41246" y="0"/>
                </a:moveTo>
                <a:lnTo>
                  <a:pt x="41372" y="0"/>
                </a:lnTo>
                <a:lnTo>
                  <a:pt x="41752" y="0"/>
                </a:lnTo>
                <a:lnTo>
                  <a:pt x="42323" y="0"/>
                </a:lnTo>
                <a:lnTo>
                  <a:pt x="43210" y="0"/>
                </a:lnTo>
                <a:lnTo>
                  <a:pt x="44287" y="63"/>
                </a:lnTo>
                <a:lnTo>
                  <a:pt x="45617" y="63"/>
                </a:lnTo>
                <a:lnTo>
                  <a:pt x="47011" y="189"/>
                </a:lnTo>
                <a:lnTo>
                  <a:pt x="48722" y="252"/>
                </a:lnTo>
                <a:lnTo>
                  <a:pt x="50623" y="378"/>
                </a:lnTo>
                <a:lnTo>
                  <a:pt x="52650" y="504"/>
                </a:lnTo>
                <a:lnTo>
                  <a:pt x="54804" y="630"/>
                </a:lnTo>
                <a:lnTo>
                  <a:pt x="57148" y="819"/>
                </a:lnTo>
                <a:lnTo>
                  <a:pt x="59619" y="1071"/>
                </a:lnTo>
                <a:lnTo>
                  <a:pt x="62217" y="1323"/>
                </a:lnTo>
                <a:lnTo>
                  <a:pt x="64941" y="1638"/>
                </a:lnTo>
                <a:lnTo>
                  <a:pt x="67793" y="2016"/>
                </a:lnTo>
                <a:lnTo>
                  <a:pt x="70707" y="2394"/>
                </a:lnTo>
                <a:lnTo>
                  <a:pt x="73748" y="2899"/>
                </a:lnTo>
                <a:lnTo>
                  <a:pt x="76853" y="3466"/>
                </a:lnTo>
                <a:lnTo>
                  <a:pt x="80021" y="3970"/>
                </a:lnTo>
                <a:lnTo>
                  <a:pt x="83315" y="4600"/>
                </a:lnTo>
                <a:lnTo>
                  <a:pt x="86546" y="5357"/>
                </a:lnTo>
                <a:lnTo>
                  <a:pt x="89841" y="6113"/>
                </a:lnTo>
                <a:lnTo>
                  <a:pt x="93262" y="6995"/>
                </a:lnTo>
                <a:lnTo>
                  <a:pt x="96620" y="7878"/>
                </a:lnTo>
                <a:lnTo>
                  <a:pt x="100042" y="8886"/>
                </a:lnTo>
                <a:lnTo>
                  <a:pt x="103400" y="10021"/>
                </a:lnTo>
                <a:lnTo>
                  <a:pt x="106758" y="11155"/>
                </a:lnTo>
                <a:lnTo>
                  <a:pt x="110179" y="12415"/>
                </a:lnTo>
                <a:lnTo>
                  <a:pt x="113474" y="13739"/>
                </a:lnTo>
                <a:lnTo>
                  <a:pt x="116768" y="15189"/>
                </a:lnTo>
                <a:lnTo>
                  <a:pt x="120000" y="16764"/>
                </a:lnTo>
                <a:lnTo>
                  <a:pt x="109545" y="71785"/>
                </a:lnTo>
                <a:lnTo>
                  <a:pt x="109799" y="71848"/>
                </a:lnTo>
                <a:lnTo>
                  <a:pt x="110369" y="72226"/>
                </a:lnTo>
                <a:lnTo>
                  <a:pt x="111193" y="72857"/>
                </a:lnTo>
                <a:lnTo>
                  <a:pt x="112016" y="73928"/>
                </a:lnTo>
                <a:lnTo>
                  <a:pt x="112650" y="75567"/>
                </a:lnTo>
                <a:lnTo>
                  <a:pt x="112840" y="77773"/>
                </a:lnTo>
                <a:lnTo>
                  <a:pt x="112587" y="80735"/>
                </a:lnTo>
                <a:lnTo>
                  <a:pt x="111510" y="84516"/>
                </a:lnTo>
                <a:lnTo>
                  <a:pt x="93262" y="111239"/>
                </a:lnTo>
                <a:lnTo>
                  <a:pt x="90728" y="111239"/>
                </a:lnTo>
                <a:lnTo>
                  <a:pt x="83885" y="120000"/>
                </a:lnTo>
                <a:lnTo>
                  <a:pt x="83759" y="120000"/>
                </a:lnTo>
                <a:lnTo>
                  <a:pt x="83315" y="119936"/>
                </a:lnTo>
                <a:lnTo>
                  <a:pt x="82618" y="119873"/>
                </a:lnTo>
                <a:lnTo>
                  <a:pt x="81731" y="119747"/>
                </a:lnTo>
                <a:lnTo>
                  <a:pt x="80464" y="119558"/>
                </a:lnTo>
                <a:lnTo>
                  <a:pt x="79134" y="119369"/>
                </a:lnTo>
                <a:lnTo>
                  <a:pt x="77486" y="119180"/>
                </a:lnTo>
                <a:lnTo>
                  <a:pt x="75649" y="118928"/>
                </a:lnTo>
                <a:lnTo>
                  <a:pt x="73621" y="118550"/>
                </a:lnTo>
                <a:lnTo>
                  <a:pt x="71467" y="118235"/>
                </a:lnTo>
                <a:lnTo>
                  <a:pt x="69123" y="117794"/>
                </a:lnTo>
                <a:lnTo>
                  <a:pt x="66525" y="117352"/>
                </a:lnTo>
                <a:lnTo>
                  <a:pt x="63864" y="116848"/>
                </a:lnTo>
                <a:lnTo>
                  <a:pt x="61077" y="116281"/>
                </a:lnTo>
                <a:lnTo>
                  <a:pt x="58162" y="115651"/>
                </a:lnTo>
                <a:lnTo>
                  <a:pt x="55121" y="114957"/>
                </a:lnTo>
                <a:lnTo>
                  <a:pt x="51953" y="114264"/>
                </a:lnTo>
                <a:lnTo>
                  <a:pt x="48722" y="113445"/>
                </a:lnTo>
                <a:lnTo>
                  <a:pt x="45427" y="112563"/>
                </a:lnTo>
                <a:lnTo>
                  <a:pt x="42069" y="111680"/>
                </a:lnTo>
                <a:lnTo>
                  <a:pt x="38648" y="110609"/>
                </a:lnTo>
                <a:lnTo>
                  <a:pt x="35163" y="109537"/>
                </a:lnTo>
                <a:lnTo>
                  <a:pt x="31742" y="108403"/>
                </a:lnTo>
                <a:lnTo>
                  <a:pt x="28194" y="107205"/>
                </a:lnTo>
                <a:lnTo>
                  <a:pt x="24709" y="105945"/>
                </a:lnTo>
                <a:lnTo>
                  <a:pt x="21161" y="104558"/>
                </a:lnTo>
                <a:lnTo>
                  <a:pt x="17740" y="103109"/>
                </a:lnTo>
                <a:lnTo>
                  <a:pt x="14255" y="101533"/>
                </a:lnTo>
                <a:lnTo>
                  <a:pt x="10897" y="99894"/>
                </a:lnTo>
                <a:lnTo>
                  <a:pt x="7539" y="98256"/>
                </a:lnTo>
                <a:lnTo>
                  <a:pt x="4244" y="96428"/>
                </a:lnTo>
                <a:lnTo>
                  <a:pt x="1077" y="94537"/>
                </a:lnTo>
                <a:lnTo>
                  <a:pt x="1013" y="94222"/>
                </a:lnTo>
                <a:lnTo>
                  <a:pt x="760" y="93277"/>
                </a:lnTo>
                <a:lnTo>
                  <a:pt x="506" y="91827"/>
                </a:lnTo>
                <a:lnTo>
                  <a:pt x="253" y="90126"/>
                </a:lnTo>
                <a:lnTo>
                  <a:pt x="0" y="88298"/>
                </a:lnTo>
                <a:lnTo>
                  <a:pt x="0" y="86344"/>
                </a:lnTo>
                <a:lnTo>
                  <a:pt x="253" y="84642"/>
                </a:lnTo>
                <a:lnTo>
                  <a:pt x="760" y="83130"/>
                </a:lnTo>
                <a:lnTo>
                  <a:pt x="24582" y="60819"/>
                </a:lnTo>
                <a:lnTo>
                  <a:pt x="24519" y="60567"/>
                </a:lnTo>
                <a:lnTo>
                  <a:pt x="24456" y="60000"/>
                </a:lnTo>
                <a:lnTo>
                  <a:pt x="24456" y="58991"/>
                </a:lnTo>
                <a:lnTo>
                  <a:pt x="24709" y="57794"/>
                </a:lnTo>
                <a:lnTo>
                  <a:pt x="25153" y="56281"/>
                </a:lnTo>
                <a:lnTo>
                  <a:pt x="26103" y="54705"/>
                </a:lnTo>
                <a:lnTo>
                  <a:pt x="27560" y="53004"/>
                </a:lnTo>
                <a:lnTo>
                  <a:pt x="29651" y="51302"/>
                </a:lnTo>
                <a:lnTo>
                  <a:pt x="41246" y="0"/>
                </a:lnTo>
                <a:close/>
              </a:path>
            </a:pathLst>
          </a:custGeom>
          <a:solidFill>
            <a:schemeClr val="folHlink"/>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27" name="Google Shape;2427;p12"/>
          <p:cNvSpPr/>
          <p:nvPr/>
        </p:nvSpPr>
        <p:spPr>
          <a:xfrm>
            <a:off x="6716711" y="5572125"/>
            <a:ext cx="134936" cy="42861"/>
          </a:xfrm>
          <a:custGeom>
            <a:rect b="b" l="l" r="r" t="t"/>
            <a:pathLst>
              <a:path extrusionOk="0" h="120000" w="120000">
                <a:moveTo>
                  <a:pt x="4339" y="0"/>
                </a:moveTo>
                <a:lnTo>
                  <a:pt x="120000" y="100422"/>
                </a:lnTo>
                <a:lnTo>
                  <a:pt x="116202" y="120000"/>
                </a:lnTo>
                <a:lnTo>
                  <a:pt x="0" y="13051"/>
                </a:lnTo>
                <a:lnTo>
                  <a:pt x="4339"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28" name="Google Shape;2428;p12"/>
          <p:cNvSpPr/>
          <p:nvPr/>
        </p:nvSpPr>
        <p:spPr>
          <a:xfrm>
            <a:off x="6694486" y="5591175"/>
            <a:ext cx="157162" cy="66674"/>
          </a:xfrm>
          <a:custGeom>
            <a:rect b="b" l="l" r="r" t="t"/>
            <a:pathLst>
              <a:path extrusionOk="0" h="120000" w="120000">
                <a:moveTo>
                  <a:pt x="119906" y="92910"/>
                </a:moveTo>
                <a:lnTo>
                  <a:pt x="119719" y="92910"/>
                </a:lnTo>
                <a:lnTo>
                  <a:pt x="119066" y="92673"/>
                </a:lnTo>
                <a:lnTo>
                  <a:pt x="118038" y="92435"/>
                </a:lnTo>
                <a:lnTo>
                  <a:pt x="116731" y="91960"/>
                </a:lnTo>
                <a:lnTo>
                  <a:pt x="115050" y="91485"/>
                </a:lnTo>
                <a:lnTo>
                  <a:pt x="112902" y="90772"/>
                </a:lnTo>
                <a:lnTo>
                  <a:pt x="110474" y="89821"/>
                </a:lnTo>
                <a:lnTo>
                  <a:pt x="107859" y="88871"/>
                </a:lnTo>
                <a:lnTo>
                  <a:pt x="104964" y="87683"/>
                </a:lnTo>
                <a:lnTo>
                  <a:pt x="101696" y="86019"/>
                </a:lnTo>
                <a:lnTo>
                  <a:pt x="98241" y="84356"/>
                </a:lnTo>
                <a:lnTo>
                  <a:pt x="94599" y="82930"/>
                </a:lnTo>
                <a:lnTo>
                  <a:pt x="90677" y="80792"/>
                </a:lnTo>
                <a:lnTo>
                  <a:pt x="86474" y="78891"/>
                </a:lnTo>
                <a:lnTo>
                  <a:pt x="82272" y="76514"/>
                </a:lnTo>
                <a:lnTo>
                  <a:pt x="77883" y="73900"/>
                </a:lnTo>
                <a:lnTo>
                  <a:pt x="73307" y="71049"/>
                </a:lnTo>
                <a:lnTo>
                  <a:pt x="68638" y="68198"/>
                </a:lnTo>
                <a:lnTo>
                  <a:pt x="63875" y="64871"/>
                </a:lnTo>
                <a:lnTo>
                  <a:pt x="59019" y="61544"/>
                </a:lnTo>
                <a:lnTo>
                  <a:pt x="54070" y="57980"/>
                </a:lnTo>
                <a:lnTo>
                  <a:pt x="49120" y="54178"/>
                </a:lnTo>
                <a:lnTo>
                  <a:pt x="44077" y="49663"/>
                </a:lnTo>
                <a:lnTo>
                  <a:pt x="39128" y="45386"/>
                </a:lnTo>
                <a:lnTo>
                  <a:pt x="33992" y="40633"/>
                </a:lnTo>
                <a:lnTo>
                  <a:pt x="29042" y="35643"/>
                </a:lnTo>
                <a:lnTo>
                  <a:pt x="24186" y="30415"/>
                </a:lnTo>
                <a:lnTo>
                  <a:pt x="19237" y="24950"/>
                </a:lnTo>
                <a:lnTo>
                  <a:pt x="14474" y="19247"/>
                </a:lnTo>
                <a:lnTo>
                  <a:pt x="9712" y="13069"/>
                </a:lnTo>
                <a:lnTo>
                  <a:pt x="5136" y="6653"/>
                </a:lnTo>
                <a:lnTo>
                  <a:pt x="653" y="0"/>
                </a:lnTo>
                <a:lnTo>
                  <a:pt x="560" y="950"/>
                </a:lnTo>
                <a:lnTo>
                  <a:pt x="373" y="3564"/>
                </a:lnTo>
                <a:lnTo>
                  <a:pt x="186" y="7603"/>
                </a:lnTo>
                <a:lnTo>
                  <a:pt x="0" y="12594"/>
                </a:lnTo>
                <a:lnTo>
                  <a:pt x="0" y="18059"/>
                </a:lnTo>
                <a:lnTo>
                  <a:pt x="186" y="23287"/>
                </a:lnTo>
                <a:lnTo>
                  <a:pt x="747" y="28514"/>
                </a:lnTo>
                <a:lnTo>
                  <a:pt x="1680" y="32554"/>
                </a:lnTo>
                <a:lnTo>
                  <a:pt x="1774" y="33029"/>
                </a:lnTo>
                <a:lnTo>
                  <a:pt x="2054" y="33504"/>
                </a:lnTo>
                <a:lnTo>
                  <a:pt x="2614" y="34217"/>
                </a:lnTo>
                <a:lnTo>
                  <a:pt x="3455" y="35168"/>
                </a:lnTo>
                <a:lnTo>
                  <a:pt x="4389" y="36831"/>
                </a:lnTo>
                <a:lnTo>
                  <a:pt x="5509" y="38495"/>
                </a:lnTo>
                <a:lnTo>
                  <a:pt x="7003" y="40396"/>
                </a:lnTo>
                <a:lnTo>
                  <a:pt x="8591" y="42772"/>
                </a:lnTo>
                <a:lnTo>
                  <a:pt x="10459" y="45148"/>
                </a:lnTo>
                <a:lnTo>
                  <a:pt x="12513" y="47524"/>
                </a:lnTo>
                <a:lnTo>
                  <a:pt x="14848" y="50376"/>
                </a:lnTo>
                <a:lnTo>
                  <a:pt x="17369" y="53465"/>
                </a:lnTo>
                <a:lnTo>
                  <a:pt x="20077" y="56554"/>
                </a:lnTo>
                <a:lnTo>
                  <a:pt x="23066" y="59881"/>
                </a:lnTo>
                <a:lnTo>
                  <a:pt x="26241" y="63445"/>
                </a:lnTo>
                <a:lnTo>
                  <a:pt x="29696" y="66772"/>
                </a:lnTo>
                <a:lnTo>
                  <a:pt x="33431" y="70336"/>
                </a:lnTo>
                <a:lnTo>
                  <a:pt x="37260" y="73900"/>
                </a:lnTo>
                <a:lnTo>
                  <a:pt x="41369" y="77465"/>
                </a:lnTo>
                <a:lnTo>
                  <a:pt x="45852" y="81029"/>
                </a:lnTo>
                <a:lnTo>
                  <a:pt x="50428" y="84831"/>
                </a:lnTo>
                <a:lnTo>
                  <a:pt x="55284" y="88396"/>
                </a:lnTo>
                <a:lnTo>
                  <a:pt x="60420" y="91960"/>
                </a:lnTo>
                <a:lnTo>
                  <a:pt x="65649" y="95524"/>
                </a:lnTo>
                <a:lnTo>
                  <a:pt x="71346" y="98851"/>
                </a:lnTo>
                <a:lnTo>
                  <a:pt x="77136" y="102415"/>
                </a:lnTo>
                <a:lnTo>
                  <a:pt x="83112" y="105504"/>
                </a:lnTo>
                <a:lnTo>
                  <a:pt x="89463" y="109069"/>
                </a:lnTo>
                <a:lnTo>
                  <a:pt x="96000" y="112158"/>
                </a:lnTo>
                <a:lnTo>
                  <a:pt x="102817" y="114772"/>
                </a:lnTo>
                <a:lnTo>
                  <a:pt x="109914" y="117386"/>
                </a:lnTo>
                <a:lnTo>
                  <a:pt x="117198" y="120000"/>
                </a:lnTo>
                <a:lnTo>
                  <a:pt x="117291" y="119524"/>
                </a:lnTo>
                <a:lnTo>
                  <a:pt x="117665" y="118099"/>
                </a:lnTo>
                <a:lnTo>
                  <a:pt x="118132" y="115722"/>
                </a:lnTo>
                <a:lnTo>
                  <a:pt x="118785" y="112396"/>
                </a:lnTo>
                <a:lnTo>
                  <a:pt x="119346" y="108356"/>
                </a:lnTo>
                <a:lnTo>
                  <a:pt x="119719" y="103841"/>
                </a:lnTo>
                <a:lnTo>
                  <a:pt x="120000" y="98613"/>
                </a:lnTo>
                <a:lnTo>
                  <a:pt x="119906" y="9291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29" name="Google Shape;2429;p12"/>
          <p:cNvSpPr/>
          <p:nvPr/>
        </p:nvSpPr>
        <p:spPr>
          <a:xfrm>
            <a:off x="6646861" y="5322887"/>
            <a:ext cx="254000" cy="3000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30" name="Google Shape;2430;p12"/>
          <p:cNvSpPr/>
          <p:nvPr/>
        </p:nvSpPr>
        <p:spPr>
          <a:xfrm>
            <a:off x="6699250" y="5341937"/>
            <a:ext cx="36512" cy="49211"/>
          </a:xfrm>
          <a:custGeom>
            <a:rect b="b" l="l" r="r" t="t"/>
            <a:pathLst>
              <a:path extrusionOk="0" h="120000" w="120000">
                <a:moveTo>
                  <a:pt x="42234" y="15555"/>
                </a:moveTo>
                <a:lnTo>
                  <a:pt x="32849" y="20555"/>
                </a:lnTo>
                <a:lnTo>
                  <a:pt x="25474" y="26111"/>
                </a:lnTo>
                <a:lnTo>
                  <a:pt x="18100" y="32777"/>
                </a:lnTo>
                <a:lnTo>
                  <a:pt x="12067" y="40000"/>
                </a:lnTo>
                <a:lnTo>
                  <a:pt x="6703" y="47777"/>
                </a:lnTo>
                <a:lnTo>
                  <a:pt x="3351" y="56111"/>
                </a:lnTo>
                <a:lnTo>
                  <a:pt x="1340" y="65000"/>
                </a:lnTo>
                <a:lnTo>
                  <a:pt x="0" y="73888"/>
                </a:lnTo>
                <a:lnTo>
                  <a:pt x="1340" y="86111"/>
                </a:lnTo>
                <a:lnTo>
                  <a:pt x="6703" y="96111"/>
                </a:lnTo>
                <a:lnTo>
                  <a:pt x="15418" y="105555"/>
                </a:lnTo>
                <a:lnTo>
                  <a:pt x="26815" y="111666"/>
                </a:lnTo>
                <a:lnTo>
                  <a:pt x="39553" y="117222"/>
                </a:lnTo>
                <a:lnTo>
                  <a:pt x="52960" y="119444"/>
                </a:lnTo>
                <a:lnTo>
                  <a:pt x="67039" y="120000"/>
                </a:lnTo>
                <a:lnTo>
                  <a:pt x="80446" y="118333"/>
                </a:lnTo>
                <a:lnTo>
                  <a:pt x="83128" y="118333"/>
                </a:lnTo>
                <a:lnTo>
                  <a:pt x="85810" y="117222"/>
                </a:lnTo>
                <a:lnTo>
                  <a:pt x="87821" y="115555"/>
                </a:lnTo>
                <a:lnTo>
                  <a:pt x="88491" y="112777"/>
                </a:lnTo>
                <a:lnTo>
                  <a:pt x="87150" y="110000"/>
                </a:lnTo>
                <a:lnTo>
                  <a:pt x="84469" y="107777"/>
                </a:lnTo>
                <a:lnTo>
                  <a:pt x="81117" y="105555"/>
                </a:lnTo>
                <a:lnTo>
                  <a:pt x="77765" y="103888"/>
                </a:lnTo>
                <a:lnTo>
                  <a:pt x="70391" y="102222"/>
                </a:lnTo>
                <a:lnTo>
                  <a:pt x="63687" y="101111"/>
                </a:lnTo>
                <a:lnTo>
                  <a:pt x="56312" y="100000"/>
                </a:lnTo>
                <a:lnTo>
                  <a:pt x="50279" y="98888"/>
                </a:lnTo>
                <a:lnTo>
                  <a:pt x="43575" y="97222"/>
                </a:lnTo>
                <a:lnTo>
                  <a:pt x="37541" y="94444"/>
                </a:lnTo>
                <a:lnTo>
                  <a:pt x="31508" y="91666"/>
                </a:lnTo>
                <a:lnTo>
                  <a:pt x="26145" y="86666"/>
                </a:lnTo>
                <a:lnTo>
                  <a:pt x="24134" y="66666"/>
                </a:lnTo>
                <a:lnTo>
                  <a:pt x="29497" y="50000"/>
                </a:lnTo>
                <a:lnTo>
                  <a:pt x="40893" y="37222"/>
                </a:lnTo>
                <a:lnTo>
                  <a:pt x="56312" y="26111"/>
                </a:lnTo>
                <a:lnTo>
                  <a:pt x="73072" y="17777"/>
                </a:lnTo>
                <a:lnTo>
                  <a:pt x="91173" y="11666"/>
                </a:lnTo>
                <a:lnTo>
                  <a:pt x="107262" y="6666"/>
                </a:lnTo>
                <a:lnTo>
                  <a:pt x="120000" y="2777"/>
                </a:lnTo>
                <a:lnTo>
                  <a:pt x="111955" y="555"/>
                </a:lnTo>
                <a:lnTo>
                  <a:pt x="103240" y="0"/>
                </a:lnTo>
                <a:lnTo>
                  <a:pt x="93854" y="1111"/>
                </a:lnTo>
                <a:lnTo>
                  <a:pt x="83128" y="2777"/>
                </a:lnTo>
                <a:lnTo>
                  <a:pt x="72402" y="5555"/>
                </a:lnTo>
                <a:lnTo>
                  <a:pt x="61675" y="8333"/>
                </a:lnTo>
                <a:lnTo>
                  <a:pt x="51620" y="12222"/>
                </a:lnTo>
                <a:lnTo>
                  <a:pt x="42234" y="15555"/>
                </a:lnTo>
                <a:close/>
              </a:path>
            </a:pathLst>
          </a:custGeom>
          <a:solidFill>
            <a:srgbClr val="C9E8FF"/>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31" name="Google Shape;2431;p12"/>
          <p:cNvSpPr/>
          <p:nvPr/>
        </p:nvSpPr>
        <p:spPr>
          <a:xfrm>
            <a:off x="6761161" y="5340350"/>
            <a:ext cx="22225" cy="38099"/>
          </a:xfrm>
          <a:custGeom>
            <a:rect b="b" l="l" r="r" t="t"/>
            <a:pathLst>
              <a:path extrusionOk="0" h="120000" w="120000">
                <a:moveTo>
                  <a:pt x="101052" y="39285"/>
                </a:moveTo>
                <a:lnTo>
                  <a:pt x="106315" y="51428"/>
                </a:lnTo>
                <a:lnTo>
                  <a:pt x="105263" y="62857"/>
                </a:lnTo>
                <a:lnTo>
                  <a:pt x="96842" y="72142"/>
                </a:lnTo>
                <a:lnTo>
                  <a:pt x="86315" y="80000"/>
                </a:lnTo>
                <a:lnTo>
                  <a:pt x="72631" y="87857"/>
                </a:lnTo>
                <a:lnTo>
                  <a:pt x="56842" y="95714"/>
                </a:lnTo>
                <a:lnTo>
                  <a:pt x="42105" y="102142"/>
                </a:lnTo>
                <a:lnTo>
                  <a:pt x="28421" y="109285"/>
                </a:lnTo>
                <a:lnTo>
                  <a:pt x="26315" y="111428"/>
                </a:lnTo>
                <a:lnTo>
                  <a:pt x="25263" y="112857"/>
                </a:lnTo>
                <a:lnTo>
                  <a:pt x="25263" y="115714"/>
                </a:lnTo>
                <a:lnTo>
                  <a:pt x="26315" y="117857"/>
                </a:lnTo>
                <a:lnTo>
                  <a:pt x="29473" y="119285"/>
                </a:lnTo>
                <a:lnTo>
                  <a:pt x="32631" y="120000"/>
                </a:lnTo>
                <a:lnTo>
                  <a:pt x="34736" y="120000"/>
                </a:lnTo>
                <a:lnTo>
                  <a:pt x="38947" y="119285"/>
                </a:lnTo>
                <a:lnTo>
                  <a:pt x="55789" y="112142"/>
                </a:lnTo>
                <a:lnTo>
                  <a:pt x="72631" y="105000"/>
                </a:lnTo>
                <a:lnTo>
                  <a:pt x="88421" y="96428"/>
                </a:lnTo>
                <a:lnTo>
                  <a:pt x="102105" y="86428"/>
                </a:lnTo>
                <a:lnTo>
                  <a:pt x="112631" y="75714"/>
                </a:lnTo>
                <a:lnTo>
                  <a:pt x="118947" y="63571"/>
                </a:lnTo>
                <a:lnTo>
                  <a:pt x="119999" y="50714"/>
                </a:lnTo>
                <a:lnTo>
                  <a:pt x="115789" y="36428"/>
                </a:lnTo>
                <a:lnTo>
                  <a:pt x="106315" y="25714"/>
                </a:lnTo>
                <a:lnTo>
                  <a:pt x="91578" y="17142"/>
                </a:lnTo>
                <a:lnTo>
                  <a:pt x="73684" y="10000"/>
                </a:lnTo>
                <a:lnTo>
                  <a:pt x="53684" y="5000"/>
                </a:lnTo>
                <a:lnTo>
                  <a:pt x="33684" y="1428"/>
                </a:lnTo>
                <a:lnTo>
                  <a:pt x="17894" y="0"/>
                </a:lnTo>
                <a:lnTo>
                  <a:pt x="5263" y="0"/>
                </a:lnTo>
                <a:lnTo>
                  <a:pt x="0" y="2142"/>
                </a:lnTo>
                <a:lnTo>
                  <a:pt x="12631" y="6428"/>
                </a:lnTo>
                <a:lnTo>
                  <a:pt x="27368" y="9285"/>
                </a:lnTo>
                <a:lnTo>
                  <a:pt x="43157" y="12142"/>
                </a:lnTo>
                <a:lnTo>
                  <a:pt x="56842" y="15714"/>
                </a:lnTo>
                <a:lnTo>
                  <a:pt x="71578" y="19285"/>
                </a:lnTo>
                <a:lnTo>
                  <a:pt x="84210" y="24285"/>
                </a:lnTo>
                <a:lnTo>
                  <a:pt x="93684" y="30714"/>
                </a:lnTo>
                <a:lnTo>
                  <a:pt x="101052" y="3928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32" name="Google Shape;2432;p12"/>
          <p:cNvSpPr/>
          <p:nvPr/>
        </p:nvSpPr>
        <p:spPr>
          <a:xfrm>
            <a:off x="6677025" y="5332412"/>
            <a:ext cx="58737" cy="79375"/>
          </a:xfrm>
          <a:custGeom>
            <a:rect b="b" l="l" r="r" t="t"/>
            <a:pathLst>
              <a:path extrusionOk="0" h="120000" w="120000">
                <a:moveTo>
                  <a:pt x="46505" y="15726"/>
                </a:moveTo>
                <a:lnTo>
                  <a:pt x="37370" y="22222"/>
                </a:lnTo>
                <a:lnTo>
                  <a:pt x="28235" y="28717"/>
                </a:lnTo>
                <a:lnTo>
                  <a:pt x="19930" y="36239"/>
                </a:lnTo>
                <a:lnTo>
                  <a:pt x="12456" y="44444"/>
                </a:lnTo>
                <a:lnTo>
                  <a:pt x="6228" y="52991"/>
                </a:lnTo>
                <a:lnTo>
                  <a:pt x="2076" y="61880"/>
                </a:lnTo>
                <a:lnTo>
                  <a:pt x="0" y="71794"/>
                </a:lnTo>
                <a:lnTo>
                  <a:pt x="415" y="82051"/>
                </a:lnTo>
                <a:lnTo>
                  <a:pt x="1245" y="84786"/>
                </a:lnTo>
                <a:lnTo>
                  <a:pt x="2076" y="87521"/>
                </a:lnTo>
                <a:lnTo>
                  <a:pt x="3321" y="89572"/>
                </a:lnTo>
                <a:lnTo>
                  <a:pt x="4982" y="92307"/>
                </a:lnTo>
                <a:lnTo>
                  <a:pt x="7058" y="94358"/>
                </a:lnTo>
                <a:lnTo>
                  <a:pt x="9965" y="96752"/>
                </a:lnTo>
                <a:lnTo>
                  <a:pt x="12041" y="98461"/>
                </a:lnTo>
                <a:lnTo>
                  <a:pt x="14948" y="99829"/>
                </a:lnTo>
                <a:lnTo>
                  <a:pt x="20761" y="102905"/>
                </a:lnTo>
                <a:lnTo>
                  <a:pt x="26574" y="105299"/>
                </a:lnTo>
                <a:lnTo>
                  <a:pt x="31972" y="107692"/>
                </a:lnTo>
                <a:lnTo>
                  <a:pt x="38200" y="109401"/>
                </a:lnTo>
                <a:lnTo>
                  <a:pt x="44429" y="111452"/>
                </a:lnTo>
                <a:lnTo>
                  <a:pt x="50242" y="112820"/>
                </a:lnTo>
                <a:lnTo>
                  <a:pt x="56470" y="114188"/>
                </a:lnTo>
                <a:lnTo>
                  <a:pt x="62698" y="115213"/>
                </a:lnTo>
                <a:lnTo>
                  <a:pt x="69342" y="116581"/>
                </a:lnTo>
                <a:lnTo>
                  <a:pt x="75155" y="117264"/>
                </a:lnTo>
                <a:lnTo>
                  <a:pt x="81799" y="117948"/>
                </a:lnTo>
                <a:lnTo>
                  <a:pt x="88442" y="118632"/>
                </a:lnTo>
                <a:lnTo>
                  <a:pt x="94671" y="118974"/>
                </a:lnTo>
                <a:lnTo>
                  <a:pt x="100899" y="119316"/>
                </a:lnTo>
                <a:lnTo>
                  <a:pt x="107543" y="119658"/>
                </a:lnTo>
                <a:lnTo>
                  <a:pt x="113771" y="119999"/>
                </a:lnTo>
                <a:lnTo>
                  <a:pt x="115847" y="119999"/>
                </a:lnTo>
                <a:lnTo>
                  <a:pt x="117508" y="119316"/>
                </a:lnTo>
                <a:lnTo>
                  <a:pt x="118754" y="117948"/>
                </a:lnTo>
                <a:lnTo>
                  <a:pt x="120000" y="116581"/>
                </a:lnTo>
                <a:lnTo>
                  <a:pt x="120000" y="114529"/>
                </a:lnTo>
                <a:lnTo>
                  <a:pt x="118754" y="113162"/>
                </a:lnTo>
                <a:lnTo>
                  <a:pt x="117093" y="112136"/>
                </a:lnTo>
                <a:lnTo>
                  <a:pt x="115017" y="111452"/>
                </a:lnTo>
                <a:lnTo>
                  <a:pt x="109204" y="110085"/>
                </a:lnTo>
                <a:lnTo>
                  <a:pt x="103806" y="109401"/>
                </a:lnTo>
                <a:lnTo>
                  <a:pt x="97993" y="108376"/>
                </a:lnTo>
                <a:lnTo>
                  <a:pt x="91764" y="107692"/>
                </a:lnTo>
                <a:lnTo>
                  <a:pt x="86366" y="107008"/>
                </a:lnTo>
                <a:lnTo>
                  <a:pt x="80553" y="106324"/>
                </a:lnTo>
                <a:lnTo>
                  <a:pt x="74325" y="105299"/>
                </a:lnTo>
                <a:lnTo>
                  <a:pt x="68927" y="104273"/>
                </a:lnTo>
                <a:lnTo>
                  <a:pt x="63114" y="103589"/>
                </a:lnTo>
                <a:lnTo>
                  <a:pt x="57301" y="102564"/>
                </a:lnTo>
                <a:lnTo>
                  <a:pt x="51903" y="101196"/>
                </a:lnTo>
                <a:lnTo>
                  <a:pt x="46089" y="99829"/>
                </a:lnTo>
                <a:lnTo>
                  <a:pt x="40692" y="98119"/>
                </a:lnTo>
                <a:lnTo>
                  <a:pt x="35294" y="96410"/>
                </a:lnTo>
                <a:lnTo>
                  <a:pt x="29896" y="94358"/>
                </a:lnTo>
                <a:lnTo>
                  <a:pt x="24498" y="91965"/>
                </a:lnTo>
                <a:lnTo>
                  <a:pt x="20346" y="89230"/>
                </a:lnTo>
                <a:lnTo>
                  <a:pt x="17024" y="86153"/>
                </a:lnTo>
                <a:lnTo>
                  <a:pt x="14117" y="82393"/>
                </a:lnTo>
                <a:lnTo>
                  <a:pt x="12871" y="77948"/>
                </a:lnTo>
                <a:lnTo>
                  <a:pt x="12456" y="73504"/>
                </a:lnTo>
                <a:lnTo>
                  <a:pt x="12871" y="68717"/>
                </a:lnTo>
                <a:lnTo>
                  <a:pt x="14117" y="63589"/>
                </a:lnTo>
                <a:lnTo>
                  <a:pt x="15778" y="59487"/>
                </a:lnTo>
                <a:lnTo>
                  <a:pt x="19100" y="54017"/>
                </a:lnTo>
                <a:lnTo>
                  <a:pt x="22422" y="48547"/>
                </a:lnTo>
                <a:lnTo>
                  <a:pt x="26574" y="43760"/>
                </a:lnTo>
                <a:lnTo>
                  <a:pt x="30726" y="39316"/>
                </a:lnTo>
                <a:lnTo>
                  <a:pt x="35294" y="34871"/>
                </a:lnTo>
                <a:lnTo>
                  <a:pt x="39861" y="30427"/>
                </a:lnTo>
                <a:lnTo>
                  <a:pt x="45674" y="26324"/>
                </a:lnTo>
                <a:lnTo>
                  <a:pt x="51487" y="21880"/>
                </a:lnTo>
                <a:lnTo>
                  <a:pt x="56885" y="18119"/>
                </a:lnTo>
                <a:lnTo>
                  <a:pt x="64359" y="14700"/>
                </a:lnTo>
                <a:lnTo>
                  <a:pt x="72664" y="11965"/>
                </a:lnTo>
                <a:lnTo>
                  <a:pt x="80968" y="8888"/>
                </a:lnTo>
                <a:lnTo>
                  <a:pt x="88442" y="6495"/>
                </a:lnTo>
                <a:lnTo>
                  <a:pt x="94671" y="4102"/>
                </a:lnTo>
                <a:lnTo>
                  <a:pt x="98408" y="2051"/>
                </a:lnTo>
                <a:lnTo>
                  <a:pt x="99653" y="683"/>
                </a:lnTo>
                <a:lnTo>
                  <a:pt x="95501" y="0"/>
                </a:lnTo>
                <a:lnTo>
                  <a:pt x="89273" y="341"/>
                </a:lnTo>
                <a:lnTo>
                  <a:pt x="82214" y="1367"/>
                </a:lnTo>
                <a:lnTo>
                  <a:pt x="74740" y="3076"/>
                </a:lnTo>
                <a:lnTo>
                  <a:pt x="66851" y="5811"/>
                </a:lnTo>
                <a:lnTo>
                  <a:pt x="59792" y="8547"/>
                </a:lnTo>
                <a:lnTo>
                  <a:pt x="52733" y="11965"/>
                </a:lnTo>
                <a:lnTo>
                  <a:pt x="46505" y="1572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33" name="Google Shape;2433;p12"/>
          <p:cNvSpPr/>
          <p:nvPr/>
        </p:nvSpPr>
        <p:spPr>
          <a:xfrm>
            <a:off x="6757986" y="5329237"/>
            <a:ext cx="50799" cy="53974"/>
          </a:xfrm>
          <a:custGeom>
            <a:rect b="b" l="l" r="r" t="t"/>
            <a:pathLst>
              <a:path extrusionOk="0" h="120000" w="120000">
                <a:moveTo>
                  <a:pt x="99212" y="36410"/>
                </a:moveTo>
                <a:lnTo>
                  <a:pt x="104881" y="43076"/>
                </a:lnTo>
                <a:lnTo>
                  <a:pt x="108188" y="50769"/>
                </a:lnTo>
                <a:lnTo>
                  <a:pt x="109606" y="58974"/>
                </a:lnTo>
                <a:lnTo>
                  <a:pt x="109606" y="67692"/>
                </a:lnTo>
                <a:lnTo>
                  <a:pt x="108661" y="74871"/>
                </a:lnTo>
                <a:lnTo>
                  <a:pt x="106771" y="81025"/>
                </a:lnTo>
                <a:lnTo>
                  <a:pt x="103464" y="87179"/>
                </a:lnTo>
                <a:lnTo>
                  <a:pt x="99685" y="91794"/>
                </a:lnTo>
                <a:lnTo>
                  <a:pt x="95433" y="97435"/>
                </a:lnTo>
                <a:lnTo>
                  <a:pt x="91181" y="102051"/>
                </a:lnTo>
                <a:lnTo>
                  <a:pt x="86456" y="106666"/>
                </a:lnTo>
                <a:lnTo>
                  <a:pt x="82204" y="111794"/>
                </a:lnTo>
                <a:lnTo>
                  <a:pt x="81259" y="113333"/>
                </a:lnTo>
                <a:lnTo>
                  <a:pt x="81259" y="114871"/>
                </a:lnTo>
                <a:lnTo>
                  <a:pt x="81259" y="116410"/>
                </a:lnTo>
                <a:lnTo>
                  <a:pt x="82204" y="118461"/>
                </a:lnTo>
                <a:lnTo>
                  <a:pt x="83622" y="119487"/>
                </a:lnTo>
                <a:lnTo>
                  <a:pt x="85511" y="120000"/>
                </a:lnTo>
                <a:lnTo>
                  <a:pt x="86929" y="119487"/>
                </a:lnTo>
                <a:lnTo>
                  <a:pt x="88346" y="118461"/>
                </a:lnTo>
                <a:lnTo>
                  <a:pt x="98267" y="111282"/>
                </a:lnTo>
                <a:lnTo>
                  <a:pt x="106771" y="102051"/>
                </a:lnTo>
                <a:lnTo>
                  <a:pt x="113385" y="91282"/>
                </a:lnTo>
                <a:lnTo>
                  <a:pt x="117637" y="79487"/>
                </a:lnTo>
                <a:lnTo>
                  <a:pt x="120000" y="67179"/>
                </a:lnTo>
                <a:lnTo>
                  <a:pt x="118582" y="54871"/>
                </a:lnTo>
                <a:lnTo>
                  <a:pt x="114803" y="43076"/>
                </a:lnTo>
                <a:lnTo>
                  <a:pt x="106771" y="32820"/>
                </a:lnTo>
                <a:lnTo>
                  <a:pt x="101102" y="27179"/>
                </a:lnTo>
                <a:lnTo>
                  <a:pt x="94015" y="23076"/>
                </a:lnTo>
                <a:lnTo>
                  <a:pt x="86456" y="18461"/>
                </a:lnTo>
                <a:lnTo>
                  <a:pt x="77952" y="14871"/>
                </a:lnTo>
                <a:lnTo>
                  <a:pt x="69448" y="10769"/>
                </a:lnTo>
                <a:lnTo>
                  <a:pt x="60944" y="8205"/>
                </a:lnTo>
                <a:lnTo>
                  <a:pt x="52440" y="6153"/>
                </a:lnTo>
                <a:lnTo>
                  <a:pt x="43937" y="3589"/>
                </a:lnTo>
                <a:lnTo>
                  <a:pt x="35433" y="2051"/>
                </a:lnTo>
                <a:lnTo>
                  <a:pt x="27874" y="1025"/>
                </a:lnTo>
                <a:lnTo>
                  <a:pt x="20314" y="0"/>
                </a:lnTo>
                <a:lnTo>
                  <a:pt x="14645" y="0"/>
                </a:lnTo>
                <a:lnTo>
                  <a:pt x="8976" y="0"/>
                </a:lnTo>
                <a:lnTo>
                  <a:pt x="4724" y="0"/>
                </a:lnTo>
                <a:lnTo>
                  <a:pt x="1417" y="1025"/>
                </a:lnTo>
                <a:lnTo>
                  <a:pt x="0" y="2051"/>
                </a:lnTo>
                <a:lnTo>
                  <a:pt x="5196" y="3076"/>
                </a:lnTo>
                <a:lnTo>
                  <a:pt x="9921" y="3589"/>
                </a:lnTo>
                <a:lnTo>
                  <a:pt x="16062" y="4615"/>
                </a:lnTo>
                <a:lnTo>
                  <a:pt x="21732" y="6153"/>
                </a:lnTo>
                <a:lnTo>
                  <a:pt x="27874" y="7692"/>
                </a:lnTo>
                <a:lnTo>
                  <a:pt x="34960" y="8717"/>
                </a:lnTo>
                <a:lnTo>
                  <a:pt x="41102" y="10256"/>
                </a:lnTo>
                <a:lnTo>
                  <a:pt x="48188" y="11794"/>
                </a:lnTo>
                <a:lnTo>
                  <a:pt x="54803" y="14358"/>
                </a:lnTo>
                <a:lnTo>
                  <a:pt x="61889" y="16410"/>
                </a:lnTo>
                <a:lnTo>
                  <a:pt x="68503" y="18461"/>
                </a:lnTo>
                <a:lnTo>
                  <a:pt x="75118" y="21538"/>
                </a:lnTo>
                <a:lnTo>
                  <a:pt x="81732" y="24615"/>
                </a:lnTo>
                <a:lnTo>
                  <a:pt x="87874" y="28205"/>
                </a:lnTo>
                <a:lnTo>
                  <a:pt x="94015" y="32307"/>
                </a:lnTo>
                <a:lnTo>
                  <a:pt x="99212" y="3641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34" name="Google Shape;2434;p12"/>
          <p:cNvSpPr/>
          <p:nvPr/>
        </p:nvSpPr>
        <p:spPr>
          <a:xfrm>
            <a:off x="6656386" y="5354637"/>
            <a:ext cx="20636" cy="49211"/>
          </a:xfrm>
          <a:custGeom>
            <a:rect b="b" l="l" r="r" t="t"/>
            <a:pathLst>
              <a:path extrusionOk="0" h="120000" w="120000">
                <a:moveTo>
                  <a:pt x="0" y="65701"/>
                </a:moveTo>
                <a:lnTo>
                  <a:pt x="0" y="75475"/>
                </a:lnTo>
                <a:lnTo>
                  <a:pt x="4660" y="84705"/>
                </a:lnTo>
                <a:lnTo>
                  <a:pt x="13980" y="93393"/>
                </a:lnTo>
                <a:lnTo>
                  <a:pt x="25631" y="100995"/>
                </a:lnTo>
                <a:lnTo>
                  <a:pt x="40776" y="106968"/>
                </a:lnTo>
                <a:lnTo>
                  <a:pt x="58252" y="112941"/>
                </a:lnTo>
                <a:lnTo>
                  <a:pt x="76893" y="117285"/>
                </a:lnTo>
                <a:lnTo>
                  <a:pt x="96699" y="119457"/>
                </a:lnTo>
                <a:lnTo>
                  <a:pt x="103689" y="120000"/>
                </a:lnTo>
                <a:lnTo>
                  <a:pt x="109514" y="118914"/>
                </a:lnTo>
                <a:lnTo>
                  <a:pt x="114174" y="117285"/>
                </a:lnTo>
                <a:lnTo>
                  <a:pt x="116504" y="114570"/>
                </a:lnTo>
                <a:lnTo>
                  <a:pt x="116504" y="111855"/>
                </a:lnTo>
                <a:lnTo>
                  <a:pt x="115339" y="109140"/>
                </a:lnTo>
                <a:lnTo>
                  <a:pt x="111844" y="106425"/>
                </a:lnTo>
                <a:lnTo>
                  <a:pt x="106019" y="105339"/>
                </a:lnTo>
                <a:lnTo>
                  <a:pt x="86213" y="102081"/>
                </a:lnTo>
                <a:lnTo>
                  <a:pt x="67572" y="97194"/>
                </a:lnTo>
                <a:lnTo>
                  <a:pt x="52427" y="91221"/>
                </a:lnTo>
                <a:lnTo>
                  <a:pt x="41941" y="84162"/>
                </a:lnTo>
                <a:lnTo>
                  <a:pt x="34951" y="75475"/>
                </a:lnTo>
                <a:lnTo>
                  <a:pt x="31456" y="66244"/>
                </a:lnTo>
                <a:lnTo>
                  <a:pt x="31456" y="55927"/>
                </a:lnTo>
                <a:lnTo>
                  <a:pt x="37281" y="45610"/>
                </a:lnTo>
                <a:lnTo>
                  <a:pt x="44271" y="38009"/>
                </a:lnTo>
                <a:lnTo>
                  <a:pt x="53592" y="30950"/>
                </a:lnTo>
                <a:lnTo>
                  <a:pt x="65242" y="24977"/>
                </a:lnTo>
                <a:lnTo>
                  <a:pt x="76893" y="19004"/>
                </a:lnTo>
                <a:lnTo>
                  <a:pt x="88543" y="13574"/>
                </a:lnTo>
                <a:lnTo>
                  <a:pt x="100194" y="9230"/>
                </a:lnTo>
                <a:lnTo>
                  <a:pt x="111844" y="4343"/>
                </a:lnTo>
                <a:lnTo>
                  <a:pt x="120000" y="542"/>
                </a:lnTo>
                <a:lnTo>
                  <a:pt x="111844" y="0"/>
                </a:lnTo>
                <a:lnTo>
                  <a:pt x="97864" y="2714"/>
                </a:lnTo>
                <a:lnTo>
                  <a:pt x="80388" y="9230"/>
                </a:lnTo>
                <a:lnTo>
                  <a:pt x="59417" y="17918"/>
                </a:lnTo>
                <a:lnTo>
                  <a:pt x="39611" y="28778"/>
                </a:lnTo>
                <a:lnTo>
                  <a:pt x="20970" y="40723"/>
                </a:lnTo>
                <a:lnTo>
                  <a:pt x="8155" y="53212"/>
                </a:lnTo>
                <a:lnTo>
                  <a:pt x="0" y="65701"/>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35" name="Google Shape;2435;p12"/>
          <p:cNvSpPr/>
          <p:nvPr/>
        </p:nvSpPr>
        <p:spPr>
          <a:xfrm>
            <a:off x="6799261" y="5326062"/>
            <a:ext cx="44450" cy="65086"/>
          </a:xfrm>
          <a:custGeom>
            <a:rect b="b" l="l" r="r" t="t"/>
            <a:pathLst>
              <a:path extrusionOk="0" h="120000" w="120000">
                <a:moveTo>
                  <a:pt x="97194" y="45000"/>
                </a:moveTo>
                <a:lnTo>
                  <a:pt x="100995" y="47916"/>
                </a:lnTo>
                <a:lnTo>
                  <a:pt x="104796" y="51666"/>
                </a:lnTo>
                <a:lnTo>
                  <a:pt x="106968" y="55416"/>
                </a:lnTo>
                <a:lnTo>
                  <a:pt x="109140" y="59583"/>
                </a:lnTo>
                <a:lnTo>
                  <a:pt x="109683" y="63750"/>
                </a:lnTo>
                <a:lnTo>
                  <a:pt x="109683" y="67916"/>
                </a:lnTo>
                <a:lnTo>
                  <a:pt x="108054" y="72500"/>
                </a:lnTo>
                <a:lnTo>
                  <a:pt x="105882" y="76666"/>
                </a:lnTo>
                <a:lnTo>
                  <a:pt x="101538" y="80833"/>
                </a:lnTo>
                <a:lnTo>
                  <a:pt x="97194" y="85000"/>
                </a:lnTo>
                <a:lnTo>
                  <a:pt x="92307" y="88333"/>
                </a:lnTo>
                <a:lnTo>
                  <a:pt x="86334" y="92083"/>
                </a:lnTo>
                <a:lnTo>
                  <a:pt x="81447" y="95416"/>
                </a:lnTo>
                <a:lnTo>
                  <a:pt x="75475" y="98750"/>
                </a:lnTo>
                <a:lnTo>
                  <a:pt x="70045" y="102500"/>
                </a:lnTo>
                <a:lnTo>
                  <a:pt x="64615" y="106250"/>
                </a:lnTo>
                <a:lnTo>
                  <a:pt x="62986" y="107500"/>
                </a:lnTo>
                <a:lnTo>
                  <a:pt x="61900" y="109583"/>
                </a:lnTo>
                <a:lnTo>
                  <a:pt x="60814" y="111250"/>
                </a:lnTo>
                <a:lnTo>
                  <a:pt x="59728" y="112916"/>
                </a:lnTo>
                <a:lnTo>
                  <a:pt x="59185" y="115000"/>
                </a:lnTo>
                <a:lnTo>
                  <a:pt x="59185" y="116666"/>
                </a:lnTo>
                <a:lnTo>
                  <a:pt x="59728" y="118333"/>
                </a:lnTo>
                <a:lnTo>
                  <a:pt x="61357" y="119583"/>
                </a:lnTo>
                <a:lnTo>
                  <a:pt x="63529" y="120000"/>
                </a:lnTo>
                <a:lnTo>
                  <a:pt x="65701" y="120000"/>
                </a:lnTo>
                <a:lnTo>
                  <a:pt x="67873" y="119583"/>
                </a:lnTo>
                <a:lnTo>
                  <a:pt x="70045" y="118333"/>
                </a:lnTo>
                <a:lnTo>
                  <a:pt x="75475" y="113333"/>
                </a:lnTo>
                <a:lnTo>
                  <a:pt x="81990" y="108750"/>
                </a:lnTo>
                <a:lnTo>
                  <a:pt x="87963" y="104166"/>
                </a:lnTo>
                <a:lnTo>
                  <a:pt x="95022" y="99583"/>
                </a:lnTo>
                <a:lnTo>
                  <a:pt x="100995" y="95416"/>
                </a:lnTo>
                <a:lnTo>
                  <a:pt x="106968" y="90416"/>
                </a:lnTo>
                <a:lnTo>
                  <a:pt x="112398" y="85000"/>
                </a:lnTo>
                <a:lnTo>
                  <a:pt x="116742" y="79166"/>
                </a:lnTo>
                <a:lnTo>
                  <a:pt x="119457" y="72500"/>
                </a:lnTo>
                <a:lnTo>
                  <a:pt x="120000" y="65833"/>
                </a:lnTo>
                <a:lnTo>
                  <a:pt x="118371" y="59166"/>
                </a:lnTo>
                <a:lnTo>
                  <a:pt x="115656" y="52916"/>
                </a:lnTo>
                <a:lnTo>
                  <a:pt x="110769" y="46666"/>
                </a:lnTo>
                <a:lnTo>
                  <a:pt x="105339" y="41250"/>
                </a:lnTo>
                <a:lnTo>
                  <a:pt x="98280" y="36250"/>
                </a:lnTo>
                <a:lnTo>
                  <a:pt x="91764" y="32083"/>
                </a:lnTo>
                <a:lnTo>
                  <a:pt x="86334" y="28750"/>
                </a:lnTo>
                <a:lnTo>
                  <a:pt x="80904" y="26250"/>
                </a:lnTo>
                <a:lnTo>
                  <a:pt x="74389" y="22916"/>
                </a:lnTo>
                <a:lnTo>
                  <a:pt x="67873" y="20000"/>
                </a:lnTo>
                <a:lnTo>
                  <a:pt x="61900" y="16666"/>
                </a:lnTo>
                <a:lnTo>
                  <a:pt x="54841" y="13750"/>
                </a:lnTo>
                <a:lnTo>
                  <a:pt x="48325" y="11250"/>
                </a:lnTo>
                <a:lnTo>
                  <a:pt x="41809" y="8333"/>
                </a:lnTo>
                <a:lnTo>
                  <a:pt x="35837" y="6250"/>
                </a:lnTo>
                <a:lnTo>
                  <a:pt x="29321" y="3750"/>
                </a:lnTo>
                <a:lnTo>
                  <a:pt x="22805" y="2500"/>
                </a:lnTo>
                <a:lnTo>
                  <a:pt x="17375" y="1250"/>
                </a:lnTo>
                <a:lnTo>
                  <a:pt x="11945" y="416"/>
                </a:lnTo>
                <a:lnTo>
                  <a:pt x="7601" y="0"/>
                </a:lnTo>
                <a:lnTo>
                  <a:pt x="3800" y="416"/>
                </a:lnTo>
                <a:lnTo>
                  <a:pt x="0" y="1250"/>
                </a:lnTo>
                <a:lnTo>
                  <a:pt x="4343" y="2083"/>
                </a:lnTo>
                <a:lnTo>
                  <a:pt x="8687" y="3333"/>
                </a:lnTo>
                <a:lnTo>
                  <a:pt x="14117" y="5416"/>
                </a:lnTo>
                <a:lnTo>
                  <a:pt x="19004" y="7083"/>
                </a:lnTo>
                <a:lnTo>
                  <a:pt x="25520" y="9166"/>
                </a:lnTo>
                <a:lnTo>
                  <a:pt x="31493" y="11666"/>
                </a:lnTo>
                <a:lnTo>
                  <a:pt x="38552" y="14166"/>
                </a:lnTo>
                <a:lnTo>
                  <a:pt x="45067" y="16666"/>
                </a:lnTo>
                <a:lnTo>
                  <a:pt x="52126" y="20000"/>
                </a:lnTo>
                <a:lnTo>
                  <a:pt x="59185" y="22916"/>
                </a:lnTo>
                <a:lnTo>
                  <a:pt x="65701" y="26666"/>
                </a:lnTo>
                <a:lnTo>
                  <a:pt x="72760" y="30000"/>
                </a:lnTo>
                <a:lnTo>
                  <a:pt x="79276" y="33750"/>
                </a:lnTo>
                <a:lnTo>
                  <a:pt x="85791" y="37500"/>
                </a:lnTo>
                <a:lnTo>
                  <a:pt x="91764" y="40833"/>
                </a:lnTo>
                <a:lnTo>
                  <a:pt x="97194" y="4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36" name="Google Shape;2436;p12"/>
          <p:cNvSpPr/>
          <p:nvPr/>
        </p:nvSpPr>
        <p:spPr>
          <a:xfrm>
            <a:off x="6751636" y="5402262"/>
            <a:ext cx="14287" cy="39687"/>
          </a:xfrm>
          <a:custGeom>
            <a:rect b="b" l="l" r="r" t="t"/>
            <a:pathLst>
              <a:path extrusionOk="0" h="120000" w="120000">
                <a:moveTo>
                  <a:pt x="45405" y="8275"/>
                </a:moveTo>
                <a:lnTo>
                  <a:pt x="42162" y="4827"/>
                </a:lnTo>
                <a:lnTo>
                  <a:pt x="37297" y="2068"/>
                </a:lnTo>
                <a:lnTo>
                  <a:pt x="27567" y="689"/>
                </a:lnTo>
                <a:lnTo>
                  <a:pt x="19459" y="0"/>
                </a:lnTo>
                <a:lnTo>
                  <a:pt x="11351" y="1379"/>
                </a:lnTo>
                <a:lnTo>
                  <a:pt x="4864" y="3448"/>
                </a:lnTo>
                <a:lnTo>
                  <a:pt x="0" y="6896"/>
                </a:lnTo>
                <a:lnTo>
                  <a:pt x="0" y="11034"/>
                </a:lnTo>
                <a:lnTo>
                  <a:pt x="8108" y="26896"/>
                </a:lnTo>
                <a:lnTo>
                  <a:pt x="21081" y="45517"/>
                </a:lnTo>
                <a:lnTo>
                  <a:pt x="38918" y="63448"/>
                </a:lnTo>
                <a:lnTo>
                  <a:pt x="58378" y="81379"/>
                </a:lnTo>
                <a:lnTo>
                  <a:pt x="79459" y="97241"/>
                </a:lnTo>
                <a:lnTo>
                  <a:pt x="98918" y="109655"/>
                </a:lnTo>
                <a:lnTo>
                  <a:pt x="111891" y="117931"/>
                </a:lnTo>
                <a:lnTo>
                  <a:pt x="120000" y="120000"/>
                </a:lnTo>
                <a:lnTo>
                  <a:pt x="116756" y="111724"/>
                </a:lnTo>
                <a:lnTo>
                  <a:pt x="108648" y="101379"/>
                </a:lnTo>
                <a:lnTo>
                  <a:pt x="98918" y="88275"/>
                </a:lnTo>
                <a:lnTo>
                  <a:pt x="85945" y="72413"/>
                </a:lnTo>
                <a:lnTo>
                  <a:pt x="74594" y="56551"/>
                </a:lnTo>
                <a:lnTo>
                  <a:pt x="61621" y="40000"/>
                </a:lnTo>
                <a:lnTo>
                  <a:pt x="51891" y="24137"/>
                </a:lnTo>
                <a:lnTo>
                  <a:pt x="45405" y="8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37" name="Google Shape;2437;p12"/>
          <p:cNvSpPr/>
          <p:nvPr/>
        </p:nvSpPr>
        <p:spPr>
          <a:xfrm>
            <a:off x="6745286" y="5381625"/>
            <a:ext cx="7937" cy="19049"/>
          </a:xfrm>
          <a:custGeom>
            <a:rect b="b" l="l" r="r" t="t"/>
            <a:pathLst>
              <a:path extrusionOk="0" h="120000" w="120000">
                <a:moveTo>
                  <a:pt x="61538" y="12413"/>
                </a:moveTo>
                <a:lnTo>
                  <a:pt x="58461" y="6896"/>
                </a:lnTo>
                <a:lnTo>
                  <a:pt x="49230" y="2758"/>
                </a:lnTo>
                <a:lnTo>
                  <a:pt x="40000" y="0"/>
                </a:lnTo>
                <a:lnTo>
                  <a:pt x="24615" y="0"/>
                </a:lnTo>
                <a:lnTo>
                  <a:pt x="15384" y="1379"/>
                </a:lnTo>
                <a:lnTo>
                  <a:pt x="6153" y="4137"/>
                </a:lnTo>
                <a:lnTo>
                  <a:pt x="0" y="8275"/>
                </a:lnTo>
                <a:lnTo>
                  <a:pt x="0" y="13793"/>
                </a:lnTo>
                <a:lnTo>
                  <a:pt x="0" y="30344"/>
                </a:lnTo>
                <a:lnTo>
                  <a:pt x="9230" y="48275"/>
                </a:lnTo>
                <a:lnTo>
                  <a:pt x="21538" y="66206"/>
                </a:lnTo>
                <a:lnTo>
                  <a:pt x="40000" y="82758"/>
                </a:lnTo>
                <a:lnTo>
                  <a:pt x="58461" y="99310"/>
                </a:lnTo>
                <a:lnTo>
                  <a:pt x="76923" y="111724"/>
                </a:lnTo>
                <a:lnTo>
                  <a:pt x="101538" y="118620"/>
                </a:lnTo>
                <a:lnTo>
                  <a:pt x="116923" y="120000"/>
                </a:lnTo>
                <a:lnTo>
                  <a:pt x="120000" y="96551"/>
                </a:lnTo>
                <a:lnTo>
                  <a:pt x="104615" y="68965"/>
                </a:lnTo>
                <a:lnTo>
                  <a:pt x="83076" y="40000"/>
                </a:lnTo>
                <a:lnTo>
                  <a:pt x="61538" y="1241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38" name="Google Shape;2438;p12"/>
          <p:cNvSpPr/>
          <p:nvPr/>
        </p:nvSpPr>
        <p:spPr>
          <a:xfrm>
            <a:off x="6738936" y="5367337"/>
            <a:ext cx="6349" cy="11112"/>
          </a:xfrm>
          <a:custGeom>
            <a:rect b="b" l="l" r="r" t="t"/>
            <a:pathLst>
              <a:path extrusionOk="0" h="120000" w="120000">
                <a:moveTo>
                  <a:pt x="63529" y="16470"/>
                </a:moveTo>
                <a:lnTo>
                  <a:pt x="63529" y="18823"/>
                </a:lnTo>
                <a:lnTo>
                  <a:pt x="60000" y="11764"/>
                </a:lnTo>
                <a:lnTo>
                  <a:pt x="49411" y="2352"/>
                </a:lnTo>
                <a:lnTo>
                  <a:pt x="38823" y="0"/>
                </a:lnTo>
                <a:lnTo>
                  <a:pt x="24705" y="0"/>
                </a:lnTo>
                <a:lnTo>
                  <a:pt x="14117" y="2352"/>
                </a:lnTo>
                <a:lnTo>
                  <a:pt x="3529" y="11764"/>
                </a:lnTo>
                <a:lnTo>
                  <a:pt x="0" y="18823"/>
                </a:lnTo>
                <a:lnTo>
                  <a:pt x="0" y="25882"/>
                </a:lnTo>
                <a:lnTo>
                  <a:pt x="3529" y="37647"/>
                </a:lnTo>
                <a:lnTo>
                  <a:pt x="14117" y="54117"/>
                </a:lnTo>
                <a:lnTo>
                  <a:pt x="28235" y="70588"/>
                </a:lnTo>
                <a:lnTo>
                  <a:pt x="45882" y="87058"/>
                </a:lnTo>
                <a:lnTo>
                  <a:pt x="63529" y="101176"/>
                </a:lnTo>
                <a:lnTo>
                  <a:pt x="88235" y="110588"/>
                </a:lnTo>
                <a:lnTo>
                  <a:pt x="105882" y="120000"/>
                </a:lnTo>
                <a:lnTo>
                  <a:pt x="120000" y="120000"/>
                </a:lnTo>
                <a:lnTo>
                  <a:pt x="116470" y="94117"/>
                </a:lnTo>
                <a:lnTo>
                  <a:pt x="102352" y="63529"/>
                </a:lnTo>
                <a:lnTo>
                  <a:pt x="81176" y="35294"/>
                </a:lnTo>
                <a:lnTo>
                  <a:pt x="63529" y="1647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39" name="Google Shape;2439;p12"/>
          <p:cNvSpPr/>
          <p:nvPr/>
        </p:nvSpPr>
        <p:spPr>
          <a:xfrm>
            <a:off x="6732586" y="5357812"/>
            <a:ext cx="9524" cy="6349"/>
          </a:xfrm>
          <a:custGeom>
            <a:rect b="b" l="l" r="r" t="t"/>
            <a:pathLst>
              <a:path extrusionOk="0" h="120000" w="120000">
                <a:moveTo>
                  <a:pt x="96521" y="87272"/>
                </a:moveTo>
                <a:lnTo>
                  <a:pt x="106956" y="80000"/>
                </a:lnTo>
                <a:lnTo>
                  <a:pt x="117391" y="69090"/>
                </a:lnTo>
                <a:lnTo>
                  <a:pt x="120000" y="54545"/>
                </a:lnTo>
                <a:lnTo>
                  <a:pt x="120000" y="36363"/>
                </a:lnTo>
                <a:lnTo>
                  <a:pt x="114782" y="18181"/>
                </a:lnTo>
                <a:lnTo>
                  <a:pt x="106956" y="7272"/>
                </a:lnTo>
                <a:lnTo>
                  <a:pt x="96521" y="0"/>
                </a:lnTo>
                <a:lnTo>
                  <a:pt x="83478" y="0"/>
                </a:lnTo>
                <a:lnTo>
                  <a:pt x="75652" y="0"/>
                </a:lnTo>
                <a:lnTo>
                  <a:pt x="65217" y="3636"/>
                </a:lnTo>
                <a:lnTo>
                  <a:pt x="49565" y="10909"/>
                </a:lnTo>
                <a:lnTo>
                  <a:pt x="31304" y="25454"/>
                </a:lnTo>
                <a:lnTo>
                  <a:pt x="13043" y="50909"/>
                </a:lnTo>
                <a:lnTo>
                  <a:pt x="5217" y="72727"/>
                </a:lnTo>
                <a:lnTo>
                  <a:pt x="0" y="94545"/>
                </a:lnTo>
                <a:lnTo>
                  <a:pt x="0" y="105454"/>
                </a:lnTo>
                <a:lnTo>
                  <a:pt x="7826" y="112727"/>
                </a:lnTo>
                <a:lnTo>
                  <a:pt x="18260" y="120000"/>
                </a:lnTo>
                <a:lnTo>
                  <a:pt x="31304" y="120000"/>
                </a:lnTo>
                <a:lnTo>
                  <a:pt x="41739" y="120000"/>
                </a:lnTo>
                <a:lnTo>
                  <a:pt x="54782" y="112727"/>
                </a:lnTo>
                <a:lnTo>
                  <a:pt x="67826" y="109090"/>
                </a:lnTo>
                <a:lnTo>
                  <a:pt x="83478" y="101818"/>
                </a:lnTo>
                <a:lnTo>
                  <a:pt x="96521" y="8727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40" name="Google Shape;2440;p12"/>
          <p:cNvSpPr/>
          <p:nvPr/>
        </p:nvSpPr>
        <p:spPr>
          <a:xfrm>
            <a:off x="6689725" y="5345112"/>
            <a:ext cx="36512" cy="49211"/>
          </a:xfrm>
          <a:custGeom>
            <a:rect b="b" l="l" r="r" t="t"/>
            <a:pathLst>
              <a:path extrusionOk="0" h="120000" w="120000">
                <a:moveTo>
                  <a:pt x="44067" y="18082"/>
                </a:moveTo>
                <a:lnTo>
                  <a:pt x="35254" y="23561"/>
                </a:lnTo>
                <a:lnTo>
                  <a:pt x="27796" y="29589"/>
                </a:lnTo>
                <a:lnTo>
                  <a:pt x="19661" y="36164"/>
                </a:lnTo>
                <a:lnTo>
                  <a:pt x="13559" y="43287"/>
                </a:lnTo>
                <a:lnTo>
                  <a:pt x="8135" y="50958"/>
                </a:lnTo>
                <a:lnTo>
                  <a:pt x="4067" y="58630"/>
                </a:lnTo>
                <a:lnTo>
                  <a:pt x="1355" y="66301"/>
                </a:lnTo>
                <a:lnTo>
                  <a:pt x="0" y="74520"/>
                </a:lnTo>
                <a:lnTo>
                  <a:pt x="1355" y="86575"/>
                </a:lnTo>
                <a:lnTo>
                  <a:pt x="6779" y="96986"/>
                </a:lnTo>
                <a:lnTo>
                  <a:pt x="15593" y="105753"/>
                </a:lnTo>
                <a:lnTo>
                  <a:pt x="25762" y="111780"/>
                </a:lnTo>
                <a:lnTo>
                  <a:pt x="38644" y="116712"/>
                </a:lnTo>
                <a:lnTo>
                  <a:pt x="52881" y="119452"/>
                </a:lnTo>
                <a:lnTo>
                  <a:pt x="66440" y="120000"/>
                </a:lnTo>
                <a:lnTo>
                  <a:pt x="80000" y="118356"/>
                </a:lnTo>
                <a:lnTo>
                  <a:pt x="83389" y="118356"/>
                </a:lnTo>
                <a:lnTo>
                  <a:pt x="86101" y="117260"/>
                </a:lnTo>
                <a:lnTo>
                  <a:pt x="88135" y="115068"/>
                </a:lnTo>
                <a:lnTo>
                  <a:pt x="88813" y="112328"/>
                </a:lnTo>
                <a:lnTo>
                  <a:pt x="88135" y="111232"/>
                </a:lnTo>
                <a:lnTo>
                  <a:pt x="86101" y="111232"/>
                </a:lnTo>
                <a:lnTo>
                  <a:pt x="83389" y="110684"/>
                </a:lnTo>
                <a:lnTo>
                  <a:pt x="79322" y="110684"/>
                </a:lnTo>
                <a:lnTo>
                  <a:pt x="75254" y="110684"/>
                </a:lnTo>
                <a:lnTo>
                  <a:pt x="71864" y="110684"/>
                </a:lnTo>
                <a:lnTo>
                  <a:pt x="67796" y="110684"/>
                </a:lnTo>
                <a:lnTo>
                  <a:pt x="65762" y="110684"/>
                </a:lnTo>
                <a:lnTo>
                  <a:pt x="58983" y="110136"/>
                </a:lnTo>
                <a:lnTo>
                  <a:pt x="52203" y="109589"/>
                </a:lnTo>
                <a:lnTo>
                  <a:pt x="45423" y="109041"/>
                </a:lnTo>
                <a:lnTo>
                  <a:pt x="37966" y="107397"/>
                </a:lnTo>
                <a:lnTo>
                  <a:pt x="31186" y="105753"/>
                </a:lnTo>
                <a:lnTo>
                  <a:pt x="23728" y="101369"/>
                </a:lnTo>
                <a:lnTo>
                  <a:pt x="17627" y="95890"/>
                </a:lnTo>
                <a:lnTo>
                  <a:pt x="10169" y="88767"/>
                </a:lnTo>
                <a:lnTo>
                  <a:pt x="8813" y="80000"/>
                </a:lnTo>
                <a:lnTo>
                  <a:pt x="9491" y="71780"/>
                </a:lnTo>
                <a:lnTo>
                  <a:pt x="12881" y="63561"/>
                </a:lnTo>
                <a:lnTo>
                  <a:pt x="16949" y="55890"/>
                </a:lnTo>
                <a:lnTo>
                  <a:pt x="23050" y="48767"/>
                </a:lnTo>
                <a:lnTo>
                  <a:pt x="30508" y="41643"/>
                </a:lnTo>
                <a:lnTo>
                  <a:pt x="37966" y="35616"/>
                </a:lnTo>
                <a:lnTo>
                  <a:pt x="47457" y="30136"/>
                </a:lnTo>
                <a:lnTo>
                  <a:pt x="56949" y="24657"/>
                </a:lnTo>
                <a:lnTo>
                  <a:pt x="66440" y="20273"/>
                </a:lnTo>
                <a:lnTo>
                  <a:pt x="76610" y="15890"/>
                </a:lnTo>
                <a:lnTo>
                  <a:pt x="86101" y="12602"/>
                </a:lnTo>
                <a:lnTo>
                  <a:pt x="95593" y="9315"/>
                </a:lnTo>
                <a:lnTo>
                  <a:pt x="104406" y="6575"/>
                </a:lnTo>
                <a:lnTo>
                  <a:pt x="113220" y="4931"/>
                </a:lnTo>
                <a:lnTo>
                  <a:pt x="119999" y="3835"/>
                </a:lnTo>
                <a:lnTo>
                  <a:pt x="115254" y="1095"/>
                </a:lnTo>
                <a:lnTo>
                  <a:pt x="107118" y="0"/>
                </a:lnTo>
                <a:lnTo>
                  <a:pt x="98305" y="1095"/>
                </a:lnTo>
                <a:lnTo>
                  <a:pt x="87457" y="3287"/>
                </a:lnTo>
                <a:lnTo>
                  <a:pt x="75254" y="6027"/>
                </a:lnTo>
                <a:lnTo>
                  <a:pt x="63728" y="9315"/>
                </a:lnTo>
                <a:lnTo>
                  <a:pt x="52881" y="14246"/>
                </a:lnTo>
                <a:lnTo>
                  <a:pt x="44067" y="1808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41" name="Google Shape;2441;p12"/>
          <p:cNvSpPr/>
          <p:nvPr/>
        </p:nvSpPr>
        <p:spPr>
          <a:xfrm>
            <a:off x="6750050" y="5343525"/>
            <a:ext cx="23812" cy="39687"/>
          </a:xfrm>
          <a:custGeom>
            <a:rect b="b" l="l" r="r" t="t"/>
            <a:pathLst>
              <a:path extrusionOk="0" h="120000" w="120000">
                <a:moveTo>
                  <a:pt x="101217" y="40235"/>
                </a:moveTo>
                <a:lnTo>
                  <a:pt x="104347" y="52941"/>
                </a:lnTo>
                <a:lnTo>
                  <a:pt x="102260" y="63529"/>
                </a:lnTo>
                <a:lnTo>
                  <a:pt x="94956" y="72705"/>
                </a:lnTo>
                <a:lnTo>
                  <a:pt x="83478" y="80470"/>
                </a:lnTo>
                <a:lnTo>
                  <a:pt x="70956" y="88235"/>
                </a:lnTo>
                <a:lnTo>
                  <a:pt x="56347" y="95294"/>
                </a:lnTo>
                <a:lnTo>
                  <a:pt x="40695" y="102352"/>
                </a:lnTo>
                <a:lnTo>
                  <a:pt x="28173" y="109411"/>
                </a:lnTo>
                <a:lnTo>
                  <a:pt x="26086" y="111529"/>
                </a:lnTo>
                <a:lnTo>
                  <a:pt x="24000" y="112941"/>
                </a:lnTo>
                <a:lnTo>
                  <a:pt x="24000" y="115764"/>
                </a:lnTo>
                <a:lnTo>
                  <a:pt x="27130" y="117882"/>
                </a:lnTo>
                <a:lnTo>
                  <a:pt x="29217" y="119294"/>
                </a:lnTo>
                <a:lnTo>
                  <a:pt x="32347" y="120000"/>
                </a:lnTo>
                <a:lnTo>
                  <a:pt x="35478" y="120000"/>
                </a:lnTo>
                <a:lnTo>
                  <a:pt x="38608" y="119294"/>
                </a:lnTo>
                <a:lnTo>
                  <a:pt x="55304" y="112235"/>
                </a:lnTo>
                <a:lnTo>
                  <a:pt x="72000" y="105176"/>
                </a:lnTo>
                <a:lnTo>
                  <a:pt x="86608" y="96705"/>
                </a:lnTo>
                <a:lnTo>
                  <a:pt x="101217" y="86823"/>
                </a:lnTo>
                <a:lnTo>
                  <a:pt x="110608" y="76235"/>
                </a:lnTo>
                <a:lnTo>
                  <a:pt x="117913" y="64235"/>
                </a:lnTo>
                <a:lnTo>
                  <a:pt x="120000" y="51529"/>
                </a:lnTo>
                <a:lnTo>
                  <a:pt x="115826" y="37411"/>
                </a:lnTo>
                <a:lnTo>
                  <a:pt x="105391" y="27529"/>
                </a:lnTo>
                <a:lnTo>
                  <a:pt x="92869" y="18352"/>
                </a:lnTo>
                <a:lnTo>
                  <a:pt x="75130" y="10588"/>
                </a:lnTo>
                <a:lnTo>
                  <a:pt x="57391" y="5647"/>
                </a:lnTo>
                <a:lnTo>
                  <a:pt x="38608" y="1411"/>
                </a:lnTo>
                <a:lnTo>
                  <a:pt x="21913" y="0"/>
                </a:lnTo>
                <a:lnTo>
                  <a:pt x="9391" y="705"/>
                </a:lnTo>
                <a:lnTo>
                  <a:pt x="0" y="3529"/>
                </a:lnTo>
                <a:lnTo>
                  <a:pt x="15652" y="7058"/>
                </a:lnTo>
                <a:lnTo>
                  <a:pt x="31304" y="9176"/>
                </a:lnTo>
                <a:lnTo>
                  <a:pt x="44869" y="11294"/>
                </a:lnTo>
                <a:lnTo>
                  <a:pt x="59478" y="14117"/>
                </a:lnTo>
                <a:lnTo>
                  <a:pt x="73043" y="18352"/>
                </a:lnTo>
                <a:lnTo>
                  <a:pt x="84521" y="23294"/>
                </a:lnTo>
                <a:lnTo>
                  <a:pt x="94956" y="30352"/>
                </a:lnTo>
                <a:lnTo>
                  <a:pt x="101217" y="40235"/>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42" name="Google Shape;2442;p12"/>
          <p:cNvSpPr/>
          <p:nvPr/>
        </p:nvSpPr>
        <p:spPr>
          <a:xfrm>
            <a:off x="6667500" y="5335587"/>
            <a:ext cx="57150" cy="79375"/>
          </a:xfrm>
          <a:custGeom>
            <a:rect b="b" l="l" r="r" t="t"/>
            <a:pathLst>
              <a:path extrusionOk="0" h="120000" w="120000">
                <a:moveTo>
                  <a:pt x="46920" y="16022"/>
                </a:moveTo>
                <a:lnTo>
                  <a:pt x="37370" y="22159"/>
                </a:lnTo>
                <a:lnTo>
                  <a:pt x="28235" y="28977"/>
                </a:lnTo>
                <a:lnTo>
                  <a:pt x="19930" y="36136"/>
                </a:lnTo>
                <a:lnTo>
                  <a:pt x="12871" y="44318"/>
                </a:lnTo>
                <a:lnTo>
                  <a:pt x="6643" y="53181"/>
                </a:lnTo>
                <a:lnTo>
                  <a:pt x="2076" y="62045"/>
                </a:lnTo>
                <a:lnTo>
                  <a:pt x="0" y="71931"/>
                </a:lnTo>
                <a:lnTo>
                  <a:pt x="415" y="82159"/>
                </a:lnTo>
                <a:lnTo>
                  <a:pt x="1245" y="84886"/>
                </a:lnTo>
                <a:lnTo>
                  <a:pt x="2491" y="87613"/>
                </a:lnTo>
                <a:lnTo>
                  <a:pt x="4152" y="90000"/>
                </a:lnTo>
                <a:lnTo>
                  <a:pt x="5813" y="92386"/>
                </a:lnTo>
                <a:lnTo>
                  <a:pt x="7889" y="94431"/>
                </a:lnTo>
                <a:lnTo>
                  <a:pt x="9965" y="96818"/>
                </a:lnTo>
                <a:lnTo>
                  <a:pt x="12871" y="98522"/>
                </a:lnTo>
                <a:lnTo>
                  <a:pt x="15363" y="99886"/>
                </a:lnTo>
                <a:lnTo>
                  <a:pt x="21176" y="102954"/>
                </a:lnTo>
                <a:lnTo>
                  <a:pt x="26574" y="105340"/>
                </a:lnTo>
                <a:lnTo>
                  <a:pt x="32387" y="107727"/>
                </a:lnTo>
                <a:lnTo>
                  <a:pt x="38615" y="109431"/>
                </a:lnTo>
                <a:lnTo>
                  <a:pt x="44429" y="111477"/>
                </a:lnTo>
                <a:lnTo>
                  <a:pt x="50657" y="112840"/>
                </a:lnTo>
                <a:lnTo>
                  <a:pt x="56885" y="114204"/>
                </a:lnTo>
                <a:lnTo>
                  <a:pt x="62698" y="115227"/>
                </a:lnTo>
                <a:lnTo>
                  <a:pt x="69342" y="116590"/>
                </a:lnTo>
                <a:lnTo>
                  <a:pt x="75986" y="117272"/>
                </a:lnTo>
                <a:lnTo>
                  <a:pt x="82214" y="117954"/>
                </a:lnTo>
                <a:lnTo>
                  <a:pt x="88442" y="118636"/>
                </a:lnTo>
                <a:lnTo>
                  <a:pt x="95086" y="118977"/>
                </a:lnTo>
                <a:lnTo>
                  <a:pt x="101730" y="119318"/>
                </a:lnTo>
                <a:lnTo>
                  <a:pt x="107958" y="119659"/>
                </a:lnTo>
                <a:lnTo>
                  <a:pt x="114186" y="120000"/>
                </a:lnTo>
                <a:lnTo>
                  <a:pt x="116262" y="120000"/>
                </a:lnTo>
                <a:lnTo>
                  <a:pt x="117923" y="118977"/>
                </a:lnTo>
                <a:lnTo>
                  <a:pt x="119169" y="117954"/>
                </a:lnTo>
                <a:lnTo>
                  <a:pt x="120000" y="115909"/>
                </a:lnTo>
                <a:lnTo>
                  <a:pt x="120000" y="114204"/>
                </a:lnTo>
                <a:lnTo>
                  <a:pt x="119169" y="112840"/>
                </a:lnTo>
                <a:lnTo>
                  <a:pt x="117508" y="111818"/>
                </a:lnTo>
                <a:lnTo>
                  <a:pt x="115847" y="111477"/>
                </a:lnTo>
                <a:lnTo>
                  <a:pt x="109619" y="111477"/>
                </a:lnTo>
                <a:lnTo>
                  <a:pt x="103806" y="111477"/>
                </a:lnTo>
                <a:lnTo>
                  <a:pt x="97577" y="111136"/>
                </a:lnTo>
                <a:lnTo>
                  <a:pt x="92179" y="110454"/>
                </a:lnTo>
                <a:lnTo>
                  <a:pt x="85951" y="110113"/>
                </a:lnTo>
                <a:lnTo>
                  <a:pt x="79723" y="109431"/>
                </a:lnTo>
                <a:lnTo>
                  <a:pt x="74325" y="108750"/>
                </a:lnTo>
                <a:lnTo>
                  <a:pt x="68096" y="108068"/>
                </a:lnTo>
                <a:lnTo>
                  <a:pt x="62283" y="107045"/>
                </a:lnTo>
                <a:lnTo>
                  <a:pt x="56470" y="106022"/>
                </a:lnTo>
                <a:lnTo>
                  <a:pt x="50657" y="104318"/>
                </a:lnTo>
                <a:lnTo>
                  <a:pt x="44844" y="102954"/>
                </a:lnTo>
                <a:lnTo>
                  <a:pt x="39446" y="101590"/>
                </a:lnTo>
                <a:lnTo>
                  <a:pt x="34048" y="99204"/>
                </a:lnTo>
                <a:lnTo>
                  <a:pt x="28235" y="97159"/>
                </a:lnTo>
                <a:lnTo>
                  <a:pt x="23252" y="94772"/>
                </a:lnTo>
                <a:lnTo>
                  <a:pt x="18685" y="92386"/>
                </a:lnTo>
                <a:lnTo>
                  <a:pt x="15363" y="88636"/>
                </a:lnTo>
                <a:lnTo>
                  <a:pt x="13287" y="85227"/>
                </a:lnTo>
                <a:lnTo>
                  <a:pt x="11211" y="80795"/>
                </a:lnTo>
                <a:lnTo>
                  <a:pt x="11211" y="75681"/>
                </a:lnTo>
                <a:lnTo>
                  <a:pt x="12456" y="69204"/>
                </a:lnTo>
                <a:lnTo>
                  <a:pt x="14117" y="62386"/>
                </a:lnTo>
                <a:lnTo>
                  <a:pt x="15778" y="57613"/>
                </a:lnTo>
                <a:lnTo>
                  <a:pt x="18685" y="52159"/>
                </a:lnTo>
                <a:lnTo>
                  <a:pt x="22422" y="47727"/>
                </a:lnTo>
                <a:lnTo>
                  <a:pt x="25328" y="43295"/>
                </a:lnTo>
                <a:lnTo>
                  <a:pt x="29480" y="39204"/>
                </a:lnTo>
                <a:lnTo>
                  <a:pt x="33217" y="35113"/>
                </a:lnTo>
                <a:lnTo>
                  <a:pt x="37370" y="31704"/>
                </a:lnTo>
                <a:lnTo>
                  <a:pt x="42352" y="27954"/>
                </a:lnTo>
                <a:lnTo>
                  <a:pt x="48166" y="23863"/>
                </a:lnTo>
                <a:lnTo>
                  <a:pt x="53564" y="20113"/>
                </a:lnTo>
                <a:lnTo>
                  <a:pt x="60207" y="16704"/>
                </a:lnTo>
                <a:lnTo>
                  <a:pt x="67266" y="12954"/>
                </a:lnTo>
                <a:lnTo>
                  <a:pt x="74740" y="9545"/>
                </a:lnTo>
                <a:lnTo>
                  <a:pt x="81799" y="6818"/>
                </a:lnTo>
                <a:lnTo>
                  <a:pt x="88027" y="4090"/>
                </a:lnTo>
                <a:lnTo>
                  <a:pt x="94256" y="2045"/>
                </a:lnTo>
                <a:lnTo>
                  <a:pt x="99653" y="340"/>
                </a:lnTo>
                <a:lnTo>
                  <a:pt x="94671" y="0"/>
                </a:lnTo>
                <a:lnTo>
                  <a:pt x="88442" y="340"/>
                </a:lnTo>
                <a:lnTo>
                  <a:pt x="82214" y="1704"/>
                </a:lnTo>
                <a:lnTo>
                  <a:pt x="74740" y="3409"/>
                </a:lnTo>
                <a:lnTo>
                  <a:pt x="67266" y="6136"/>
                </a:lnTo>
                <a:lnTo>
                  <a:pt x="59792" y="8863"/>
                </a:lnTo>
                <a:lnTo>
                  <a:pt x="52733" y="12272"/>
                </a:lnTo>
                <a:lnTo>
                  <a:pt x="46920" y="16022"/>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43" name="Google Shape;2443;p12"/>
          <p:cNvSpPr/>
          <p:nvPr/>
        </p:nvSpPr>
        <p:spPr>
          <a:xfrm>
            <a:off x="6748461" y="5332412"/>
            <a:ext cx="50799" cy="53974"/>
          </a:xfrm>
          <a:custGeom>
            <a:rect b="b" l="l" r="r" t="t"/>
            <a:pathLst>
              <a:path extrusionOk="0" h="120000" w="120000">
                <a:moveTo>
                  <a:pt x="100000" y="36765"/>
                </a:moveTo>
                <a:lnTo>
                  <a:pt x="105714" y="43404"/>
                </a:lnTo>
                <a:lnTo>
                  <a:pt x="108571" y="51063"/>
                </a:lnTo>
                <a:lnTo>
                  <a:pt x="110476" y="59234"/>
                </a:lnTo>
                <a:lnTo>
                  <a:pt x="110476" y="67914"/>
                </a:lnTo>
                <a:lnTo>
                  <a:pt x="109523" y="75063"/>
                </a:lnTo>
                <a:lnTo>
                  <a:pt x="107619" y="81191"/>
                </a:lnTo>
                <a:lnTo>
                  <a:pt x="103809" y="87319"/>
                </a:lnTo>
                <a:lnTo>
                  <a:pt x="100476" y="91914"/>
                </a:lnTo>
                <a:lnTo>
                  <a:pt x="96190" y="97531"/>
                </a:lnTo>
                <a:lnTo>
                  <a:pt x="91428" y="102127"/>
                </a:lnTo>
                <a:lnTo>
                  <a:pt x="87142" y="106723"/>
                </a:lnTo>
                <a:lnTo>
                  <a:pt x="82380" y="111829"/>
                </a:lnTo>
                <a:lnTo>
                  <a:pt x="81428" y="113361"/>
                </a:lnTo>
                <a:lnTo>
                  <a:pt x="80952" y="114893"/>
                </a:lnTo>
                <a:lnTo>
                  <a:pt x="81428" y="116936"/>
                </a:lnTo>
                <a:lnTo>
                  <a:pt x="82380" y="118468"/>
                </a:lnTo>
                <a:lnTo>
                  <a:pt x="83809" y="119489"/>
                </a:lnTo>
                <a:lnTo>
                  <a:pt x="85714" y="120000"/>
                </a:lnTo>
                <a:lnTo>
                  <a:pt x="87619" y="119489"/>
                </a:lnTo>
                <a:lnTo>
                  <a:pt x="89047" y="118468"/>
                </a:lnTo>
                <a:lnTo>
                  <a:pt x="99047" y="111319"/>
                </a:lnTo>
                <a:lnTo>
                  <a:pt x="107142" y="102127"/>
                </a:lnTo>
                <a:lnTo>
                  <a:pt x="113809" y="90893"/>
                </a:lnTo>
                <a:lnTo>
                  <a:pt x="118571" y="79659"/>
                </a:lnTo>
                <a:lnTo>
                  <a:pt x="120000" y="66893"/>
                </a:lnTo>
                <a:lnTo>
                  <a:pt x="119047" y="55148"/>
                </a:lnTo>
                <a:lnTo>
                  <a:pt x="115238" y="43404"/>
                </a:lnTo>
                <a:lnTo>
                  <a:pt x="107142" y="33191"/>
                </a:lnTo>
                <a:lnTo>
                  <a:pt x="100952" y="27574"/>
                </a:lnTo>
                <a:lnTo>
                  <a:pt x="93809" y="22978"/>
                </a:lnTo>
                <a:lnTo>
                  <a:pt x="86190" y="18382"/>
                </a:lnTo>
                <a:lnTo>
                  <a:pt x="78095" y="14808"/>
                </a:lnTo>
                <a:lnTo>
                  <a:pt x="69523" y="11234"/>
                </a:lnTo>
                <a:lnTo>
                  <a:pt x="60476" y="8680"/>
                </a:lnTo>
                <a:lnTo>
                  <a:pt x="51904" y="6127"/>
                </a:lnTo>
                <a:lnTo>
                  <a:pt x="42857" y="3574"/>
                </a:lnTo>
                <a:lnTo>
                  <a:pt x="34761" y="2042"/>
                </a:lnTo>
                <a:lnTo>
                  <a:pt x="27142" y="1021"/>
                </a:lnTo>
                <a:lnTo>
                  <a:pt x="20000" y="0"/>
                </a:lnTo>
                <a:lnTo>
                  <a:pt x="13333" y="0"/>
                </a:lnTo>
                <a:lnTo>
                  <a:pt x="8095" y="0"/>
                </a:lnTo>
                <a:lnTo>
                  <a:pt x="3809" y="510"/>
                </a:lnTo>
                <a:lnTo>
                  <a:pt x="1428" y="1531"/>
                </a:lnTo>
                <a:lnTo>
                  <a:pt x="0" y="2553"/>
                </a:lnTo>
                <a:lnTo>
                  <a:pt x="4761" y="3574"/>
                </a:lnTo>
                <a:lnTo>
                  <a:pt x="10476" y="4085"/>
                </a:lnTo>
                <a:lnTo>
                  <a:pt x="15714" y="5617"/>
                </a:lnTo>
                <a:lnTo>
                  <a:pt x="21904" y="6638"/>
                </a:lnTo>
                <a:lnTo>
                  <a:pt x="28571" y="7659"/>
                </a:lnTo>
                <a:lnTo>
                  <a:pt x="34761" y="8680"/>
                </a:lnTo>
                <a:lnTo>
                  <a:pt x="41428" y="10212"/>
                </a:lnTo>
                <a:lnTo>
                  <a:pt x="48571" y="11744"/>
                </a:lnTo>
                <a:lnTo>
                  <a:pt x="54761" y="14297"/>
                </a:lnTo>
                <a:lnTo>
                  <a:pt x="61904" y="16340"/>
                </a:lnTo>
                <a:lnTo>
                  <a:pt x="69047" y="18893"/>
                </a:lnTo>
                <a:lnTo>
                  <a:pt x="75714" y="21957"/>
                </a:lnTo>
                <a:lnTo>
                  <a:pt x="81904" y="25021"/>
                </a:lnTo>
                <a:lnTo>
                  <a:pt x="88571" y="28085"/>
                </a:lnTo>
                <a:lnTo>
                  <a:pt x="94285" y="32680"/>
                </a:lnTo>
                <a:lnTo>
                  <a:pt x="100000" y="36765"/>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44" name="Google Shape;2444;p12"/>
          <p:cNvSpPr/>
          <p:nvPr/>
        </p:nvSpPr>
        <p:spPr>
          <a:xfrm>
            <a:off x="6648450" y="5360987"/>
            <a:ext cx="20636" cy="50799"/>
          </a:xfrm>
          <a:custGeom>
            <a:rect b="b" l="l" r="r" t="t"/>
            <a:pathLst>
              <a:path extrusionOk="0" h="120000" w="120000">
                <a:moveTo>
                  <a:pt x="0" y="65454"/>
                </a:moveTo>
                <a:lnTo>
                  <a:pt x="0" y="75272"/>
                </a:lnTo>
                <a:lnTo>
                  <a:pt x="4660" y="84545"/>
                </a:lnTo>
                <a:lnTo>
                  <a:pt x="13980" y="93272"/>
                </a:lnTo>
                <a:lnTo>
                  <a:pt x="25631" y="100909"/>
                </a:lnTo>
                <a:lnTo>
                  <a:pt x="40776" y="107454"/>
                </a:lnTo>
                <a:lnTo>
                  <a:pt x="58252" y="112909"/>
                </a:lnTo>
                <a:lnTo>
                  <a:pt x="76893" y="117272"/>
                </a:lnTo>
                <a:lnTo>
                  <a:pt x="96699" y="119454"/>
                </a:lnTo>
                <a:lnTo>
                  <a:pt x="103689" y="120000"/>
                </a:lnTo>
                <a:lnTo>
                  <a:pt x="109514" y="118909"/>
                </a:lnTo>
                <a:lnTo>
                  <a:pt x="114174" y="117272"/>
                </a:lnTo>
                <a:lnTo>
                  <a:pt x="116504" y="115090"/>
                </a:lnTo>
                <a:lnTo>
                  <a:pt x="116504" y="111818"/>
                </a:lnTo>
                <a:lnTo>
                  <a:pt x="115339" y="109090"/>
                </a:lnTo>
                <a:lnTo>
                  <a:pt x="111844" y="106909"/>
                </a:lnTo>
                <a:lnTo>
                  <a:pt x="106019" y="105272"/>
                </a:lnTo>
                <a:lnTo>
                  <a:pt x="86213" y="102000"/>
                </a:lnTo>
                <a:lnTo>
                  <a:pt x="67572" y="97090"/>
                </a:lnTo>
                <a:lnTo>
                  <a:pt x="52427" y="91090"/>
                </a:lnTo>
                <a:lnTo>
                  <a:pt x="41941" y="84000"/>
                </a:lnTo>
                <a:lnTo>
                  <a:pt x="34951" y="75272"/>
                </a:lnTo>
                <a:lnTo>
                  <a:pt x="31456" y="66000"/>
                </a:lnTo>
                <a:lnTo>
                  <a:pt x="31456" y="56181"/>
                </a:lnTo>
                <a:lnTo>
                  <a:pt x="37281" y="45272"/>
                </a:lnTo>
                <a:lnTo>
                  <a:pt x="45436" y="37636"/>
                </a:lnTo>
                <a:lnTo>
                  <a:pt x="59417" y="30545"/>
                </a:lnTo>
                <a:lnTo>
                  <a:pt x="73398" y="23454"/>
                </a:lnTo>
                <a:lnTo>
                  <a:pt x="89708" y="16909"/>
                </a:lnTo>
                <a:lnTo>
                  <a:pt x="103689" y="11454"/>
                </a:lnTo>
                <a:lnTo>
                  <a:pt x="114174" y="6545"/>
                </a:lnTo>
                <a:lnTo>
                  <a:pt x="120000" y="2727"/>
                </a:lnTo>
                <a:lnTo>
                  <a:pt x="120000" y="0"/>
                </a:lnTo>
                <a:lnTo>
                  <a:pt x="107184" y="2181"/>
                </a:lnTo>
                <a:lnTo>
                  <a:pt x="89708" y="6545"/>
                </a:lnTo>
                <a:lnTo>
                  <a:pt x="71067" y="13636"/>
                </a:lnTo>
                <a:lnTo>
                  <a:pt x="51262" y="21818"/>
                </a:lnTo>
                <a:lnTo>
                  <a:pt x="33786" y="31090"/>
                </a:lnTo>
                <a:lnTo>
                  <a:pt x="18640" y="42000"/>
                </a:lnTo>
                <a:lnTo>
                  <a:pt x="6990" y="53454"/>
                </a:lnTo>
                <a:lnTo>
                  <a:pt x="0" y="65454"/>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45" name="Google Shape;2445;p12"/>
          <p:cNvSpPr/>
          <p:nvPr/>
        </p:nvSpPr>
        <p:spPr>
          <a:xfrm>
            <a:off x="6789736" y="5329237"/>
            <a:ext cx="44450" cy="65086"/>
          </a:xfrm>
          <a:custGeom>
            <a:rect b="b" l="l" r="r" t="t"/>
            <a:pathLst>
              <a:path extrusionOk="0" h="120000" w="120000">
                <a:moveTo>
                  <a:pt x="97636" y="45000"/>
                </a:moveTo>
                <a:lnTo>
                  <a:pt x="101454" y="47916"/>
                </a:lnTo>
                <a:lnTo>
                  <a:pt x="104181" y="51666"/>
                </a:lnTo>
                <a:lnTo>
                  <a:pt x="106909" y="55416"/>
                </a:lnTo>
                <a:lnTo>
                  <a:pt x="109090" y="59583"/>
                </a:lnTo>
                <a:lnTo>
                  <a:pt x="110181" y="63750"/>
                </a:lnTo>
                <a:lnTo>
                  <a:pt x="109636" y="67916"/>
                </a:lnTo>
                <a:lnTo>
                  <a:pt x="108545" y="72500"/>
                </a:lnTo>
                <a:lnTo>
                  <a:pt x="105272" y="76666"/>
                </a:lnTo>
                <a:lnTo>
                  <a:pt x="101454" y="80833"/>
                </a:lnTo>
                <a:lnTo>
                  <a:pt x="97090" y="85000"/>
                </a:lnTo>
                <a:lnTo>
                  <a:pt x="91636" y="88750"/>
                </a:lnTo>
                <a:lnTo>
                  <a:pt x="86727" y="92083"/>
                </a:lnTo>
                <a:lnTo>
                  <a:pt x="80727" y="95416"/>
                </a:lnTo>
                <a:lnTo>
                  <a:pt x="75272" y="98750"/>
                </a:lnTo>
                <a:lnTo>
                  <a:pt x="69272" y="102500"/>
                </a:lnTo>
                <a:lnTo>
                  <a:pt x="64363" y="106250"/>
                </a:lnTo>
                <a:lnTo>
                  <a:pt x="62727" y="107500"/>
                </a:lnTo>
                <a:lnTo>
                  <a:pt x="61090" y="109583"/>
                </a:lnTo>
                <a:lnTo>
                  <a:pt x="60000" y="111250"/>
                </a:lnTo>
                <a:lnTo>
                  <a:pt x="58909" y="112916"/>
                </a:lnTo>
                <a:lnTo>
                  <a:pt x="58363" y="115000"/>
                </a:lnTo>
                <a:lnTo>
                  <a:pt x="58363" y="116666"/>
                </a:lnTo>
                <a:lnTo>
                  <a:pt x="59454" y="118333"/>
                </a:lnTo>
                <a:lnTo>
                  <a:pt x="61090" y="119583"/>
                </a:lnTo>
                <a:lnTo>
                  <a:pt x="63818" y="120000"/>
                </a:lnTo>
                <a:lnTo>
                  <a:pt x="66000" y="120000"/>
                </a:lnTo>
                <a:lnTo>
                  <a:pt x="67636" y="119583"/>
                </a:lnTo>
                <a:lnTo>
                  <a:pt x="69272" y="118333"/>
                </a:lnTo>
                <a:lnTo>
                  <a:pt x="75272" y="112916"/>
                </a:lnTo>
                <a:lnTo>
                  <a:pt x="81272" y="108750"/>
                </a:lnTo>
                <a:lnTo>
                  <a:pt x="87818" y="104166"/>
                </a:lnTo>
                <a:lnTo>
                  <a:pt x="94363" y="99583"/>
                </a:lnTo>
                <a:lnTo>
                  <a:pt x="100909" y="95416"/>
                </a:lnTo>
                <a:lnTo>
                  <a:pt x="106909" y="90416"/>
                </a:lnTo>
                <a:lnTo>
                  <a:pt x="112363" y="85000"/>
                </a:lnTo>
                <a:lnTo>
                  <a:pt x="116181" y="79166"/>
                </a:lnTo>
                <a:lnTo>
                  <a:pt x="119454" y="72083"/>
                </a:lnTo>
                <a:lnTo>
                  <a:pt x="120000" y="65416"/>
                </a:lnTo>
                <a:lnTo>
                  <a:pt x="118909" y="58750"/>
                </a:lnTo>
                <a:lnTo>
                  <a:pt x="115636" y="52083"/>
                </a:lnTo>
                <a:lnTo>
                  <a:pt x="111272" y="46250"/>
                </a:lnTo>
                <a:lnTo>
                  <a:pt x="105818" y="40416"/>
                </a:lnTo>
                <a:lnTo>
                  <a:pt x="99272" y="35833"/>
                </a:lnTo>
                <a:lnTo>
                  <a:pt x="91636" y="32083"/>
                </a:lnTo>
                <a:lnTo>
                  <a:pt x="86181" y="29166"/>
                </a:lnTo>
                <a:lnTo>
                  <a:pt x="79636" y="26666"/>
                </a:lnTo>
                <a:lnTo>
                  <a:pt x="73090" y="23333"/>
                </a:lnTo>
                <a:lnTo>
                  <a:pt x="66545" y="20833"/>
                </a:lnTo>
                <a:lnTo>
                  <a:pt x="59454" y="17916"/>
                </a:lnTo>
                <a:lnTo>
                  <a:pt x="52363" y="15000"/>
                </a:lnTo>
                <a:lnTo>
                  <a:pt x="45272" y="12083"/>
                </a:lnTo>
                <a:lnTo>
                  <a:pt x="38181" y="9166"/>
                </a:lnTo>
                <a:lnTo>
                  <a:pt x="32181" y="7083"/>
                </a:lnTo>
                <a:lnTo>
                  <a:pt x="25636" y="5000"/>
                </a:lnTo>
                <a:lnTo>
                  <a:pt x="19636" y="2916"/>
                </a:lnTo>
                <a:lnTo>
                  <a:pt x="14181" y="1666"/>
                </a:lnTo>
                <a:lnTo>
                  <a:pt x="9818" y="416"/>
                </a:lnTo>
                <a:lnTo>
                  <a:pt x="5454" y="0"/>
                </a:lnTo>
                <a:lnTo>
                  <a:pt x="2181" y="0"/>
                </a:lnTo>
                <a:lnTo>
                  <a:pt x="0" y="833"/>
                </a:lnTo>
                <a:lnTo>
                  <a:pt x="4909" y="2916"/>
                </a:lnTo>
                <a:lnTo>
                  <a:pt x="10909" y="5416"/>
                </a:lnTo>
                <a:lnTo>
                  <a:pt x="16909" y="7500"/>
                </a:lnTo>
                <a:lnTo>
                  <a:pt x="22909" y="9583"/>
                </a:lnTo>
                <a:lnTo>
                  <a:pt x="29454" y="12083"/>
                </a:lnTo>
                <a:lnTo>
                  <a:pt x="35454" y="14166"/>
                </a:lnTo>
                <a:lnTo>
                  <a:pt x="42000" y="16666"/>
                </a:lnTo>
                <a:lnTo>
                  <a:pt x="48000" y="19583"/>
                </a:lnTo>
                <a:lnTo>
                  <a:pt x="55090" y="22083"/>
                </a:lnTo>
                <a:lnTo>
                  <a:pt x="61090" y="25000"/>
                </a:lnTo>
                <a:lnTo>
                  <a:pt x="67636" y="27500"/>
                </a:lnTo>
                <a:lnTo>
                  <a:pt x="74181" y="30833"/>
                </a:lnTo>
                <a:lnTo>
                  <a:pt x="80181" y="34166"/>
                </a:lnTo>
                <a:lnTo>
                  <a:pt x="86181" y="37500"/>
                </a:lnTo>
                <a:lnTo>
                  <a:pt x="91636" y="40833"/>
                </a:lnTo>
                <a:lnTo>
                  <a:pt x="97636" y="45000"/>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46" name="Google Shape;2446;p12"/>
          <p:cNvSpPr/>
          <p:nvPr/>
        </p:nvSpPr>
        <p:spPr>
          <a:xfrm>
            <a:off x="6746875" y="5429250"/>
            <a:ext cx="169861" cy="112711"/>
          </a:xfrm>
          <a:custGeom>
            <a:rect b="b" l="l" r="r" t="t"/>
            <a:pathLst>
              <a:path extrusionOk="0" h="120000" w="120000">
                <a:moveTo>
                  <a:pt x="15813" y="0"/>
                </a:moveTo>
                <a:lnTo>
                  <a:pt x="120000" y="27582"/>
                </a:lnTo>
                <a:lnTo>
                  <a:pt x="103065" y="120000"/>
                </a:lnTo>
                <a:lnTo>
                  <a:pt x="0" y="88720"/>
                </a:lnTo>
                <a:lnTo>
                  <a:pt x="1581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47" name="Google Shape;2447;p12"/>
          <p:cNvSpPr/>
          <p:nvPr/>
        </p:nvSpPr>
        <p:spPr>
          <a:xfrm>
            <a:off x="6761161" y="5432425"/>
            <a:ext cx="130175" cy="44450"/>
          </a:xfrm>
          <a:custGeom>
            <a:rect b="b" l="l" r="r" t="t"/>
            <a:pathLst>
              <a:path extrusionOk="0" h="120000" w="120000">
                <a:moveTo>
                  <a:pt x="14212" y="0"/>
                </a:moveTo>
                <a:lnTo>
                  <a:pt x="119999" y="50090"/>
                </a:lnTo>
                <a:lnTo>
                  <a:pt x="25201" y="35315"/>
                </a:lnTo>
                <a:lnTo>
                  <a:pt x="0" y="120000"/>
                </a:lnTo>
                <a:lnTo>
                  <a:pt x="1421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48" name="Google Shape;2448;p12"/>
          <p:cNvSpPr/>
          <p:nvPr/>
        </p:nvSpPr>
        <p:spPr>
          <a:xfrm>
            <a:off x="6729411" y="5564187"/>
            <a:ext cx="171449" cy="41275"/>
          </a:xfrm>
          <a:custGeom>
            <a:rect b="b" l="l" r="r" t="t"/>
            <a:pathLst>
              <a:path extrusionOk="0" h="120000" w="120000">
                <a:moveTo>
                  <a:pt x="3767" y="0"/>
                </a:moveTo>
                <a:lnTo>
                  <a:pt x="120000" y="102352"/>
                </a:lnTo>
                <a:lnTo>
                  <a:pt x="116897" y="120000"/>
                </a:lnTo>
                <a:lnTo>
                  <a:pt x="0" y="10980"/>
                </a:lnTo>
                <a:lnTo>
                  <a:pt x="3767"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49" name="Google Shape;2449;p12"/>
          <p:cNvSpPr/>
          <p:nvPr/>
        </p:nvSpPr>
        <p:spPr>
          <a:xfrm>
            <a:off x="6713536" y="5576887"/>
            <a:ext cx="173037" cy="41275"/>
          </a:xfrm>
          <a:custGeom>
            <a:rect b="b" l="l" r="r" t="t"/>
            <a:pathLst>
              <a:path extrusionOk="0" h="120000" w="120000">
                <a:moveTo>
                  <a:pt x="4301" y="0"/>
                </a:moveTo>
                <a:lnTo>
                  <a:pt x="120000" y="100321"/>
                </a:lnTo>
                <a:lnTo>
                  <a:pt x="116360" y="120000"/>
                </a:lnTo>
                <a:lnTo>
                  <a:pt x="0" y="13118"/>
                </a:lnTo>
                <a:lnTo>
                  <a:pt x="4301"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50" name="Google Shape;2450;p12"/>
          <p:cNvSpPr/>
          <p:nvPr/>
        </p:nvSpPr>
        <p:spPr>
          <a:xfrm>
            <a:off x="6740525" y="5614987"/>
            <a:ext cx="25399" cy="9524"/>
          </a:xfrm>
          <a:custGeom>
            <a:rect b="b" l="l" r="r" t="t"/>
            <a:pathLst>
              <a:path extrusionOk="0" h="120000" w="120000">
                <a:moveTo>
                  <a:pt x="11707" y="1666"/>
                </a:moveTo>
                <a:lnTo>
                  <a:pt x="15365" y="1666"/>
                </a:lnTo>
                <a:lnTo>
                  <a:pt x="25609" y="0"/>
                </a:lnTo>
                <a:lnTo>
                  <a:pt x="39512" y="0"/>
                </a:lnTo>
                <a:lnTo>
                  <a:pt x="57073" y="3333"/>
                </a:lnTo>
                <a:lnTo>
                  <a:pt x="76097" y="11666"/>
                </a:lnTo>
                <a:lnTo>
                  <a:pt x="93658" y="28333"/>
                </a:lnTo>
                <a:lnTo>
                  <a:pt x="109024" y="51666"/>
                </a:lnTo>
                <a:lnTo>
                  <a:pt x="120000" y="85000"/>
                </a:lnTo>
                <a:lnTo>
                  <a:pt x="120000" y="86666"/>
                </a:lnTo>
                <a:lnTo>
                  <a:pt x="120000" y="95000"/>
                </a:lnTo>
                <a:lnTo>
                  <a:pt x="119268" y="103333"/>
                </a:lnTo>
                <a:lnTo>
                  <a:pt x="117804" y="111666"/>
                </a:lnTo>
                <a:lnTo>
                  <a:pt x="114146" y="118333"/>
                </a:lnTo>
                <a:lnTo>
                  <a:pt x="109024" y="120000"/>
                </a:lnTo>
                <a:lnTo>
                  <a:pt x="100975" y="118333"/>
                </a:lnTo>
                <a:lnTo>
                  <a:pt x="90731" y="108333"/>
                </a:lnTo>
                <a:lnTo>
                  <a:pt x="90731" y="105000"/>
                </a:lnTo>
                <a:lnTo>
                  <a:pt x="90000" y="98333"/>
                </a:lnTo>
                <a:lnTo>
                  <a:pt x="87804" y="86666"/>
                </a:lnTo>
                <a:lnTo>
                  <a:pt x="82682" y="75000"/>
                </a:lnTo>
                <a:lnTo>
                  <a:pt x="73170" y="63333"/>
                </a:lnTo>
                <a:lnTo>
                  <a:pt x="59268" y="53333"/>
                </a:lnTo>
                <a:lnTo>
                  <a:pt x="40243" y="48333"/>
                </a:lnTo>
                <a:lnTo>
                  <a:pt x="14634" y="48333"/>
                </a:lnTo>
                <a:lnTo>
                  <a:pt x="13170" y="48333"/>
                </a:lnTo>
                <a:lnTo>
                  <a:pt x="10243" y="45000"/>
                </a:lnTo>
                <a:lnTo>
                  <a:pt x="6585" y="41666"/>
                </a:lnTo>
                <a:lnTo>
                  <a:pt x="2926" y="36666"/>
                </a:lnTo>
                <a:lnTo>
                  <a:pt x="0" y="30000"/>
                </a:lnTo>
                <a:lnTo>
                  <a:pt x="0" y="23333"/>
                </a:lnTo>
                <a:lnTo>
                  <a:pt x="3658" y="11666"/>
                </a:lnTo>
                <a:lnTo>
                  <a:pt x="11707" y="1666"/>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51" name="Google Shape;2451;p12"/>
          <p:cNvSpPr/>
          <p:nvPr/>
        </p:nvSpPr>
        <p:spPr>
          <a:xfrm>
            <a:off x="6745286" y="5546725"/>
            <a:ext cx="23812" cy="14287"/>
          </a:xfrm>
          <a:custGeom>
            <a:rect b="b" l="l" r="r" t="t"/>
            <a:pathLst>
              <a:path extrusionOk="0" h="120000" w="120000">
                <a:moveTo>
                  <a:pt x="36986" y="0"/>
                </a:moveTo>
                <a:lnTo>
                  <a:pt x="34520" y="0"/>
                </a:lnTo>
                <a:lnTo>
                  <a:pt x="28767" y="3302"/>
                </a:lnTo>
                <a:lnTo>
                  <a:pt x="21369" y="7706"/>
                </a:lnTo>
                <a:lnTo>
                  <a:pt x="12328" y="15412"/>
                </a:lnTo>
                <a:lnTo>
                  <a:pt x="4931" y="26422"/>
                </a:lnTo>
                <a:lnTo>
                  <a:pt x="821" y="42935"/>
                </a:lnTo>
                <a:lnTo>
                  <a:pt x="0" y="64954"/>
                </a:lnTo>
                <a:lnTo>
                  <a:pt x="4931" y="93577"/>
                </a:lnTo>
                <a:lnTo>
                  <a:pt x="69863" y="120000"/>
                </a:lnTo>
                <a:lnTo>
                  <a:pt x="69041" y="114495"/>
                </a:lnTo>
                <a:lnTo>
                  <a:pt x="69041" y="102385"/>
                </a:lnTo>
                <a:lnTo>
                  <a:pt x="69041" y="83669"/>
                </a:lnTo>
                <a:lnTo>
                  <a:pt x="71506" y="63853"/>
                </a:lnTo>
                <a:lnTo>
                  <a:pt x="76438" y="44036"/>
                </a:lnTo>
                <a:lnTo>
                  <a:pt x="85479" y="29724"/>
                </a:lnTo>
                <a:lnTo>
                  <a:pt x="99452" y="22018"/>
                </a:lnTo>
                <a:lnTo>
                  <a:pt x="119999" y="25321"/>
                </a:lnTo>
                <a:lnTo>
                  <a:pt x="36986" y="0"/>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52" name="Google Shape;2452;p12"/>
          <p:cNvSpPr/>
          <p:nvPr/>
        </p:nvSpPr>
        <p:spPr>
          <a:xfrm>
            <a:off x="6877050" y="5572125"/>
            <a:ext cx="23812" cy="14287"/>
          </a:xfrm>
          <a:custGeom>
            <a:rect b="b" l="l" r="r" t="t"/>
            <a:pathLst>
              <a:path extrusionOk="0" h="120000" w="120000">
                <a:moveTo>
                  <a:pt x="36986" y="0"/>
                </a:moveTo>
                <a:lnTo>
                  <a:pt x="34520" y="0"/>
                </a:lnTo>
                <a:lnTo>
                  <a:pt x="28767" y="2242"/>
                </a:lnTo>
                <a:lnTo>
                  <a:pt x="20547" y="6728"/>
                </a:lnTo>
                <a:lnTo>
                  <a:pt x="12328" y="13457"/>
                </a:lnTo>
                <a:lnTo>
                  <a:pt x="4931" y="25794"/>
                </a:lnTo>
                <a:lnTo>
                  <a:pt x="0" y="42616"/>
                </a:lnTo>
                <a:lnTo>
                  <a:pt x="0" y="65046"/>
                </a:lnTo>
                <a:lnTo>
                  <a:pt x="4931" y="95327"/>
                </a:lnTo>
                <a:lnTo>
                  <a:pt x="69041" y="120000"/>
                </a:lnTo>
                <a:lnTo>
                  <a:pt x="68219" y="115514"/>
                </a:lnTo>
                <a:lnTo>
                  <a:pt x="68219" y="102056"/>
                </a:lnTo>
                <a:lnTo>
                  <a:pt x="68219" y="84112"/>
                </a:lnTo>
                <a:lnTo>
                  <a:pt x="70684" y="62803"/>
                </a:lnTo>
                <a:lnTo>
                  <a:pt x="75616" y="44859"/>
                </a:lnTo>
                <a:lnTo>
                  <a:pt x="84657" y="30280"/>
                </a:lnTo>
                <a:lnTo>
                  <a:pt x="99452" y="21308"/>
                </a:lnTo>
                <a:lnTo>
                  <a:pt x="119999" y="25794"/>
                </a:lnTo>
                <a:lnTo>
                  <a:pt x="36986" y="0"/>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53" name="Google Shape;2453;p12"/>
          <p:cNvSpPr/>
          <p:nvPr/>
        </p:nvSpPr>
        <p:spPr>
          <a:xfrm>
            <a:off x="6770686" y="5549900"/>
            <a:ext cx="100011" cy="25399"/>
          </a:xfrm>
          <a:custGeom>
            <a:rect b="b" l="l" r="r" t="t"/>
            <a:pathLst>
              <a:path extrusionOk="0" h="120000" w="120000">
                <a:moveTo>
                  <a:pt x="0" y="26373"/>
                </a:moveTo>
                <a:lnTo>
                  <a:pt x="114658" y="120000"/>
                </a:lnTo>
                <a:lnTo>
                  <a:pt x="120000" y="93626"/>
                </a:lnTo>
                <a:lnTo>
                  <a:pt x="5532" y="0"/>
                </a:lnTo>
                <a:lnTo>
                  <a:pt x="0" y="26373"/>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54" name="Google Shape;2454;p12"/>
          <p:cNvSpPr/>
          <p:nvPr/>
        </p:nvSpPr>
        <p:spPr>
          <a:xfrm>
            <a:off x="6770686" y="5561012"/>
            <a:ext cx="95250" cy="22225"/>
          </a:xfrm>
          <a:custGeom>
            <a:rect b="b" l="l" r="r" t="t"/>
            <a:pathLst>
              <a:path extrusionOk="0" h="120000" w="120000">
                <a:moveTo>
                  <a:pt x="0" y="19764"/>
                </a:moveTo>
                <a:lnTo>
                  <a:pt x="118811" y="120000"/>
                </a:lnTo>
                <a:lnTo>
                  <a:pt x="120000" y="100235"/>
                </a:lnTo>
                <a:lnTo>
                  <a:pt x="990" y="0"/>
                </a:lnTo>
                <a:lnTo>
                  <a:pt x="0" y="19764"/>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55" name="Google Shape;2455;p12"/>
          <p:cNvSpPr/>
          <p:nvPr/>
        </p:nvSpPr>
        <p:spPr>
          <a:xfrm>
            <a:off x="6770686" y="5545137"/>
            <a:ext cx="95250" cy="22225"/>
          </a:xfrm>
          <a:custGeom>
            <a:rect b="b" l="l" r="r" t="t"/>
            <a:pathLst>
              <a:path extrusionOk="0" h="120000" w="120000">
                <a:moveTo>
                  <a:pt x="0" y="19764"/>
                </a:moveTo>
                <a:lnTo>
                  <a:pt x="118811" y="120000"/>
                </a:lnTo>
                <a:lnTo>
                  <a:pt x="120000" y="100235"/>
                </a:lnTo>
                <a:lnTo>
                  <a:pt x="990" y="0"/>
                </a:lnTo>
                <a:lnTo>
                  <a:pt x="0" y="19764"/>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456" name="Google Shape;2456;p12"/>
          <p:cNvGrpSpPr/>
          <p:nvPr/>
        </p:nvGrpSpPr>
        <p:grpSpPr>
          <a:xfrm>
            <a:off x="6189662" y="5181600"/>
            <a:ext cx="338136" cy="282574"/>
            <a:chOff x="6189662" y="5181600"/>
            <a:chExt cx="338136" cy="282574"/>
          </a:xfrm>
        </p:grpSpPr>
        <p:sp>
          <p:nvSpPr>
            <p:cNvPr id="2457" name="Google Shape;2457;p12"/>
            <p:cNvSpPr/>
            <p:nvPr/>
          </p:nvSpPr>
          <p:spPr>
            <a:xfrm>
              <a:off x="6189662" y="5181600"/>
              <a:ext cx="338136" cy="282574"/>
            </a:xfrm>
            <a:custGeom>
              <a:rect b="b" l="l" r="r" t="t"/>
              <a:pathLst>
                <a:path extrusionOk="0" h="120000" w="120000">
                  <a:moveTo>
                    <a:pt x="32493" y="15915"/>
                  </a:moveTo>
                  <a:lnTo>
                    <a:pt x="33810" y="8592"/>
                  </a:lnTo>
                  <a:lnTo>
                    <a:pt x="33873" y="8592"/>
                  </a:lnTo>
                  <a:lnTo>
                    <a:pt x="34124" y="8518"/>
                  </a:lnTo>
                  <a:lnTo>
                    <a:pt x="34438" y="8368"/>
                  </a:lnTo>
                  <a:lnTo>
                    <a:pt x="34814" y="8219"/>
                  </a:lnTo>
                  <a:lnTo>
                    <a:pt x="35378" y="7995"/>
                  </a:lnTo>
                  <a:lnTo>
                    <a:pt x="36006" y="7696"/>
                  </a:lnTo>
                  <a:lnTo>
                    <a:pt x="36759" y="7471"/>
                  </a:lnTo>
                  <a:lnTo>
                    <a:pt x="37762" y="7098"/>
                  </a:lnTo>
                  <a:lnTo>
                    <a:pt x="38766" y="6724"/>
                  </a:lnTo>
                  <a:lnTo>
                    <a:pt x="39895" y="6351"/>
                  </a:lnTo>
                  <a:lnTo>
                    <a:pt x="41150" y="5977"/>
                  </a:lnTo>
                  <a:lnTo>
                    <a:pt x="42592" y="5603"/>
                  </a:lnTo>
                  <a:lnTo>
                    <a:pt x="44098" y="5230"/>
                  </a:lnTo>
                  <a:lnTo>
                    <a:pt x="45791" y="4782"/>
                  </a:lnTo>
                  <a:lnTo>
                    <a:pt x="47548" y="4333"/>
                  </a:lnTo>
                  <a:lnTo>
                    <a:pt x="49492" y="3885"/>
                  </a:lnTo>
                  <a:lnTo>
                    <a:pt x="51437" y="3437"/>
                  </a:lnTo>
                  <a:lnTo>
                    <a:pt x="53633" y="3063"/>
                  </a:lnTo>
                  <a:lnTo>
                    <a:pt x="55953" y="2689"/>
                  </a:lnTo>
                  <a:lnTo>
                    <a:pt x="58274" y="2316"/>
                  </a:lnTo>
                  <a:lnTo>
                    <a:pt x="60846" y="1942"/>
                  </a:lnTo>
                  <a:lnTo>
                    <a:pt x="63544" y="1569"/>
                  </a:lnTo>
                  <a:lnTo>
                    <a:pt x="66241" y="1270"/>
                  </a:lnTo>
                  <a:lnTo>
                    <a:pt x="69189" y="971"/>
                  </a:lnTo>
                  <a:lnTo>
                    <a:pt x="72263" y="747"/>
                  </a:lnTo>
                  <a:lnTo>
                    <a:pt x="75399" y="448"/>
                  </a:lnTo>
                  <a:lnTo>
                    <a:pt x="78724" y="224"/>
                  </a:lnTo>
                  <a:lnTo>
                    <a:pt x="82111" y="74"/>
                  </a:lnTo>
                  <a:lnTo>
                    <a:pt x="85687" y="0"/>
                  </a:lnTo>
                  <a:lnTo>
                    <a:pt x="89388" y="0"/>
                  </a:lnTo>
                  <a:lnTo>
                    <a:pt x="93152" y="0"/>
                  </a:lnTo>
                  <a:lnTo>
                    <a:pt x="97104" y="74"/>
                  </a:lnTo>
                  <a:lnTo>
                    <a:pt x="101369" y="2914"/>
                  </a:lnTo>
                  <a:lnTo>
                    <a:pt x="100428" y="16513"/>
                  </a:lnTo>
                  <a:lnTo>
                    <a:pt x="100742" y="16662"/>
                  </a:lnTo>
                  <a:lnTo>
                    <a:pt x="101620" y="17185"/>
                  </a:lnTo>
                  <a:lnTo>
                    <a:pt x="102875" y="18156"/>
                  </a:lnTo>
                  <a:lnTo>
                    <a:pt x="104317" y="19427"/>
                  </a:lnTo>
                  <a:lnTo>
                    <a:pt x="105886" y="21220"/>
                  </a:lnTo>
                  <a:lnTo>
                    <a:pt x="107203" y="23312"/>
                  </a:lnTo>
                  <a:lnTo>
                    <a:pt x="108269" y="25927"/>
                  </a:lnTo>
                  <a:lnTo>
                    <a:pt x="108897" y="28991"/>
                  </a:lnTo>
                  <a:lnTo>
                    <a:pt x="118619" y="39452"/>
                  </a:lnTo>
                  <a:lnTo>
                    <a:pt x="115985" y="67098"/>
                  </a:lnTo>
                  <a:lnTo>
                    <a:pt x="100428" y="76438"/>
                  </a:lnTo>
                  <a:lnTo>
                    <a:pt x="118870" y="82938"/>
                  </a:lnTo>
                  <a:lnTo>
                    <a:pt x="118996" y="83237"/>
                  </a:lnTo>
                  <a:lnTo>
                    <a:pt x="119309" y="84059"/>
                  </a:lnTo>
                  <a:lnTo>
                    <a:pt x="119623" y="85404"/>
                  </a:lnTo>
                  <a:lnTo>
                    <a:pt x="119937" y="87123"/>
                  </a:lnTo>
                  <a:lnTo>
                    <a:pt x="120000" y="89290"/>
                  </a:lnTo>
                  <a:lnTo>
                    <a:pt x="119874" y="91830"/>
                  </a:lnTo>
                  <a:lnTo>
                    <a:pt x="119247" y="94595"/>
                  </a:lnTo>
                  <a:lnTo>
                    <a:pt x="118180" y="97658"/>
                  </a:lnTo>
                  <a:lnTo>
                    <a:pt x="69440" y="120000"/>
                  </a:lnTo>
                  <a:lnTo>
                    <a:pt x="0" y="93997"/>
                  </a:lnTo>
                  <a:lnTo>
                    <a:pt x="1191" y="90933"/>
                  </a:lnTo>
                  <a:lnTo>
                    <a:pt x="11792" y="86600"/>
                  </a:lnTo>
                  <a:lnTo>
                    <a:pt x="11792" y="16513"/>
                  </a:lnTo>
                  <a:lnTo>
                    <a:pt x="11855" y="16438"/>
                  </a:lnTo>
                  <a:lnTo>
                    <a:pt x="12106" y="16214"/>
                  </a:lnTo>
                  <a:lnTo>
                    <a:pt x="12420" y="15990"/>
                  </a:lnTo>
                  <a:lnTo>
                    <a:pt x="12984" y="15616"/>
                  </a:lnTo>
                  <a:lnTo>
                    <a:pt x="13674" y="15168"/>
                  </a:lnTo>
                  <a:lnTo>
                    <a:pt x="14427" y="14719"/>
                  </a:lnTo>
                  <a:lnTo>
                    <a:pt x="15368" y="14271"/>
                  </a:lnTo>
                  <a:lnTo>
                    <a:pt x="16434" y="13748"/>
                  </a:lnTo>
                  <a:lnTo>
                    <a:pt x="17626" y="13374"/>
                  </a:lnTo>
                  <a:lnTo>
                    <a:pt x="18944" y="13075"/>
                  </a:lnTo>
                  <a:lnTo>
                    <a:pt x="20449" y="12926"/>
                  </a:lnTo>
                  <a:lnTo>
                    <a:pt x="21955" y="12777"/>
                  </a:lnTo>
                  <a:lnTo>
                    <a:pt x="23711" y="12851"/>
                  </a:lnTo>
                  <a:lnTo>
                    <a:pt x="25530" y="13075"/>
                  </a:lnTo>
                  <a:lnTo>
                    <a:pt x="27537" y="13524"/>
                  </a:lnTo>
                  <a:lnTo>
                    <a:pt x="29545" y="14271"/>
                  </a:lnTo>
                  <a:lnTo>
                    <a:pt x="32493" y="1591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58" name="Google Shape;2458;p12"/>
            <p:cNvSpPr/>
            <p:nvPr/>
          </p:nvSpPr>
          <p:spPr>
            <a:xfrm>
              <a:off x="6313487" y="5203825"/>
              <a:ext cx="107949" cy="123824"/>
            </a:xfrm>
            <a:custGeom>
              <a:rect b="b" l="l" r="r" t="t"/>
              <a:pathLst>
                <a:path extrusionOk="0" h="120000" w="120000">
                  <a:moveTo>
                    <a:pt x="119022" y="4476"/>
                  </a:moveTo>
                  <a:lnTo>
                    <a:pt x="118436" y="4304"/>
                  </a:lnTo>
                  <a:lnTo>
                    <a:pt x="116482" y="3959"/>
                  </a:lnTo>
                  <a:lnTo>
                    <a:pt x="113550" y="3098"/>
                  </a:lnTo>
                  <a:lnTo>
                    <a:pt x="109250" y="2410"/>
                  </a:lnTo>
                  <a:lnTo>
                    <a:pt x="104364" y="1721"/>
                  </a:lnTo>
                  <a:lnTo>
                    <a:pt x="98306" y="1032"/>
                  </a:lnTo>
                  <a:lnTo>
                    <a:pt x="91661" y="516"/>
                  </a:lnTo>
                  <a:lnTo>
                    <a:pt x="84039" y="172"/>
                  </a:lnTo>
                  <a:lnTo>
                    <a:pt x="75830" y="0"/>
                  </a:lnTo>
                  <a:lnTo>
                    <a:pt x="67231" y="344"/>
                  </a:lnTo>
                  <a:lnTo>
                    <a:pt x="58045" y="1032"/>
                  </a:lnTo>
                  <a:lnTo>
                    <a:pt x="48273" y="2410"/>
                  </a:lnTo>
                  <a:lnTo>
                    <a:pt x="38501" y="4304"/>
                  </a:lnTo>
                  <a:lnTo>
                    <a:pt x="28338" y="6886"/>
                  </a:lnTo>
                  <a:lnTo>
                    <a:pt x="17980" y="9985"/>
                  </a:lnTo>
                  <a:lnTo>
                    <a:pt x="7622" y="14289"/>
                  </a:lnTo>
                  <a:lnTo>
                    <a:pt x="6840" y="16527"/>
                  </a:lnTo>
                  <a:lnTo>
                    <a:pt x="5081" y="23070"/>
                  </a:lnTo>
                  <a:lnTo>
                    <a:pt x="2931" y="33055"/>
                  </a:lnTo>
                  <a:lnTo>
                    <a:pt x="977" y="46140"/>
                  </a:lnTo>
                  <a:lnTo>
                    <a:pt x="0" y="61635"/>
                  </a:lnTo>
                  <a:lnTo>
                    <a:pt x="781" y="79024"/>
                  </a:lnTo>
                  <a:lnTo>
                    <a:pt x="3713" y="97790"/>
                  </a:lnTo>
                  <a:lnTo>
                    <a:pt x="9771" y="116901"/>
                  </a:lnTo>
                  <a:lnTo>
                    <a:pt x="10553" y="116901"/>
                  </a:lnTo>
                  <a:lnTo>
                    <a:pt x="12117" y="116728"/>
                  </a:lnTo>
                  <a:lnTo>
                    <a:pt x="14657" y="116384"/>
                  </a:lnTo>
                  <a:lnTo>
                    <a:pt x="18175" y="116212"/>
                  </a:lnTo>
                  <a:lnTo>
                    <a:pt x="22866" y="115868"/>
                  </a:lnTo>
                  <a:lnTo>
                    <a:pt x="28143" y="115523"/>
                  </a:lnTo>
                  <a:lnTo>
                    <a:pt x="34592" y="115351"/>
                  </a:lnTo>
                  <a:lnTo>
                    <a:pt x="41433" y="115179"/>
                  </a:lnTo>
                  <a:lnTo>
                    <a:pt x="49250" y="115007"/>
                  </a:lnTo>
                  <a:lnTo>
                    <a:pt x="57654" y="115179"/>
                  </a:lnTo>
                  <a:lnTo>
                    <a:pt x="66840" y="115351"/>
                  </a:lnTo>
                  <a:lnTo>
                    <a:pt x="76416" y="115695"/>
                  </a:lnTo>
                  <a:lnTo>
                    <a:pt x="86579" y="116384"/>
                  </a:lnTo>
                  <a:lnTo>
                    <a:pt x="97328" y="117245"/>
                  </a:lnTo>
                  <a:lnTo>
                    <a:pt x="108469" y="118450"/>
                  </a:lnTo>
                  <a:lnTo>
                    <a:pt x="119999" y="120000"/>
                  </a:lnTo>
                  <a:lnTo>
                    <a:pt x="119413" y="116384"/>
                  </a:lnTo>
                  <a:lnTo>
                    <a:pt x="118241" y="106915"/>
                  </a:lnTo>
                  <a:lnTo>
                    <a:pt x="116482" y="92625"/>
                  </a:lnTo>
                  <a:lnTo>
                    <a:pt x="115114" y="75408"/>
                  </a:lnTo>
                  <a:lnTo>
                    <a:pt x="114136" y="56298"/>
                  </a:lnTo>
                  <a:lnTo>
                    <a:pt x="114136" y="37360"/>
                  </a:lnTo>
                  <a:lnTo>
                    <a:pt x="115700" y="19626"/>
                  </a:lnTo>
                  <a:lnTo>
                    <a:pt x="119022" y="447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59" name="Google Shape;2459;p12"/>
            <p:cNvSpPr/>
            <p:nvPr/>
          </p:nvSpPr>
          <p:spPr>
            <a:xfrm>
              <a:off x="6324600" y="5237162"/>
              <a:ext cx="179386" cy="122237"/>
            </a:xfrm>
            <a:custGeom>
              <a:rect b="b" l="l" r="r" t="t"/>
              <a:pathLst>
                <a:path extrusionOk="0" h="120000" w="120000">
                  <a:moveTo>
                    <a:pt x="710" y="90562"/>
                  </a:moveTo>
                  <a:lnTo>
                    <a:pt x="0" y="105281"/>
                  </a:lnTo>
                  <a:lnTo>
                    <a:pt x="78106" y="120000"/>
                  </a:lnTo>
                  <a:lnTo>
                    <a:pt x="78698" y="119653"/>
                  </a:lnTo>
                  <a:lnTo>
                    <a:pt x="80355" y="118268"/>
                  </a:lnTo>
                  <a:lnTo>
                    <a:pt x="82840" y="116363"/>
                  </a:lnTo>
                  <a:lnTo>
                    <a:pt x="85917" y="113766"/>
                  </a:lnTo>
                  <a:lnTo>
                    <a:pt x="89704" y="110129"/>
                  </a:lnTo>
                  <a:lnTo>
                    <a:pt x="93846" y="105800"/>
                  </a:lnTo>
                  <a:lnTo>
                    <a:pt x="98106" y="100606"/>
                  </a:lnTo>
                  <a:lnTo>
                    <a:pt x="102485" y="94545"/>
                  </a:lnTo>
                  <a:lnTo>
                    <a:pt x="106745" y="87965"/>
                  </a:lnTo>
                  <a:lnTo>
                    <a:pt x="110650" y="80519"/>
                  </a:lnTo>
                  <a:lnTo>
                    <a:pt x="114082" y="72034"/>
                  </a:lnTo>
                  <a:lnTo>
                    <a:pt x="116804" y="62683"/>
                  </a:lnTo>
                  <a:lnTo>
                    <a:pt x="118816" y="52813"/>
                  </a:lnTo>
                  <a:lnTo>
                    <a:pt x="120000" y="41904"/>
                  </a:lnTo>
                  <a:lnTo>
                    <a:pt x="119763" y="30303"/>
                  </a:lnTo>
                  <a:lnTo>
                    <a:pt x="118343" y="17835"/>
                  </a:lnTo>
                  <a:lnTo>
                    <a:pt x="118106" y="16969"/>
                  </a:lnTo>
                  <a:lnTo>
                    <a:pt x="117396" y="15064"/>
                  </a:lnTo>
                  <a:lnTo>
                    <a:pt x="116094" y="12467"/>
                  </a:lnTo>
                  <a:lnTo>
                    <a:pt x="114437" y="9177"/>
                  </a:lnTo>
                  <a:lnTo>
                    <a:pt x="112189" y="6060"/>
                  </a:lnTo>
                  <a:lnTo>
                    <a:pt x="109585" y="3290"/>
                  </a:lnTo>
                  <a:lnTo>
                    <a:pt x="106508" y="1038"/>
                  </a:lnTo>
                  <a:lnTo>
                    <a:pt x="102958" y="0"/>
                  </a:lnTo>
                  <a:lnTo>
                    <a:pt x="103431" y="2077"/>
                  </a:lnTo>
                  <a:lnTo>
                    <a:pt x="104615" y="7099"/>
                  </a:lnTo>
                  <a:lnTo>
                    <a:pt x="106035" y="15411"/>
                  </a:lnTo>
                  <a:lnTo>
                    <a:pt x="107337" y="26147"/>
                  </a:lnTo>
                  <a:lnTo>
                    <a:pt x="107692" y="38961"/>
                  </a:lnTo>
                  <a:lnTo>
                    <a:pt x="106745" y="53160"/>
                  </a:lnTo>
                  <a:lnTo>
                    <a:pt x="103905" y="68571"/>
                  </a:lnTo>
                  <a:lnTo>
                    <a:pt x="98934" y="84675"/>
                  </a:lnTo>
                  <a:lnTo>
                    <a:pt x="98816" y="84848"/>
                  </a:lnTo>
                  <a:lnTo>
                    <a:pt x="98343" y="85367"/>
                  </a:lnTo>
                  <a:lnTo>
                    <a:pt x="97633" y="86233"/>
                  </a:lnTo>
                  <a:lnTo>
                    <a:pt x="96568" y="87619"/>
                  </a:lnTo>
                  <a:lnTo>
                    <a:pt x="95266" y="88831"/>
                  </a:lnTo>
                  <a:lnTo>
                    <a:pt x="93727" y="90216"/>
                  </a:lnTo>
                  <a:lnTo>
                    <a:pt x="91715" y="91601"/>
                  </a:lnTo>
                  <a:lnTo>
                    <a:pt x="89585" y="92987"/>
                  </a:lnTo>
                  <a:lnTo>
                    <a:pt x="87218" y="94199"/>
                  </a:lnTo>
                  <a:lnTo>
                    <a:pt x="84378" y="95584"/>
                  </a:lnTo>
                  <a:lnTo>
                    <a:pt x="81420" y="96450"/>
                  </a:lnTo>
                  <a:lnTo>
                    <a:pt x="77988" y="97142"/>
                  </a:lnTo>
                  <a:lnTo>
                    <a:pt x="74556" y="97316"/>
                  </a:lnTo>
                  <a:lnTo>
                    <a:pt x="70650" y="97142"/>
                  </a:lnTo>
                  <a:lnTo>
                    <a:pt x="66508" y="96623"/>
                  </a:lnTo>
                  <a:lnTo>
                    <a:pt x="62130" y="95411"/>
                  </a:lnTo>
                  <a:lnTo>
                    <a:pt x="62130" y="111168"/>
                  </a:lnTo>
                  <a:lnTo>
                    <a:pt x="2721" y="102164"/>
                  </a:lnTo>
                  <a:lnTo>
                    <a:pt x="710" y="90562"/>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60" name="Google Shape;2460;p12"/>
            <p:cNvSpPr/>
            <p:nvPr/>
          </p:nvSpPr>
          <p:spPr>
            <a:xfrm>
              <a:off x="6302375" y="5357812"/>
              <a:ext cx="131761" cy="42861"/>
            </a:xfrm>
            <a:custGeom>
              <a:rect b="b" l="l" r="r" t="t"/>
              <a:pathLst>
                <a:path extrusionOk="0" h="120000" w="120000">
                  <a:moveTo>
                    <a:pt x="119999" y="43000"/>
                  </a:moveTo>
                  <a:lnTo>
                    <a:pt x="1771" y="0"/>
                  </a:lnTo>
                  <a:lnTo>
                    <a:pt x="0" y="43000"/>
                  </a:lnTo>
                  <a:lnTo>
                    <a:pt x="116295" y="120000"/>
                  </a:lnTo>
                  <a:lnTo>
                    <a:pt x="119999" y="43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61" name="Google Shape;2461;p12"/>
            <p:cNvSpPr/>
            <p:nvPr/>
          </p:nvSpPr>
          <p:spPr>
            <a:xfrm>
              <a:off x="6367462" y="5372100"/>
              <a:ext cx="57150" cy="19049"/>
            </a:xfrm>
            <a:custGeom>
              <a:rect b="b" l="l" r="r" t="t"/>
              <a:pathLst>
                <a:path extrusionOk="0" h="120000" w="120000">
                  <a:moveTo>
                    <a:pt x="120000" y="51743"/>
                  </a:moveTo>
                  <a:lnTo>
                    <a:pt x="1504" y="0"/>
                  </a:lnTo>
                  <a:lnTo>
                    <a:pt x="0" y="49541"/>
                  </a:lnTo>
                  <a:lnTo>
                    <a:pt x="116238" y="120000"/>
                  </a:lnTo>
                  <a:lnTo>
                    <a:pt x="120000" y="5174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62" name="Google Shape;2462;p12"/>
            <p:cNvSpPr/>
            <p:nvPr/>
          </p:nvSpPr>
          <p:spPr>
            <a:xfrm>
              <a:off x="6310312" y="5362575"/>
              <a:ext cx="38099" cy="14287"/>
            </a:xfrm>
            <a:custGeom>
              <a:rect b="b" l="l" r="r" t="t"/>
              <a:pathLst>
                <a:path extrusionOk="0" h="120000" w="120000">
                  <a:moveTo>
                    <a:pt x="119999" y="54814"/>
                  </a:moveTo>
                  <a:lnTo>
                    <a:pt x="0" y="0"/>
                  </a:lnTo>
                  <a:lnTo>
                    <a:pt x="1126" y="57777"/>
                  </a:lnTo>
                  <a:lnTo>
                    <a:pt x="116056" y="120000"/>
                  </a:lnTo>
                  <a:lnTo>
                    <a:pt x="119999" y="5481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63" name="Google Shape;2463;p12"/>
            <p:cNvSpPr/>
            <p:nvPr/>
          </p:nvSpPr>
          <p:spPr>
            <a:xfrm>
              <a:off x="6216650" y="5375275"/>
              <a:ext cx="220662" cy="74611"/>
            </a:xfrm>
            <a:custGeom>
              <a:rect b="b" l="l" r="r" t="t"/>
              <a:pathLst>
                <a:path extrusionOk="0" h="120000" w="120000">
                  <a:moveTo>
                    <a:pt x="0" y="35855"/>
                  </a:moveTo>
                  <a:lnTo>
                    <a:pt x="287" y="35855"/>
                  </a:lnTo>
                  <a:lnTo>
                    <a:pt x="956" y="35277"/>
                  </a:lnTo>
                  <a:lnTo>
                    <a:pt x="2200" y="34698"/>
                  </a:lnTo>
                  <a:lnTo>
                    <a:pt x="3827" y="33831"/>
                  </a:lnTo>
                  <a:lnTo>
                    <a:pt x="5645" y="32963"/>
                  </a:lnTo>
                  <a:lnTo>
                    <a:pt x="7751" y="31518"/>
                  </a:lnTo>
                  <a:lnTo>
                    <a:pt x="10239" y="29783"/>
                  </a:lnTo>
                  <a:lnTo>
                    <a:pt x="12727" y="27759"/>
                  </a:lnTo>
                  <a:lnTo>
                    <a:pt x="15406" y="25734"/>
                  </a:lnTo>
                  <a:lnTo>
                    <a:pt x="17990" y="22843"/>
                  </a:lnTo>
                  <a:lnTo>
                    <a:pt x="20669" y="19951"/>
                  </a:lnTo>
                  <a:lnTo>
                    <a:pt x="23253" y="16771"/>
                  </a:lnTo>
                  <a:lnTo>
                    <a:pt x="25837" y="13012"/>
                  </a:lnTo>
                  <a:lnTo>
                    <a:pt x="28038" y="8963"/>
                  </a:lnTo>
                  <a:lnTo>
                    <a:pt x="30239" y="4626"/>
                  </a:lnTo>
                  <a:lnTo>
                    <a:pt x="31961" y="0"/>
                  </a:lnTo>
                  <a:lnTo>
                    <a:pt x="120000" y="60722"/>
                  </a:lnTo>
                  <a:lnTo>
                    <a:pt x="119808" y="61301"/>
                  </a:lnTo>
                  <a:lnTo>
                    <a:pt x="119330" y="63036"/>
                  </a:lnTo>
                  <a:lnTo>
                    <a:pt x="118564" y="65349"/>
                  </a:lnTo>
                  <a:lnTo>
                    <a:pt x="117416" y="68240"/>
                  </a:lnTo>
                  <a:lnTo>
                    <a:pt x="116076" y="71710"/>
                  </a:lnTo>
                  <a:lnTo>
                    <a:pt x="114545" y="76048"/>
                  </a:lnTo>
                  <a:lnTo>
                    <a:pt x="112918" y="80674"/>
                  </a:lnTo>
                  <a:lnTo>
                    <a:pt x="110909" y="85301"/>
                  </a:lnTo>
                  <a:lnTo>
                    <a:pt x="108899" y="90506"/>
                  </a:lnTo>
                  <a:lnTo>
                    <a:pt x="106794" y="95421"/>
                  </a:lnTo>
                  <a:lnTo>
                    <a:pt x="104497" y="100337"/>
                  </a:lnTo>
                  <a:lnTo>
                    <a:pt x="102200" y="105253"/>
                  </a:lnTo>
                  <a:lnTo>
                    <a:pt x="99808" y="109590"/>
                  </a:lnTo>
                  <a:lnTo>
                    <a:pt x="97511" y="113349"/>
                  </a:lnTo>
                  <a:lnTo>
                    <a:pt x="95119" y="117108"/>
                  </a:lnTo>
                  <a:lnTo>
                    <a:pt x="92918" y="120000"/>
                  </a:lnTo>
                  <a:lnTo>
                    <a:pt x="0" y="3585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64" name="Google Shape;2464;p12"/>
            <p:cNvSpPr/>
            <p:nvPr/>
          </p:nvSpPr>
          <p:spPr>
            <a:xfrm>
              <a:off x="6437312" y="5367337"/>
              <a:ext cx="77787" cy="34924"/>
            </a:xfrm>
            <a:custGeom>
              <a:rect b="b" l="l" r="r" t="t"/>
              <a:pathLst>
                <a:path extrusionOk="0" h="120000" w="120000">
                  <a:moveTo>
                    <a:pt x="12080" y="119999"/>
                  </a:moveTo>
                  <a:lnTo>
                    <a:pt x="120000" y="47878"/>
                  </a:lnTo>
                  <a:lnTo>
                    <a:pt x="54496" y="0"/>
                  </a:lnTo>
                  <a:lnTo>
                    <a:pt x="1342" y="13333"/>
                  </a:lnTo>
                  <a:lnTo>
                    <a:pt x="0" y="113333"/>
                  </a:lnTo>
                  <a:lnTo>
                    <a:pt x="12080" y="11999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65" name="Google Shape;2465;p12"/>
            <p:cNvSpPr/>
            <p:nvPr/>
          </p:nvSpPr>
          <p:spPr>
            <a:xfrm>
              <a:off x="6232525" y="5218112"/>
              <a:ext cx="42861" cy="166686"/>
            </a:xfrm>
            <a:custGeom>
              <a:rect b="b" l="l" r="r" t="t"/>
              <a:pathLst>
                <a:path extrusionOk="0" h="120000" w="120000">
                  <a:moveTo>
                    <a:pt x="120000" y="2787"/>
                  </a:moveTo>
                  <a:lnTo>
                    <a:pt x="119495" y="2661"/>
                  </a:lnTo>
                  <a:lnTo>
                    <a:pt x="117478" y="2407"/>
                  </a:lnTo>
                  <a:lnTo>
                    <a:pt x="113949" y="2154"/>
                  </a:lnTo>
                  <a:lnTo>
                    <a:pt x="109411" y="1774"/>
                  </a:lnTo>
                  <a:lnTo>
                    <a:pt x="103865" y="1267"/>
                  </a:lnTo>
                  <a:lnTo>
                    <a:pt x="97815" y="887"/>
                  </a:lnTo>
                  <a:lnTo>
                    <a:pt x="90756" y="506"/>
                  </a:lnTo>
                  <a:lnTo>
                    <a:pt x="82689" y="126"/>
                  </a:lnTo>
                  <a:lnTo>
                    <a:pt x="73613" y="0"/>
                  </a:lnTo>
                  <a:lnTo>
                    <a:pt x="64033" y="0"/>
                  </a:lnTo>
                  <a:lnTo>
                    <a:pt x="54453" y="253"/>
                  </a:lnTo>
                  <a:lnTo>
                    <a:pt x="43865" y="633"/>
                  </a:lnTo>
                  <a:lnTo>
                    <a:pt x="33277" y="1393"/>
                  </a:lnTo>
                  <a:lnTo>
                    <a:pt x="22184" y="2407"/>
                  </a:lnTo>
                  <a:lnTo>
                    <a:pt x="11092" y="3801"/>
                  </a:lnTo>
                  <a:lnTo>
                    <a:pt x="0" y="5702"/>
                  </a:lnTo>
                  <a:lnTo>
                    <a:pt x="0" y="120000"/>
                  </a:lnTo>
                  <a:lnTo>
                    <a:pt x="504" y="120000"/>
                  </a:lnTo>
                  <a:lnTo>
                    <a:pt x="3025" y="120000"/>
                  </a:lnTo>
                  <a:lnTo>
                    <a:pt x="6554" y="119873"/>
                  </a:lnTo>
                  <a:lnTo>
                    <a:pt x="11092" y="119746"/>
                  </a:lnTo>
                  <a:lnTo>
                    <a:pt x="16638" y="119493"/>
                  </a:lnTo>
                  <a:lnTo>
                    <a:pt x="23697" y="119239"/>
                  </a:lnTo>
                  <a:lnTo>
                    <a:pt x="31260" y="118859"/>
                  </a:lnTo>
                  <a:lnTo>
                    <a:pt x="39327" y="118352"/>
                  </a:lnTo>
                  <a:lnTo>
                    <a:pt x="48403" y="117592"/>
                  </a:lnTo>
                  <a:lnTo>
                    <a:pt x="57983" y="116832"/>
                  </a:lnTo>
                  <a:lnTo>
                    <a:pt x="68067" y="115945"/>
                  </a:lnTo>
                  <a:lnTo>
                    <a:pt x="78151" y="114804"/>
                  </a:lnTo>
                  <a:lnTo>
                    <a:pt x="88739" y="113537"/>
                  </a:lnTo>
                  <a:lnTo>
                    <a:pt x="99327" y="112016"/>
                  </a:lnTo>
                  <a:lnTo>
                    <a:pt x="109411" y="110369"/>
                  </a:lnTo>
                  <a:lnTo>
                    <a:pt x="120000" y="108468"/>
                  </a:lnTo>
                  <a:lnTo>
                    <a:pt x="120000" y="2787"/>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66" name="Google Shape;2466;p12"/>
            <p:cNvSpPr/>
            <p:nvPr/>
          </p:nvSpPr>
          <p:spPr>
            <a:xfrm>
              <a:off x="6234112" y="5219700"/>
              <a:ext cx="36512" cy="141287"/>
            </a:xfrm>
            <a:custGeom>
              <a:rect b="b" l="l" r="r" t="t"/>
              <a:pathLst>
                <a:path extrusionOk="0" h="120000" w="120000">
                  <a:moveTo>
                    <a:pt x="120000" y="2703"/>
                  </a:moveTo>
                  <a:lnTo>
                    <a:pt x="119408" y="2553"/>
                  </a:lnTo>
                  <a:lnTo>
                    <a:pt x="117635" y="2403"/>
                  </a:lnTo>
                  <a:lnTo>
                    <a:pt x="114088" y="2102"/>
                  </a:lnTo>
                  <a:lnTo>
                    <a:pt x="109950" y="1652"/>
                  </a:lnTo>
                  <a:lnTo>
                    <a:pt x="104630" y="1201"/>
                  </a:lnTo>
                  <a:lnTo>
                    <a:pt x="98128" y="750"/>
                  </a:lnTo>
                  <a:lnTo>
                    <a:pt x="90443" y="450"/>
                  </a:lnTo>
                  <a:lnTo>
                    <a:pt x="82758" y="150"/>
                  </a:lnTo>
                  <a:lnTo>
                    <a:pt x="73891" y="0"/>
                  </a:lnTo>
                  <a:lnTo>
                    <a:pt x="64433" y="0"/>
                  </a:lnTo>
                  <a:lnTo>
                    <a:pt x="54384" y="150"/>
                  </a:lnTo>
                  <a:lnTo>
                    <a:pt x="43743" y="600"/>
                  </a:lnTo>
                  <a:lnTo>
                    <a:pt x="33694" y="1351"/>
                  </a:lnTo>
                  <a:lnTo>
                    <a:pt x="21871" y="2403"/>
                  </a:lnTo>
                  <a:lnTo>
                    <a:pt x="11231" y="3904"/>
                  </a:lnTo>
                  <a:lnTo>
                    <a:pt x="0" y="5707"/>
                  </a:lnTo>
                  <a:lnTo>
                    <a:pt x="0" y="120000"/>
                  </a:lnTo>
                  <a:lnTo>
                    <a:pt x="591" y="120000"/>
                  </a:lnTo>
                  <a:lnTo>
                    <a:pt x="2955" y="120000"/>
                  </a:lnTo>
                  <a:lnTo>
                    <a:pt x="6502" y="119849"/>
                  </a:lnTo>
                  <a:lnTo>
                    <a:pt x="11231" y="119699"/>
                  </a:lnTo>
                  <a:lnTo>
                    <a:pt x="16551" y="119549"/>
                  </a:lnTo>
                  <a:lnTo>
                    <a:pt x="24236" y="119249"/>
                  </a:lnTo>
                  <a:lnTo>
                    <a:pt x="31330" y="118798"/>
                  </a:lnTo>
                  <a:lnTo>
                    <a:pt x="39605" y="118047"/>
                  </a:lnTo>
                  <a:lnTo>
                    <a:pt x="48472" y="117446"/>
                  </a:lnTo>
                  <a:lnTo>
                    <a:pt x="58522" y="116695"/>
                  </a:lnTo>
                  <a:lnTo>
                    <a:pt x="68571" y="115794"/>
                  </a:lnTo>
                  <a:lnTo>
                    <a:pt x="78620" y="114593"/>
                  </a:lnTo>
                  <a:lnTo>
                    <a:pt x="88669" y="113391"/>
                  </a:lnTo>
                  <a:lnTo>
                    <a:pt x="99901" y="111889"/>
                  </a:lnTo>
                  <a:lnTo>
                    <a:pt x="109950" y="110087"/>
                  </a:lnTo>
                  <a:lnTo>
                    <a:pt x="120000" y="108135"/>
                  </a:lnTo>
                  <a:lnTo>
                    <a:pt x="120000" y="270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67" name="Google Shape;2467;p12"/>
            <p:cNvSpPr/>
            <p:nvPr/>
          </p:nvSpPr>
          <p:spPr>
            <a:xfrm>
              <a:off x="6235700" y="5221287"/>
              <a:ext cx="30161" cy="114300"/>
            </a:xfrm>
            <a:custGeom>
              <a:rect b="b" l="l" r="r" t="t"/>
              <a:pathLst>
                <a:path extrusionOk="0" h="120000" w="120000">
                  <a:moveTo>
                    <a:pt x="120000" y="2769"/>
                  </a:moveTo>
                  <a:lnTo>
                    <a:pt x="119298" y="2769"/>
                  </a:lnTo>
                  <a:lnTo>
                    <a:pt x="117192" y="2400"/>
                  </a:lnTo>
                  <a:lnTo>
                    <a:pt x="114385" y="2030"/>
                  </a:lnTo>
                  <a:lnTo>
                    <a:pt x="110175" y="1661"/>
                  </a:lnTo>
                  <a:lnTo>
                    <a:pt x="104561" y="1292"/>
                  </a:lnTo>
                  <a:lnTo>
                    <a:pt x="97543" y="738"/>
                  </a:lnTo>
                  <a:lnTo>
                    <a:pt x="90526" y="369"/>
                  </a:lnTo>
                  <a:lnTo>
                    <a:pt x="82807" y="0"/>
                  </a:lnTo>
                  <a:lnTo>
                    <a:pt x="73684" y="0"/>
                  </a:lnTo>
                  <a:lnTo>
                    <a:pt x="64561" y="0"/>
                  </a:lnTo>
                  <a:lnTo>
                    <a:pt x="54035" y="184"/>
                  </a:lnTo>
                  <a:lnTo>
                    <a:pt x="44210" y="553"/>
                  </a:lnTo>
                  <a:lnTo>
                    <a:pt x="33684" y="1292"/>
                  </a:lnTo>
                  <a:lnTo>
                    <a:pt x="21754" y="2400"/>
                  </a:lnTo>
                  <a:lnTo>
                    <a:pt x="11228" y="4061"/>
                  </a:lnTo>
                  <a:lnTo>
                    <a:pt x="0" y="5907"/>
                  </a:lnTo>
                  <a:lnTo>
                    <a:pt x="0" y="120000"/>
                  </a:lnTo>
                  <a:lnTo>
                    <a:pt x="701" y="120000"/>
                  </a:lnTo>
                  <a:lnTo>
                    <a:pt x="2807" y="120000"/>
                  </a:lnTo>
                  <a:lnTo>
                    <a:pt x="6315" y="119815"/>
                  </a:lnTo>
                  <a:lnTo>
                    <a:pt x="11228" y="119630"/>
                  </a:lnTo>
                  <a:lnTo>
                    <a:pt x="16842" y="119446"/>
                  </a:lnTo>
                  <a:lnTo>
                    <a:pt x="23859" y="119076"/>
                  </a:lnTo>
                  <a:lnTo>
                    <a:pt x="31578" y="118523"/>
                  </a:lnTo>
                  <a:lnTo>
                    <a:pt x="40000" y="118153"/>
                  </a:lnTo>
                  <a:lnTo>
                    <a:pt x="48421" y="117415"/>
                  </a:lnTo>
                  <a:lnTo>
                    <a:pt x="57543" y="116676"/>
                  </a:lnTo>
                  <a:lnTo>
                    <a:pt x="68070" y="115753"/>
                  </a:lnTo>
                  <a:lnTo>
                    <a:pt x="78596" y="114646"/>
                  </a:lnTo>
                  <a:lnTo>
                    <a:pt x="88421" y="113353"/>
                  </a:lnTo>
                  <a:lnTo>
                    <a:pt x="98947" y="111876"/>
                  </a:lnTo>
                  <a:lnTo>
                    <a:pt x="110175" y="109846"/>
                  </a:lnTo>
                  <a:lnTo>
                    <a:pt x="120000" y="108000"/>
                  </a:lnTo>
                  <a:lnTo>
                    <a:pt x="120000" y="276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68" name="Google Shape;2468;p12"/>
            <p:cNvSpPr/>
            <p:nvPr/>
          </p:nvSpPr>
          <p:spPr>
            <a:xfrm>
              <a:off x="6237287" y="5221287"/>
              <a:ext cx="23812" cy="88900"/>
            </a:xfrm>
            <a:custGeom>
              <a:rect b="b" l="l" r="r" t="t"/>
              <a:pathLst>
                <a:path extrusionOk="0" h="120000" w="120000">
                  <a:moveTo>
                    <a:pt x="120000" y="3346"/>
                  </a:moveTo>
                  <a:lnTo>
                    <a:pt x="117391" y="3107"/>
                  </a:lnTo>
                  <a:lnTo>
                    <a:pt x="109565" y="1912"/>
                  </a:lnTo>
                  <a:lnTo>
                    <a:pt x="98260" y="956"/>
                  </a:lnTo>
                  <a:lnTo>
                    <a:pt x="83478" y="239"/>
                  </a:lnTo>
                  <a:lnTo>
                    <a:pt x="64347" y="0"/>
                  </a:lnTo>
                  <a:lnTo>
                    <a:pt x="44347" y="717"/>
                  </a:lnTo>
                  <a:lnTo>
                    <a:pt x="21739" y="2868"/>
                  </a:lnTo>
                  <a:lnTo>
                    <a:pt x="0" y="6215"/>
                  </a:lnTo>
                  <a:lnTo>
                    <a:pt x="0" y="120000"/>
                  </a:lnTo>
                  <a:lnTo>
                    <a:pt x="2608" y="120000"/>
                  </a:lnTo>
                  <a:lnTo>
                    <a:pt x="11304" y="119760"/>
                  </a:lnTo>
                  <a:lnTo>
                    <a:pt x="24347" y="119282"/>
                  </a:lnTo>
                  <a:lnTo>
                    <a:pt x="40000" y="118087"/>
                  </a:lnTo>
                  <a:lnTo>
                    <a:pt x="58260" y="116653"/>
                  </a:lnTo>
                  <a:lnTo>
                    <a:pt x="79130" y="114501"/>
                  </a:lnTo>
                  <a:lnTo>
                    <a:pt x="99130" y="111633"/>
                  </a:lnTo>
                  <a:lnTo>
                    <a:pt x="120000" y="107569"/>
                  </a:lnTo>
                  <a:lnTo>
                    <a:pt x="120000" y="334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69" name="Google Shape;2469;p12"/>
            <p:cNvSpPr/>
            <p:nvPr/>
          </p:nvSpPr>
          <p:spPr>
            <a:xfrm>
              <a:off x="6237287" y="5222875"/>
              <a:ext cx="19049" cy="63500"/>
            </a:xfrm>
            <a:custGeom>
              <a:rect b="b" l="l" r="r" t="t"/>
              <a:pathLst>
                <a:path extrusionOk="0" h="120000" w="120000">
                  <a:moveTo>
                    <a:pt x="120000" y="3399"/>
                  </a:moveTo>
                  <a:lnTo>
                    <a:pt x="117692" y="3059"/>
                  </a:lnTo>
                  <a:lnTo>
                    <a:pt x="109615" y="2039"/>
                  </a:lnTo>
                  <a:lnTo>
                    <a:pt x="98076" y="1019"/>
                  </a:lnTo>
                  <a:lnTo>
                    <a:pt x="81923" y="0"/>
                  </a:lnTo>
                  <a:lnTo>
                    <a:pt x="64615" y="0"/>
                  </a:lnTo>
                  <a:lnTo>
                    <a:pt x="43846" y="1019"/>
                  </a:lnTo>
                  <a:lnTo>
                    <a:pt x="21923" y="3059"/>
                  </a:lnTo>
                  <a:lnTo>
                    <a:pt x="0" y="6798"/>
                  </a:lnTo>
                  <a:lnTo>
                    <a:pt x="0" y="120000"/>
                  </a:lnTo>
                  <a:lnTo>
                    <a:pt x="2307" y="120000"/>
                  </a:lnTo>
                  <a:lnTo>
                    <a:pt x="10384" y="119660"/>
                  </a:lnTo>
                  <a:lnTo>
                    <a:pt x="24230" y="118980"/>
                  </a:lnTo>
                  <a:lnTo>
                    <a:pt x="40384" y="117960"/>
                  </a:lnTo>
                  <a:lnTo>
                    <a:pt x="58846" y="116600"/>
                  </a:lnTo>
                  <a:lnTo>
                    <a:pt x="78461" y="114220"/>
                  </a:lnTo>
                  <a:lnTo>
                    <a:pt x="99230" y="110821"/>
                  </a:lnTo>
                  <a:lnTo>
                    <a:pt x="120000" y="106402"/>
                  </a:lnTo>
                  <a:lnTo>
                    <a:pt x="120000" y="339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70" name="Google Shape;2470;p12"/>
            <p:cNvSpPr/>
            <p:nvPr/>
          </p:nvSpPr>
          <p:spPr>
            <a:xfrm>
              <a:off x="6238875" y="5224462"/>
              <a:ext cx="12699" cy="36512"/>
            </a:xfrm>
            <a:custGeom>
              <a:rect b="b" l="l" r="r" t="t"/>
              <a:pathLst>
                <a:path extrusionOk="0" h="120000" w="120000">
                  <a:moveTo>
                    <a:pt x="120000" y="3529"/>
                  </a:moveTo>
                  <a:lnTo>
                    <a:pt x="115000" y="2941"/>
                  </a:lnTo>
                  <a:lnTo>
                    <a:pt x="108333" y="2352"/>
                  </a:lnTo>
                  <a:lnTo>
                    <a:pt x="96666" y="1176"/>
                  </a:lnTo>
                  <a:lnTo>
                    <a:pt x="81666" y="0"/>
                  </a:lnTo>
                  <a:lnTo>
                    <a:pt x="65000" y="0"/>
                  </a:lnTo>
                  <a:lnTo>
                    <a:pt x="45000" y="588"/>
                  </a:lnTo>
                  <a:lnTo>
                    <a:pt x="21666" y="3529"/>
                  </a:lnTo>
                  <a:lnTo>
                    <a:pt x="0" y="7647"/>
                  </a:lnTo>
                  <a:lnTo>
                    <a:pt x="0" y="120000"/>
                  </a:lnTo>
                  <a:lnTo>
                    <a:pt x="3333" y="120000"/>
                  </a:lnTo>
                  <a:lnTo>
                    <a:pt x="10000" y="119411"/>
                  </a:lnTo>
                  <a:lnTo>
                    <a:pt x="25000" y="118823"/>
                  </a:lnTo>
                  <a:lnTo>
                    <a:pt x="40000" y="117647"/>
                  </a:lnTo>
                  <a:lnTo>
                    <a:pt x="58333" y="115882"/>
                  </a:lnTo>
                  <a:lnTo>
                    <a:pt x="78333" y="112941"/>
                  </a:lnTo>
                  <a:lnTo>
                    <a:pt x="98333" y="108823"/>
                  </a:lnTo>
                  <a:lnTo>
                    <a:pt x="120000" y="104117"/>
                  </a:lnTo>
                  <a:lnTo>
                    <a:pt x="120000" y="352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71" name="Google Shape;2471;p12"/>
            <p:cNvSpPr/>
            <p:nvPr/>
          </p:nvSpPr>
          <p:spPr>
            <a:xfrm>
              <a:off x="6389687" y="5329237"/>
              <a:ext cx="19049" cy="17461"/>
            </a:xfrm>
            <a:custGeom>
              <a:rect b="b" l="l" r="r" t="t"/>
              <a:pathLst>
                <a:path extrusionOk="0" h="120000" w="120000">
                  <a:moveTo>
                    <a:pt x="60000" y="120000"/>
                  </a:moveTo>
                  <a:lnTo>
                    <a:pt x="71538" y="118846"/>
                  </a:lnTo>
                  <a:lnTo>
                    <a:pt x="84230" y="115384"/>
                  </a:lnTo>
                  <a:lnTo>
                    <a:pt x="93461" y="109615"/>
                  </a:lnTo>
                  <a:lnTo>
                    <a:pt x="102692" y="102692"/>
                  </a:lnTo>
                  <a:lnTo>
                    <a:pt x="109615" y="93461"/>
                  </a:lnTo>
                  <a:lnTo>
                    <a:pt x="115384" y="83076"/>
                  </a:lnTo>
                  <a:lnTo>
                    <a:pt x="118846" y="71538"/>
                  </a:lnTo>
                  <a:lnTo>
                    <a:pt x="120000" y="60000"/>
                  </a:lnTo>
                  <a:lnTo>
                    <a:pt x="118846" y="47307"/>
                  </a:lnTo>
                  <a:lnTo>
                    <a:pt x="115384" y="35769"/>
                  </a:lnTo>
                  <a:lnTo>
                    <a:pt x="109615" y="25384"/>
                  </a:lnTo>
                  <a:lnTo>
                    <a:pt x="102692" y="17307"/>
                  </a:lnTo>
                  <a:lnTo>
                    <a:pt x="93461" y="9230"/>
                  </a:lnTo>
                  <a:lnTo>
                    <a:pt x="84230" y="4615"/>
                  </a:lnTo>
                  <a:lnTo>
                    <a:pt x="71538" y="1153"/>
                  </a:lnTo>
                  <a:lnTo>
                    <a:pt x="60000" y="0"/>
                  </a:lnTo>
                  <a:lnTo>
                    <a:pt x="48461" y="1153"/>
                  </a:lnTo>
                  <a:lnTo>
                    <a:pt x="36923" y="4615"/>
                  </a:lnTo>
                  <a:lnTo>
                    <a:pt x="27692" y="9230"/>
                  </a:lnTo>
                  <a:lnTo>
                    <a:pt x="18461" y="17307"/>
                  </a:lnTo>
                  <a:lnTo>
                    <a:pt x="10384" y="25384"/>
                  </a:lnTo>
                  <a:lnTo>
                    <a:pt x="4615" y="35769"/>
                  </a:lnTo>
                  <a:lnTo>
                    <a:pt x="1153" y="47307"/>
                  </a:lnTo>
                  <a:lnTo>
                    <a:pt x="0" y="60000"/>
                  </a:lnTo>
                  <a:lnTo>
                    <a:pt x="1153" y="71538"/>
                  </a:lnTo>
                  <a:lnTo>
                    <a:pt x="4615" y="83076"/>
                  </a:lnTo>
                  <a:lnTo>
                    <a:pt x="10384" y="93461"/>
                  </a:lnTo>
                  <a:lnTo>
                    <a:pt x="18461" y="102692"/>
                  </a:lnTo>
                  <a:lnTo>
                    <a:pt x="27692" y="109615"/>
                  </a:lnTo>
                  <a:lnTo>
                    <a:pt x="36923" y="115384"/>
                  </a:lnTo>
                  <a:lnTo>
                    <a:pt x="48461" y="118846"/>
                  </a:lnTo>
                  <a:lnTo>
                    <a:pt x="60000"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72" name="Google Shape;2472;p12"/>
            <p:cNvSpPr/>
            <p:nvPr/>
          </p:nvSpPr>
          <p:spPr>
            <a:xfrm>
              <a:off x="6334125" y="5329237"/>
              <a:ext cx="9524" cy="9524"/>
            </a:xfrm>
            <a:custGeom>
              <a:rect b="b" l="l" r="r" t="t"/>
              <a:pathLst>
                <a:path extrusionOk="0" h="120000" w="120000">
                  <a:moveTo>
                    <a:pt x="57692" y="120000"/>
                  </a:moveTo>
                  <a:lnTo>
                    <a:pt x="80769" y="115384"/>
                  </a:lnTo>
                  <a:lnTo>
                    <a:pt x="101538" y="101538"/>
                  </a:lnTo>
                  <a:lnTo>
                    <a:pt x="115384" y="83076"/>
                  </a:lnTo>
                  <a:lnTo>
                    <a:pt x="120000" y="57692"/>
                  </a:lnTo>
                  <a:lnTo>
                    <a:pt x="115384" y="34615"/>
                  </a:lnTo>
                  <a:lnTo>
                    <a:pt x="101538" y="16153"/>
                  </a:lnTo>
                  <a:lnTo>
                    <a:pt x="80769" y="4615"/>
                  </a:lnTo>
                  <a:lnTo>
                    <a:pt x="57692" y="0"/>
                  </a:lnTo>
                  <a:lnTo>
                    <a:pt x="34615" y="4615"/>
                  </a:lnTo>
                  <a:lnTo>
                    <a:pt x="16153" y="16153"/>
                  </a:lnTo>
                  <a:lnTo>
                    <a:pt x="4615" y="34615"/>
                  </a:lnTo>
                  <a:lnTo>
                    <a:pt x="0" y="57692"/>
                  </a:lnTo>
                  <a:lnTo>
                    <a:pt x="4615" y="83076"/>
                  </a:lnTo>
                  <a:lnTo>
                    <a:pt x="16153" y="101538"/>
                  </a:lnTo>
                  <a:lnTo>
                    <a:pt x="34615" y="115384"/>
                  </a:lnTo>
                  <a:lnTo>
                    <a:pt x="57692"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73" name="Google Shape;2473;p12"/>
            <p:cNvSpPr/>
            <p:nvPr/>
          </p:nvSpPr>
          <p:spPr>
            <a:xfrm>
              <a:off x="6350000" y="5329237"/>
              <a:ext cx="7937" cy="9524"/>
            </a:xfrm>
            <a:custGeom>
              <a:rect b="b" l="l" r="r" t="t"/>
              <a:pathLst>
                <a:path extrusionOk="0" h="120000" w="120000">
                  <a:moveTo>
                    <a:pt x="62307" y="120000"/>
                  </a:moveTo>
                  <a:lnTo>
                    <a:pt x="85384" y="115384"/>
                  </a:lnTo>
                  <a:lnTo>
                    <a:pt x="103846" y="103846"/>
                  </a:lnTo>
                  <a:lnTo>
                    <a:pt x="115384" y="85384"/>
                  </a:lnTo>
                  <a:lnTo>
                    <a:pt x="120000" y="60000"/>
                  </a:lnTo>
                  <a:lnTo>
                    <a:pt x="115384" y="36923"/>
                  </a:lnTo>
                  <a:lnTo>
                    <a:pt x="103846" y="18461"/>
                  </a:lnTo>
                  <a:lnTo>
                    <a:pt x="85384" y="4615"/>
                  </a:lnTo>
                  <a:lnTo>
                    <a:pt x="62307" y="0"/>
                  </a:lnTo>
                  <a:lnTo>
                    <a:pt x="39230" y="4615"/>
                  </a:lnTo>
                  <a:lnTo>
                    <a:pt x="18461" y="18461"/>
                  </a:lnTo>
                  <a:lnTo>
                    <a:pt x="4615" y="36923"/>
                  </a:lnTo>
                  <a:lnTo>
                    <a:pt x="0" y="60000"/>
                  </a:lnTo>
                  <a:lnTo>
                    <a:pt x="4615" y="85384"/>
                  </a:lnTo>
                  <a:lnTo>
                    <a:pt x="18461" y="103846"/>
                  </a:lnTo>
                  <a:lnTo>
                    <a:pt x="39230" y="115384"/>
                  </a:lnTo>
                  <a:lnTo>
                    <a:pt x="62307"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74" name="Google Shape;2474;p12"/>
            <p:cNvSpPr/>
            <p:nvPr/>
          </p:nvSpPr>
          <p:spPr>
            <a:xfrm>
              <a:off x="6288087" y="5203825"/>
              <a:ext cx="25399" cy="125412"/>
            </a:xfrm>
            <a:custGeom>
              <a:rect b="b" l="l" r="r" t="t"/>
              <a:pathLst>
                <a:path extrusionOk="0" h="120000" w="120000">
                  <a:moveTo>
                    <a:pt x="37297" y="2359"/>
                  </a:moveTo>
                  <a:lnTo>
                    <a:pt x="34054" y="4887"/>
                  </a:lnTo>
                  <a:lnTo>
                    <a:pt x="25945" y="11460"/>
                  </a:lnTo>
                  <a:lnTo>
                    <a:pt x="14594" y="22247"/>
                  </a:lnTo>
                  <a:lnTo>
                    <a:pt x="5675" y="36573"/>
                  </a:lnTo>
                  <a:lnTo>
                    <a:pt x="0" y="53764"/>
                  </a:lnTo>
                  <a:lnTo>
                    <a:pt x="810" y="73820"/>
                  </a:lnTo>
                  <a:lnTo>
                    <a:pt x="10540" y="96067"/>
                  </a:lnTo>
                  <a:lnTo>
                    <a:pt x="33243" y="120000"/>
                  </a:lnTo>
                  <a:lnTo>
                    <a:pt x="115945" y="119157"/>
                  </a:lnTo>
                  <a:lnTo>
                    <a:pt x="112702" y="115449"/>
                  </a:lnTo>
                  <a:lnTo>
                    <a:pt x="103783" y="105842"/>
                  </a:lnTo>
                  <a:lnTo>
                    <a:pt x="94054" y="91516"/>
                  </a:lnTo>
                  <a:lnTo>
                    <a:pt x="85135" y="73988"/>
                  </a:lnTo>
                  <a:lnTo>
                    <a:pt x="80270" y="54606"/>
                  </a:lnTo>
                  <a:lnTo>
                    <a:pt x="82702" y="35224"/>
                  </a:lnTo>
                  <a:lnTo>
                    <a:pt x="94864" y="16853"/>
                  </a:lnTo>
                  <a:lnTo>
                    <a:pt x="120000" y="1348"/>
                  </a:lnTo>
                  <a:lnTo>
                    <a:pt x="120000" y="1179"/>
                  </a:lnTo>
                  <a:lnTo>
                    <a:pt x="120000" y="842"/>
                  </a:lnTo>
                  <a:lnTo>
                    <a:pt x="118378" y="505"/>
                  </a:lnTo>
                  <a:lnTo>
                    <a:pt x="113513" y="0"/>
                  </a:lnTo>
                  <a:lnTo>
                    <a:pt x="102972" y="0"/>
                  </a:lnTo>
                  <a:lnTo>
                    <a:pt x="88378" y="168"/>
                  </a:lnTo>
                  <a:lnTo>
                    <a:pt x="67297" y="1011"/>
                  </a:lnTo>
                  <a:lnTo>
                    <a:pt x="37297" y="235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75" name="Google Shape;2475;p12"/>
            <p:cNvSpPr/>
            <p:nvPr/>
          </p:nvSpPr>
          <p:spPr>
            <a:xfrm>
              <a:off x="6421437" y="5187950"/>
              <a:ext cx="36512" cy="139699"/>
            </a:xfrm>
            <a:custGeom>
              <a:rect b="b" l="l" r="r" t="t"/>
              <a:pathLst>
                <a:path extrusionOk="0" h="120000" w="120000">
                  <a:moveTo>
                    <a:pt x="120000" y="754"/>
                  </a:moveTo>
                  <a:lnTo>
                    <a:pt x="117014" y="1509"/>
                  </a:lnTo>
                  <a:lnTo>
                    <a:pt x="109253" y="4679"/>
                  </a:lnTo>
                  <a:lnTo>
                    <a:pt x="98507" y="11018"/>
                  </a:lnTo>
                  <a:lnTo>
                    <a:pt x="88358" y="21132"/>
                  </a:lnTo>
                  <a:lnTo>
                    <a:pt x="80000" y="36226"/>
                  </a:lnTo>
                  <a:lnTo>
                    <a:pt x="75820" y="57207"/>
                  </a:lnTo>
                  <a:lnTo>
                    <a:pt x="78208" y="84679"/>
                  </a:lnTo>
                  <a:lnTo>
                    <a:pt x="89552" y="120000"/>
                  </a:lnTo>
                  <a:lnTo>
                    <a:pt x="22089" y="120000"/>
                  </a:lnTo>
                  <a:lnTo>
                    <a:pt x="19701" y="116377"/>
                  </a:lnTo>
                  <a:lnTo>
                    <a:pt x="14328" y="106716"/>
                  </a:lnTo>
                  <a:lnTo>
                    <a:pt x="7761" y="92226"/>
                  </a:lnTo>
                  <a:lnTo>
                    <a:pt x="1791" y="74415"/>
                  </a:lnTo>
                  <a:lnTo>
                    <a:pt x="0" y="54792"/>
                  </a:lnTo>
                  <a:lnTo>
                    <a:pt x="4179" y="34867"/>
                  </a:lnTo>
                  <a:lnTo>
                    <a:pt x="16716" y="16150"/>
                  </a:lnTo>
                  <a:lnTo>
                    <a:pt x="39402" y="0"/>
                  </a:lnTo>
                  <a:lnTo>
                    <a:pt x="120000" y="75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76" name="Google Shape;2476;p12"/>
            <p:cNvSpPr/>
            <p:nvPr/>
          </p:nvSpPr>
          <p:spPr>
            <a:xfrm>
              <a:off x="6288087" y="5210175"/>
              <a:ext cx="23812" cy="109537"/>
            </a:xfrm>
            <a:custGeom>
              <a:rect b="b" l="l" r="r" t="t"/>
              <a:pathLst>
                <a:path extrusionOk="0" h="120000" w="120000">
                  <a:moveTo>
                    <a:pt x="38139" y="2315"/>
                  </a:moveTo>
                  <a:lnTo>
                    <a:pt x="34418" y="4630"/>
                  </a:lnTo>
                  <a:lnTo>
                    <a:pt x="26976" y="11382"/>
                  </a:lnTo>
                  <a:lnTo>
                    <a:pt x="16744" y="22186"/>
                  </a:lnTo>
                  <a:lnTo>
                    <a:pt x="5581" y="36463"/>
                  </a:lnTo>
                  <a:lnTo>
                    <a:pt x="0" y="53826"/>
                  </a:lnTo>
                  <a:lnTo>
                    <a:pt x="930" y="73697"/>
                  </a:lnTo>
                  <a:lnTo>
                    <a:pt x="10232" y="95884"/>
                  </a:lnTo>
                  <a:lnTo>
                    <a:pt x="33488" y="120000"/>
                  </a:lnTo>
                  <a:lnTo>
                    <a:pt x="115348" y="119035"/>
                  </a:lnTo>
                  <a:lnTo>
                    <a:pt x="111627" y="115369"/>
                  </a:lnTo>
                  <a:lnTo>
                    <a:pt x="104186" y="105723"/>
                  </a:lnTo>
                  <a:lnTo>
                    <a:pt x="93953" y="91254"/>
                  </a:lnTo>
                  <a:lnTo>
                    <a:pt x="85581" y="73697"/>
                  </a:lnTo>
                  <a:lnTo>
                    <a:pt x="80930" y="54405"/>
                  </a:lnTo>
                  <a:lnTo>
                    <a:pt x="82790" y="35112"/>
                  </a:lnTo>
                  <a:lnTo>
                    <a:pt x="94883" y="16784"/>
                  </a:lnTo>
                  <a:lnTo>
                    <a:pt x="120000" y="1350"/>
                  </a:lnTo>
                  <a:lnTo>
                    <a:pt x="120000" y="1157"/>
                  </a:lnTo>
                  <a:lnTo>
                    <a:pt x="120000" y="771"/>
                  </a:lnTo>
                  <a:lnTo>
                    <a:pt x="118139" y="385"/>
                  </a:lnTo>
                  <a:lnTo>
                    <a:pt x="113488" y="0"/>
                  </a:lnTo>
                  <a:lnTo>
                    <a:pt x="104186" y="0"/>
                  </a:lnTo>
                  <a:lnTo>
                    <a:pt x="89302" y="192"/>
                  </a:lnTo>
                  <a:lnTo>
                    <a:pt x="66976" y="964"/>
                  </a:lnTo>
                  <a:lnTo>
                    <a:pt x="38139" y="231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77" name="Google Shape;2477;p12"/>
            <p:cNvSpPr/>
            <p:nvPr/>
          </p:nvSpPr>
          <p:spPr>
            <a:xfrm>
              <a:off x="6289675" y="5218112"/>
              <a:ext cx="19049" cy="93662"/>
            </a:xfrm>
            <a:custGeom>
              <a:rect b="b" l="l" r="r" t="t"/>
              <a:pathLst>
                <a:path extrusionOk="0" h="120000" w="120000">
                  <a:moveTo>
                    <a:pt x="38181" y="2259"/>
                  </a:moveTo>
                  <a:lnTo>
                    <a:pt x="34909" y="4519"/>
                  </a:lnTo>
                  <a:lnTo>
                    <a:pt x="26181" y="11299"/>
                  </a:lnTo>
                  <a:lnTo>
                    <a:pt x="16363" y="22146"/>
                  </a:lnTo>
                  <a:lnTo>
                    <a:pt x="5454" y="36158"/>
                  </a:lnTo>
                  <a:lnTo>
                    <a:pt x="0" y="53559"/>
                  </a:lnTo>
                  <a:lnTo>
                    <a:pt x="1090" y="73672"/>
                  </a:lnTo>
                  <a:lnTo>
                    <a:pt x="10909" y="95819"/>
                  </a:lnTo>
                  <a:lnTo>
                    <a:pt x="33818" y="120000"/>
                  </a:lnTo>
                  <a:lnTo>
                    <a:pt x="115636" y="118644"/>
                  </a:lnTo>
                  <a:lnTo>
                    <a:pt x="112363" y="115254"/>
                  </a:lnTo>
                  <a:lnTo>
                    <a:pt x="104727" y="105536"/>
                  </a:lnTo>
                  <a:lnTo>
                    <a:pt x="94909" y="91299"/>
                  </a:lnTo>
                  <a:lnTo>
                    <a:pt x="86181" y="73672"/>
                  </a:lnTo>
                  <a:lnTo>
                    <a:pt x="80727" y="54463"/>
                  </a:lnTo>
                  <a:lnTo>
                    <a:pt x="82909" y="35028"/>
                  </a:lnTo>
                  <a:lnTo>
                    <a:pt x="94909" y="16723"/>
                  </a:lnTo>
                  <a:lnTo>
                    <a:pt x="120000" y="1355"/>
                  </a:lnTo>
                  <a:lnTo>
                    <a:pt x="120000" y="1129"/>
                  </a:lnTo>
                  <a:lnTo>
                    <a:pt x="120000" y="903"/>
                  </a:lnTo>
                  <a:lnTo>
                    <a:pt x="117818" y="451"/>
                  </a:lnTo>
                  <a:lnTo>
                    <a:pt x="113454" y="0"/>
                  </a:lnTo>
                  <a:lnTo>
                    <a:pt x="103636" y="0"/>
                  </a:lnTo>
                  <a:lnTo>
                    <a:pt x="89454" y="225"/>
                  </a:lnTo>
                  <a:lnTo>
                    <a:pt x="67636" y="903"/>
                  </a:lnTo>
                  <a:lnTo>
                    <a:pt x="38181" y="225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78" name="Google Shape;2478;p12"/>
            <p:cNvSpPr/>
            <p:nvPr/>
          </p:nvSpPr>
          <p:spPr>
            <a:xfrm>
              <a:off x="6291262" y="5226050"/>
              <a:ext cx="15875" cy="76199"/>
            </a:xfrm>
            <a:custGeom>
              <a:rect b="b" l="l" r="r" t="t"/>
              <a:pathLst>
                <a:path extrusionOk="0" h="120000" w="120000">
                  <a:moveTo>
                    <a:pt x="37826" y="2191"/>
                  </a:moveTo>
                  <a:lnTo>
                    <a:pt x="33913" y="4383"/>
                  </a:lnTo>
                  <a:lnTo>
                    <a:pt x="26086" y="11506"/>
                  </a:lnTo>
                  <a:lnTo>
                    <a:pt x="15652" y="22191"/>
                  </a:lnTo>
                  <a:lnTo>
                    <a:pt x="5217" y="36438"/>
                  </a:lnTo>
                  <a:lnTo>
                    <a:pt x="0" y="53698"/>
                  </a:lnTo>
                  <a:lnTo>
                    <a:pt x="0" y="73972"/>
                  </a:lnTo>
                  <a:lnTo>
                    <a:pt x="11739" y="96164"/>
                  </a:lnTo>
                  <a:lnTo>
                    <a:pt x="32608" y="120000"/>
                  </a:lnTo>
                  <a:lnTo>
                    <a:pt x="114782" y="119178"/>
                  </a:lnTo>
                  <a:lnTo>
                    <a:pt x="110869" y="115616"/>
                  </a:lnTo>
                  <a:lnTo>
                    <a:pt x="103043" y="105753"/>
                  </a:lnTo>
                  <a:lnTo>
                    <a:pt x="93913" y="91506"/>
                  </a:lnTo>
                  <a:lnTo>
                    <a:pt x="84782" y="73972"/>
                  </a:lnTo>
                  <a:lnTo>
                    <a:pt x="79565" y="54520"/>
                  </a:lnTo>
                  <a:lnTo>
                    <a:pt x="82173" y="35342"/>
                  </a:lnTo>
                  <a:lnTo>
                    <a:pt x="95217" y="16712"/>
                  </a:lnTo>
                  <a:lnTo>
                    <a:pt x="120000" y="1369"/>
                  </a:lnTo>
                  <a:lnTo>
                    <a:pt x="120000" y="1095"/>
                  </a:lnTo>
                  <a:lnTo>
                    <a:pt x="120000" y="821"/>
                  </a:lnTo>
                  <a:lnTo>
                    <a:pt x="117391" y="273"/>
                  </a:lnTo>
                  <a:lnTo>
                    <a:pt x="113478" y="0"/>
                  </a:lnTo>
                  <a:lnTo>
                    <a:pt x="104347" y="0"/>
                  </a:lnTo>
                  <a:lnTo>
                    <a:pt x="88695" y="0"/>
                  </a:lnTo>
                  <a:lnTo>
                    <a:pt x="66521" y="821"/>
                  </a:lnTo>
                  <a:lnTo>
                    <a:pt x="37826" y="2191"/>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79" name="Google Shape;2479;p12"/>
            <p:cNvSpPr/>
            <p:nvPr/>
          </p:nvSpPr>
          <p:spPr>
            <a:xfrm>
              <a:off x="6291262" y="5232400"/>
              <a:ext cx="12699" cy="61912"/>
            </a:xfrm>
            <a:custGeom>
              <a:rect b="b" l="l" r="r" t="t"/>
              <a:pathLst>
                <a:path extrusionOk="0" h="120000" w="120000">
                  <a:moveTo>
                    <a:pt x="37808" y="2420"/>
                  </a:moveTo>
                  <a:lnTo>
                    <a:pt x="34520" y="4841"/>
                  </a:lnTo>
                  <a:lnTo>
                    <a:pt x="26301" y="11412"/>
                  </a:lnTo>
                  <a:lnTo>
                    <a:pt x="16438" y="22132"/>
                  </a:lnTo>
                  <a:lnTo>
                    <a:pt x="6575" y="36311"/>
                  </a:lnTo>
                  <a:lnTo>
                    <a:pt x="0" y="53602"/>
                  </a:lnTo>
                  <a:lnTo>
                    <a:pt x="0" y="73659"/>
                  </a:lnTo>
                  <a:lnTo>
                    <a:pt x="11506" y="96138"/>
                  </a:lnTo>
                  <a:lnTo>
                    <a:pt x="32876" y="120000"/>
                  </a:lnTo>
                  <a:lnTo>
                    <a:pt x="115068" y="118962"/>
                  </a:lnTo>
                  <a:lnTo>
                    <a:pt x="111780" y="115504"/>
                  </a:lnTo>
                  <a:lnTo>
                    <a:pt x="103561" y="105475"/>
                  </a:lnTo>
                  <a:lnTo>
                    <a:pt x="92054" y="91642"/>
                  </a:lnTo>
                  <a:lnTo>
                    <a:pt x="83835" y="73659"/>
                  </a:lnTo>
                  <a:lnTo>
                    <a:pt x="78904" y="54639"/>
                  </a:lnTo>
                  <a:lnTo>
                    <a:pt x="82191" y="34927"/>
                  </a:lnTo>
                  <a:lnTo>
                    <a:pt x="93698" y="16945"/>
                  </a:lnTo>
                  <a:lnTo>
                    <a:pt x="119999" y="1383"/>
                  </a:lnTo>
                  <a:lnTo>
                    <a:pt x="119999" y="691"/>
                  </a:lnTo>
                  <a:lnTo>
                    <a:pt x="118356" y="345"/>
                  </a:lnTo>
                  <a:lnTo>
                    <a:pt x="113424" y="0"/>
                  </a:lnTo>
                  <a:lnTo>
                    <a:pt x="103561" y="0"/>
                  </a:lnTo>
                  <a:lnTo>
                    <a:pt x="87123" y="345"/>
                  </a:lnTo>
                  <a:lnTo>
                    <a:pt x="67397" y="1037"/>
                  </a:lnTo>
                  <a:lnTo>
                    <a:pt x="37808" y="242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80" name="Google Shape;2480;p12"/>
            <p:cNvSpPr/>
            <p:nvPr/>
          </p:nvSpPr>
          <p:spPr>
            <a:xfrm>
              <a:off x="6292850" y="5240337"/>
              <a:ext cx="9524" cy="44450"/>
            </a:xfrm>
            <a:custGeom>
              <a:rect b="b" l="l" r="r" t="t"/>
              <a:pathLst>
                <a:path extrusionOk="0" h="120000" w="120000">
                  <a:moveTo>
                    <a:pt x="36923" y="2343"/>
                  </a:moveTo>
                  <a:lnTo>
                    <a:pt x="34615" y="4687"/>
                  </a:lnTo>
                  <a:lnTo>
                    <a:pt x="25384" y="11250"/>
                  </a:lnTo>
                  <a:lnTo>
                    <a:pt x="13846" y="22031"/>
                  </a:lnTo>
                  <a:lnTo>
                    <a:pt x="4615" y="36093"/>
                  </a:lnTo>
                  <a:lnTo>
                    <a:pt x="0" y="53906"/>
                  </a:lnTo>
                  <a:lnTo>
                    <a:pt x="0" y="73593"/>
                  </a:lnTo>
                  <a:lnTo>
                    <a:pt x="9230" y="96093"/>
                  </a:lnTo>
                  <a:lnTo>
                    <a:pt x="32307" y="120000"/>
                  </a:lnTo>
                  <a:lnTo>
                    <a:pt x="115384" y="119062"/>
                  </a:lnTo>
                  <a:lnTo>
                    <a:pt x="113076" y="115781"/>
                  </a:lnTo>
                  <a:lnTo>
                    <a:pt x="103846" y="105937"/>
                  </a:lnTo>
                  <a:lnTo>
                    <a:pt x="94615" y="91406"/>
                  </a:lnTo>
                  <a:lnTo>
                    <a:pt x="85384" y="73593"/>
                  </a:lnTo>
                  <a:lnTo>
                    <a:pt x="80769" y="54375"/>
                  </a:lnTo>
                  <a:lnTo>
                    <a:pt x="83076" y="34687"/>
                  </a:lnTo>
                  <a:lnTo>
                    <a:pt x="94615" y="16406"/>
                  </a:lnTo>
                  <a:lnTo>
                    <a:pt x="120000" y="1406"/>
                  </a:lnTo>
                  <a:lnTo>
                    <a:pt x="120000" y="937"/>
                  </a:lnTo>
                  <a:lnTo>
                    <a:pt x="117692" y="468"/>
                  </a:lnTo>
                  <a:lnTo>
                    <a:pt x="113076" y="0"/>
                  </a:lnTo>
                  <a:lnTo>
                    <a:pt x="103846" y="0"/>
                  </a:lnTo>
                  <a:lnTo>
                    <a:pt x="90000" y="0"/>
                  </a:lnTo>
                  <a:lnTo>
                    <a:pt x="66923" y="937"/>
                  </a:lnTo>
                  <a:lnTo>
                    <a:pt x="36923" y="234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81" name="Google Shape;2481;p12"/>
            <p:cNvSpPr/>
            <p:nvPr/>
          </p:nvSpPr>
          <p:spPr>
            <a:xfrm>
              <a:off x="6423025" y="5195887"/>
              <a:ext cx="31750" cy="122237"/>
            </a:xfrm>
            <a:custGeom>
              <a:rect b="b" l="l" r="r" t="t"/>
              <a:pathLst>
                <a:path extrusionOk="0" h="120000" w="120000">
                  <a:moveTo>
                    <a:pt x="120000" y="865"/>
                  </a:moveTo>
                  <a:lnTo>
                    <a:pt x="117272" y="1731"/>
                  </a:lnTo>
                  <a:lnTo>
                    <a:pt x="108409" y="4848"/>
                  </a:lnTo>
                  <a:lnTo>
                    <a:pt x="98181" y="10909"/>
                  </a:lnTo>
                  <a:lnTo>
                    <a:pt x="87954" y="21298"/>
                  </a:lnTo>
                  <a:lnTo>
                    <a:pt x="79772" y="36363"/>
                  </a:lnTo>
                  <a:lnTo>
                    <a:pt x="75000" y="57316"/>
                  </a:lnTo>
                  <a:lnTo>
                    <a:pt x="78409" y="84848"/>
                  </a:lnTo>
                  <a:lnTo>
                    <a:pt x="89318" y="120000"/>
                  </a:lnTo>
                  <a:lnTo>
                    <a:pt x="21818" y="120000"/>
                  </a:lnTo>
                  <a:lnTo>
                    <a:pt x="19772" y="116536"/>
                  </a:lnTo>
                  <a:lnTo>
                    <a:pt x="13636" y="106839"/>
                  </a:lnTo>
                  <a:lnTo>
                    <a:pt x="7500" y="92294"/>
                  </a:lnTo>
                  <a:lnTo>
                    <a:pt x="2045" y="74458"/>
                  </a:lnTo>
                  <a:lnTo>
                    <a:pt x="0" y="54891"/>
                  </a:lnTo>
                  <a:lnTo>
                    <a:pt x="4090" y="34978"/>
                  </a:lnTo>
                  <a:lnTo>
                    <a:pt x="15681" y="16103"/>
                  </a:lnTo>
                  <a:lnTo>
                    <a:pt x="38863" y="0"/>
                  </a:lnTo>
                  <a:lnTo>
                    <a:pt x="120000" y="86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82" name="Google Shape;2482;p12"/>
            <p:cNvSpPr/>
            <p:nvPr/>
          </p:nvSpPr>
          <p:spPr>
            <a:xfrm>
              <a:off x="6424612" y="5205412"/>
              <a:ext cx="25399" cy="103186"/>
            </a:xfrm>
            <a:custGeom>
              <a:rect b="b" l="l" r="r" t="t"/>
              <a:pathLst>
                <a:path extrusionOk="0" h="120000" w="120000">
                  <a:moveTo>
                    <a:pt x="120000" y="810"/>
                  </a:moveTo>
                  <a:lnTo>
                    <a:pt x="116778" y="1621"/>
                  </a:lnTo>
                  <a:lnTo>
                    <a:pt x="109530" y="4864"/>
                  </a:lnTo>
                  <a:lnTo>
                    <a:pt x="99060" y="10945"/>
                  </a:lnTo>
                  <a:lnTo>
                    <a:pt x="88590" y="21081"/>
                  </a:lnTo>
                  <a:lnTo>
                    <a:pt x="79731" y="36283"/>
                  </a:lnTo>
                  <a:lnTo>
                    <a:pt x="75704" y="57162"/>
                  </a:lnTo>
                  <a:lnTo>
                    <a:pt x="78120" y="84729"/>
                  </a:lnTo>
                  <a:lnTo>
                    <a:pt x="90201" y="120000"/>
                  </a:lnTo>
                  <a:lnTo>
                    <a:pt x="21744" y="120000"/>
                  </a:lnTo>
                  <a:lnTo>
                    <a:pt x="19328" y="116554"/>
                  </a:lnTo>
                  <a:lnTo>
                    <a:pt x="13691" y="106824"/>
                  </a:lnTo>
                  <a:lnTo>
                    <a:pt x="7248" y="92229"/>
                  </a:lnTo>
                  <a:lnTo>
                    <a:pt x="1610" y="74391"/>
                  </a:lnTo>
                  <a:lnTo>
                    <a:pt x="0" y="54932"/>
                  </a:lnTo>
                  <a:lnTo>
                    <a:pt x="4026" y="35067"/>
                  </a:lnTo>
                  <a:lnTo>
                    <a:pt x="16107" y="16216"/>
                  </a:lnTo>
                  <a:lnTo>
                    <a:pt x="38657" y="0"/>
                  </a:lnTo>
                  <a:lnTo>
                    <a:pt x="120000" y="81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83" name="Google Shape;2483;p12"/>
            <p:cNvSpPr/>
            <p:nvPr/>
          </p:nvSpPr>
          <p:spPr>
            <a:xfrm>
              <a:off x="6426200" y="5213350"/>
              <a:ext cx="20636" cy="85724"/>
            </a:xfrm>
            <a:custGeom>
              <a:rect b="b" l="l" r="r" t="t"/>
              <a:pathLst>
                <a:path extrusionOk="0" h="120000" w="120000">
                  <a:moveTo>
                    <a:pt x="120000" y="979"/>
                  </a:moveTo>
                  <a:lnTo>
                    <a:pt x="117096" y="1714"/>
                  </a:lnTo>
                  <a:lnTo>
                    <a:pt x="109354" y="5142"/>
                  </a:lnTo>
                  <a:lnTo>
                    <a:pt x="99677" y="11020"/>
                  </a:lnTo>
                  <a:lnTo>
                    <a:pt x="88064" y="21306"/>
                  </a:lnTo>
                  <a:lnTo>
                    <a:pt x="80322" y="36244"/>
                  </a:lnTo>
                  <a:lnTo>
                    <a:pt x="76451" y="57306"/>
                  </a:lnTo>
                  <a:lnTo>
                    <a:pt x="78387" y="84979"/>
                  </a:lnTo>
                  <a:lnTo>
                    <a:pt x="90000" y="120000"/>
                  </a:lnTo>
                  <a:lnTo>
                    <a:pt x="22258" y="120000"/>
                  </a:lnTo>
                  <a:lnTo>
                    <a:pt x="20322" y="116571"/>
                  </a:lnTo>
                  <a:lnTo>
                    <a:pt x="14516" y="106775"/>
                  </a:lnTo>
                  <a:lnTo>
                    <a:pt x="7741" y="92326"/>
                  </a:lnTo>
                  <a:lnTo>
                    <a:pt x="1935" y="74448"/>
                  </a:lnTo>
                  <a:lnTo>
                    <a:pt x="0" y="54857"/>
                  </a:lnTo>
                  <a:lnTo>
                    <a:pt x="3870" y="35020"/>
                  </a:lnTo>
                  <a:lnTo>
                    <a:pt x="16451" y="16408"/>
                  </a:lnTo>
                  <a:lnTo>
                    <a:pt x="38709" y="0"/>
                  </a:lnTo>
                  <a:lnTo>
                    <a:pt x="120000" y="97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84" name="Google Shape;2484;p12"/>
            <p:cNvSpPr/>
            <p:nvPr/>
          </p:nvSpPr>
          <p:spPr>
            <a:xfrm>
              <a:off x="6426200" y="5221287"/>
              <a:ext cx="17461" cy="68262"/>
            </a:xfrm>
            <a:custGeom>
              <a:rect b="b" l="l" r="r" t="t"/>
              <a:pathLst>
                <a:path extrusionOk="0" h="120000" w="120000">
                  <a:moveTo>
                    <a:pt x="119999" y="925"/>
                  </a:moveTo>
                  <a:lnTo>
                    <a:pt x="116363" y="1850"/>
                  </a:lnTo>
                  <a:lnTo>
                    <a:pt x="107878" y="4935"/>
                  </a:lnTo>
                  <a:lnTo>
                    <a:pt x="98181" y="11105"/>
                  </a:lnTo>
                  <a:lnTo>
                    <a:pt x="87272" y="21285"/>
                  </a:lnTo>
                  <a:lnTo>
                    <a:pt x="80000" y="36401"/>
                  </a:lnTo>
                  <a:lnTo>
                    <a:pt x="75151" y="57069"/>
                  </a:lnTo>
                  <a:lnTo>
                    <a:pt x="77575" y="84832"/>
                  </a:lnTo>
                  <a:lnTo>
                    <a:pt x="88484" y="120000"/>
                  </a:lnTo>
                  <a:lnTo>
                    <a:pt x="21818" y="120000"/>
                  </a:lnTo>
                  <a:lnTo>
                    <a:pt x="19393" y="116606"/>
                  </a:lnTo>
                  <a:lnTo>
                    <a:pt x="13333" y="106735"/>
                  </a:lnTo>
                  <a:lnTo>
                    <a:pt x="7272" y="92236"/>
                  </a:lnTo>
                  <a:lnTo>
                    <a:pt x="2424" y="74652"/>
                  </a:lnTo>
                  <a:lnTo>
                    <a:pt x="0" y="54910"/>
                  </a:lnTo>
                  <a:lnTo>
                    <a:pt x="4848" y="35167"/>
                  </a:lnTo>
                  <a:lnTo>
                    <a:pt x="16969" y="16041"/>
                  </a:lnTo>
                  <a:lnTo>
                    <a:pt x="38787" y="0"/>
                  </a:lnTo>
                  <a:lnTo>
                    <a:pt x="119999" y="92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85" name="Google Shape;2485;p12"/>
            <p:cNvSpPr/>
            <p:nvPr/>
          </p:nvSpPr>
          <p:spPr>
            <a:xfrm>
              <a:off x="6427787" y="5230812"/>
              <a:ext cx="12699" cy="49211"/>
            </a:xfrm>
            <a:custGeom>
              <a:rect b="b" l="l" r="r" t="t"/>
              <a:pathLst>
                <a:path extrusionOk="0" h="120000" w="120000">
                  <a:moveTo>
                    <a:pt x="120000" y="836"/>
                  </a:moveTo>
                  <a:lnTo>
                    <a:pt x="116666" y="1672"/>
                  </a:lnTo>
                  <a:lnTo>
                    <a:pt x="110000" y="5017"/>
                  </a:lnTo>
                  <a:lnTo>
                    <a:pt x="98333" y="11289"/>
                  </a:lnTo>
                  <a:lnTo>
                    <a:pt x="88333" y="20905"/>
                  </a:lnTo>
                  <a:lnTo>
                    <a:pt x="80000" y="36376"/>
                  </a:lnTo>
                  <a:lnTo>
                    <a:pt x="76666" y="57282"/>
                  </a:lnTo>
                  <a:lnTo>
                    <a:pt x="78333" y="84878"/>
                  </a:lnTo>
                  <a:lnTo>
                    <a:pt x="90000" y="120000"/>
                  </a:lnTo>
                  <a:lnTo>
                    <a:pt x="21666" y="120000"/>
                  </a:lnTo>
                  <a:lnTo>
                    <a:pt x="20000" y="116655"/>
                  </a:lnTo>
                  <a:lnTo>
                    <a:pt x="13333" y="106620"/>
                  </a:lnTo>
                  <a:lnTo>
                    <a:pt x="6666" y="91986"/>
                  </a:lnTo>
                  <a:lnTo>
                    <a:pt x="1666" y="74425"/>
                  </a:lnTo>
                  <a:lnTo>
                    <a:pt x="0" y="54773"/>
                  </a:lnTo>
                  <a:lnTo>
                    <a:pt x="3333" y="35121"/>
                  </a:lnTo>
                  <a:lnTo>
                    <a:pt x="15000" y="16306"/>
                  </a:lnTo>
                  <a:lnTo>
                    <a:pt x="38333" y="0"/>
                  </a:lnTo>
                  <a:lnTo>
                    <a:pt x="120000" y="83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86" name="Google Shape;2486;p12"/>
            <p:cNvSpPr txBox="1"/>
            <p:nvPr/>
          </p:nvSpPr>
          <p:spPr>
            <a:xfrm>
              <a:off x="6261100" y="5218112"/>
              <a:ext cx="4762" cy="160337"/>
            </a:xfrm>
            <a:prstGeom prst="rect">
              <a:avLst/>
            </a:pr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87" name="Google Shape;2487;p12"/>
            <p:cNvSpPr/>
            <p:nvPr/>
          </p:nvSpPr>
          <p:spPr>
            <a:xfrm>
              <a:off x="6318250" y="5214937"/>
              <a:ext cx="61912" cy="74611"/>
            </a:xfrm>
            <a:custGeom>
              <a:rect b="b" l="l" r="r" t="t"/>
              <a:pathLst>
                <a:path extrusionOk="0" h="120000" w="120000">
                  <a:moveTo>
                    <a:pt x="11186" y="11196"/>
                  </a:moveTo>
                  <a:lnTo>
                    <a:pt x="10169" y="13779"/>
                  </a:lnTo>
                  <a:lnTo>
                    <a:pt x="7796" y="20382"/>
                  </a:lnTo>
                  <a:lnTo>
                    <a:pt x="5084" y="30717"/>
                  </a:lnTo>
                  <a:lnTo>
                    <a:pt x="2372" y="44497"/>
                  </a:lnTo>
                  <a:lnTo>
                    <a:pt x="338" y="60861"/>
                  </a:lnTo>
                  <a:lnTo>
                    <a:pt x="0" y="79234"/>
                  </a:lnTo>
                  <a:lnTo>
                    <a:pt x="2033" y="99043"/>
                  </a:lnTo>
                  <a:lnTo>
                    <a:pt x="7118" y="119999"/>
                  </a:lnTo>
                  <a:lnTo>
                    <a:pt x="7118" y="119138"/>
                  </a:lnTo>
                  <a:lnTo>
                    <a:pt x="7118" y="116267"/>
                  </a:lnTo>
                  <a:lnTo>
                    <a:pt x="7118" y="111961"/>
                  </a:lnTo>
                  <a:lnTo>
                    <a:pt x="7118" y="106794"/>
                  </a:lnTo>
                  <a:lnTo>
                    <a:pt x="7796" y="99904"/>
                  </a:lnTo>
                  <a:lnTo>
                    <a:pt x="9152" y="93014"/>
                  </a:lnTo>
                  <a:lnTo>
                    <a:pt x="10508" y="84976"/>
                  </a:lnTo>
                  <a:lnTo>
                    <a:pt x="12542" y="76650"/>
                  </a:lnTo>
                  <a:lnTo>
                    <a:pt x="15593" y="68612"/>
                  </a:lnTo>
                  <a:lnTo>
                    <a:pt x="19322" y="60574"/>
                  </a:lnTo>
                  <a:lnTo>
                    <a:pt x="23728" y="53110"/>
                  </a:lnTo>
                  <a:lnTo>
                    <a:pt x="29830" y="45933"/>
                  </a:lnTo>
                  <a:lnTo>
                    <a:pt x="36949" y="39904"/>
                  </a:lnTo>
                  <a:lnTo>
                    <a:pt x="45084" y="34736"/>
                  </a:lnTo>
                  <a:lnTo>
                    <a:pt x="55254" y="31291"/>
                  </a:lnTo>
                  <a:lnTo>
                    <a:pt x="66779" y="29282"/>
                  </a:lnTo>
                  <a:lnTo>
                    <a:pt x="67457" y="28708"/>
                  </a:lnTo>
                  <a:lnTo>
                    <a:pt x="69491" y="27559"/>
                  </a:lnTo>
                  <a:lnTo>
                    <a:pt x="72881" y="25263"/>
                  </a:lnTo>
                  <a:lnTo>
                    <a:pt x="78305" y="22392"/>
                  </a:lnTo>
                  <a:lnTo>
                    <a:pt x="85423" y="18947"/>
                  </a:lnTo>
                  <a:lnTo>
                    <a:pt x="94915" y="14928"/>
                  </a:lnTo>
                  <a:lnTo>
                    <a:pt x="106440" y="10047"/>
                  </a:lnTo>
                  <a:lnTo>
                    <a:pt x="119999" y="4880"/>
                  </a:lnTo>
                  <a:lnTo>
                    <a:pt x="119322" y="4593"/>
                  </a:lnTo>
                  <a:lnTo>
                    <a:pt x="117288" y="4306"/>
                  </a:lnTo>
                  <a:lnTo>
                    <a:pt x="114237" y="3732"/>
                  </a:lnTo>
                  <a:lnTo>
                    <a:pt x="109830" y="3157"/>
                  </a:lnTo>
                  <a:lnTo>
                    <a:pt x="104406" y="2296"/>
                  </a:lnTo>
                  <a:lnTo>
                    <a:pt x="98305" y="1722"/>
                  </a:lnTo>
                  <a:lnTo>
                    <a:pt x="91186" y="1148"/>
                  </a:lnTo>
                  <a:lnTo>
                    <a:pt x="83389" y="287"/>
                  </a:lnTo>
                  <a:lnTo>
                    <a:pt x="75254" y="0"/>
                  </a:lnTo>
                  <a:lnTo>
                    <a:pt x="66779" y="287"/>
                  </a:lnTo>
                  <a:lnTo>
                    <a:pt x="57627" y="861"/>
                  </a:lnTo>
                  <a:lnTo>
                    <a:pt x="48474" y="1722"/>
                  </a:lnTo>
                  <a:lnTo>
                    <a:pt x="38983" y="3157"/>
                  </a:lnTo>
                  <a:lnTo>
                    <a:pt x="29491" y="5167"/>
                  </a:lnTo>
                  <a:lnTo>
                    <a:pt x="20000" y="7751"/>
                  </a:lnTo>
                  <a:lnTo>
                    <a:pt x="11186" y="1119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88" name="Google Shape;2488;p12"/>
            <p:cNvSpPr/>
            <p:nvPr/>
          </p:nvSpPr>
          <p:spPr>
            <a:xfrm>
              <a:off x="6230937" y="5270500"/>
              <a:ext cx="50799" cy="12699"/>
            </a:xfrm>
            <a:custGeom>
              <a:rect b="b" l="l" r="r" t="t"/>
              <a:pathLst>
                <a:path extrusionOk="0" h="120000" w="120000">
                  <a:moveTo>
                    <a:pt x="0" y="75949"/>
                  </a:moveTo>
                  <a:lnTo>
                    <a:pt x="0" y="74430"/>
                  </a:lnTo>
                  <a:lnTo>
                    <a:pt x="1241" y="69873"/>
                  </a:lnTo>
                  <a:lnTo>
                    <a:pt x="2482" y="63797"/>
                  </a:lnTo>
                  <a:lnTo>
                    <a:pt x="4551" y="54683"/>
                  </a:lnTo>
                  <a:lnTo>
                    <a:pt x="7448" y="45569"/>
                  </a:lnTo>
                  <a:lnTo>
                    <a:pt x="10758" y="36455"/>
                  </a:lnTo>
                  <a:lnTo>
                    <a:pt x="15310" y="27341"/>
                  </a:lnTo>
                  <a:lnTo>
                    <a:pt x="21103" y="18227"/>
                  </a:lnTo>
                  <a:lnTo>
                    <a:pt x="28551" y="9113"/>
                  </a:lnTo>
                  <a:lnTo>
                    <a:pt x="36413" y="3037"/>
                  </a:lnTo>
                  <a:lnTo>
                    <a:pt x="46344" y="0"/>
                  </a:lnTo>
                  <a:lnTo>
                    <a:pt x="57517" y="0"/>
                  </a:lnTo>
                  <a:lnTo>
                    <a:pt x="70344" y="3037"/>
                  </a:lnTo>
                  <a:lnTo>
                    <a:pt x="84827" y="12151"/>
                  </a:lnTo>
                  <a:lnTo>
                    <a:pt x="101379" y="24303"/>
                  </a:lnTo>
                  <a:lnTo>
                    <a:pt x="120000" y="42531"/>
                  </a:lnTo>
                  <a:lnTo>
                    <a:pt x="117103" y="68354"/>
                  </a:lnTo>
                  <a:lnTo>
                    <a:pt x="116275" y="66835"/>
                  </a:lnTo>
                  <a:lnTo>
                    <a:pt x="113379" y="63797"/>
                  </a:lnTo>
                  <a:lnTo>
                    <a:pt x="108827" y="59240"/>
                  </a:lnTo>
                  <a:lnTo>
                    <a:pt x="103034" y="53164"/>
                  </a:lnTo>
                  <a:lnTo>
                    <a:pt x="96000" y="47088"/>
                  </a:lnTo>
                  <a:lnTo>
                    <a:pt x="87724" y="41012"/>
                  </a:lnTo>
                  <a:lnTo>
                    <a:pt x="79034" y="36455"/>
                  </a:lnTo>
                  <a:lnTo>
                    <a:pt x="69103" y="33417"/>
                  </a:lnTo>
                  <a:lnTo>
                    <a:pt x="59586" y="31898"/>
                  </a:lnTo>
                  <a:lnTo>
                    <a:pt x="49655" y="31898"/>
                  </a:lnTo>
                  <a:lnTo>
                    <a:pt x="39724" y="34936"/>
                  </a:lnTo>
                  <a:lnTo>
                    <a:pt x="30620" y="42531"/>
                  </a:lnTo>
                  <a:lnTo>
                    <a:pt x="21517" y="54683"/>
                  </a:lnTo>
                  <a:lnTo>
                    <a:pt x="13241" y="69873"/>
                  </a:lnTo>
                  <a:lnTo>
                    <a:pt x="6206" y="92658"/>
                  </a:lnTo>
                  <a:lnTo>
                    <a:pt x="0" y="120000"/>
                  </a:lnTo>
                  <a:lnTo>
                    <a:pt x="0" y="7594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89" name="Google Shape;2489;p12"/>
            <p:cNvSpPr/>
            <p:nvPr/>
          </p:nvSpPr>
          <p:spPr>
            <a:xfrm>
              <a:off x="6230937" y="5237162"/>
              <a:ext cx="50799" cy="14287"/>
            </a:xfrm>
            <a:custGeom>
              <a:rect b="b" l="l" r="r" t="t"/>
              <a:pathLst>
                <a:path extrusionOk="0" h="120000" w="120000">
                  <a:moveTo>
                    <a:pt x="0" y="75949"/>
                  </a:moveTo>
                  <a:lnTo>
                    <a:pt x="0" y="74430"/>
                  </a:lnTo>
                  <a:lnTo>
                    <a:pt x="1241" y="69873"/>
                  </a:lnTo>
                  <a:lnTo>
                    <a:pt x="2482" y="63797"/>
                  </a:lnTo>
                  <a:lnTo>
                    <a:pt x="4551" y="54683"/>
                  </a:lnTo>
                  <a:lnTo>
                    <a:pt x="7448" y="45569"/>
                  </a:lnTo>
                  <a:lnTo>
                    <a:pt x="10758" y="36455"/>
                  </a:lnTo>
                  <a:lnTo>
                    <a:pt x="15310" y="25822"/>
                  </a:lnTo>
                  <a:lnTo>
                    <a:pt x="21103" y="16708"/>
                  </a:lnTo>
                  <a:lnTo>
                    <a:pt x="28551" y="9113"/>
                  </a:lnTo>
                  <a:lnTo>
                    <a:pt x="36413" y="3037"/>
                  </a:lnTo>
                  <a:lnTo>
                    <a:pt x="46344" y="0"/>
                  </a:lnTo>
                  <a:lnTo>
                    <a:pt x="57517" y="0"/>
                  </a:lnTo>
                  <a:lnTo>
                    <a:pt x="70344" y="3037"/>
                  </a:lnTo>
                  <a:lnTo>
                    <a:pt x="84827" y="10632"/>
                  </a:lnTo>
                  <a:lnTo>
                    <a:pt x="101379" y="24303"/>
                  </a:lnTo>
                  <a:lnTo>
                    <a:pt x="120000" y="42531"/>
                  </a:lnTo>
                  <a:lnTo>
                    <a:pt x="117103" y="66835"/>
                  </a:lnTo>
                  <a:lnTo>
                    <a:pt x="116275" y="65316"/>
                  </a:lnTo>
                  <a:lnTo>
                    <a:pt x="113379" y="62278"/>
                  </a:lnTo>
                  <a:lnTo>
                    <a:pt x="108827" y="57721"/>
                  </a:lnTo>
                  <a:lnTo>
                    <a:pt x="103034" y="51645"/>
                  </a:lnTo>
                  <a:lnTo>
                    <a:pt x="96000" y="47088"/>
                  </a:lnTo>
                  <a:lnTo>
                    <a:pt x="87724" y="41012"/>
                  </a:lnTo>
                  <a:lnTo>
                    <a:pt x="79034" y="36455"/>
                  </a:lnTo>
                  <a:lnTo>
                    <a:pt x="69103" y="31898"/>
                  </a:lnTo>
                  <a:lnTo>
                    <a:pt x="59586" y="30379"/>
                  </a:lnTo>
                  <a:lnTo>
                    <a:pt x="49655" y="31898"/>
                  </a:lnTo>
                  <a:lnTo>
                    <a:pt x="39724" y="34936"/>
                  </a:lnTo>
                  <a:lnTo>
                    <a:pt x="30620" y="42531"/>
                  </a:lnTo>
                  <a:lnTo>
                    <a:pt x="21517" y="54683"/>
                  </a:lnTo>
                  <a:lnTo>
                    <a:pt x="13241" y="69873"/>
                  </a:lnTo>
                  <a:lnTo>
                    <a:pt x="6206" y="92658"/>
                  </a:lnTo>
                  <a:lnTo>
                    <a:pt x="0" y="120000"/>
                  </a:lnTo>
                  <a:lnTo>
                    <a:pt x="0" y="7594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90" name="Google Shape;2490;p12"/>
            <p:cNvSpPr/>
            <p:nvPr/>
          </p:nvSpPr>
          <p:spPr>
            <a:xfrm>
              <a:off x="6278562" y="5221287"/>
              <a:ext cx="82550" cy="152399"/>
            </a:xfrm>
            <a:custGeom>
              <a:rect b="b" l="l" r="r" t="t"/>
              <a:pathLst>
                <a:path extrusionOk="0" h="120000" w="120000">
                  <a:moveTo>
                    <a:pt x="0" y="0"/>
                  </a:moveTo>
                  <a:lnTo>
                    <a:pt x="0" y="116129"/>
                  </a:lnTo>
                  <a:lnTo>
                    <a:pt x="36332" y="120000"/>
                  </a:lnTo>
                  <a:lnTo>
                    <a:pt x="34797" y="104377"/>
                  </a:lnTo>
                  <a:lnTo>
                    <a:pt x="120000" y="111428"/>
                  </a:lnTo>
                  <a:lnTo>
                    <a:pt x="118464" y="105207"/>
                  </a:lnTo>
                  <a:lnTo>
                    <a:pt x="59360" y="101198"/>
                  </a:lnTo>
                  <a:lnTo>
                    <a:pt x="57825" y="87788"/>
                  </a:lnTo>
                  <a:lnTo>
                    <a:pt x="17398" y="87788"/>
                  </a:lnTo>
                  <a:lnTo>
                    <a:pt x="16375" y="86129"/>
                  </a:lnTo>
                  <a:lnTo>
                    <a:pt x="13560" y="81152"/>
                  </a:lnTo>
                  <a:lnTo>
                    <a:pt x="9978" y="73271"/>
                  </a:lnTo>
                  <a:lnTo>
                    <a:pt x="6396" y="62903"/>
                  </a:lnTo>
                  <a:lnTo>
                    <a:pt x="3582" y="50460"/>
                  </a:lnTo>
                  <a:lnTo>
                    <a:pt x="2558" y="36221"/>
                  </a:lnTo>
                  <a:lnTo>
                    <a:pt x="4861" y="20599"/>
                  </a:lnTo>
                  <a:lnTo>
                    <a:pt x="10234" y="4009"/>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91" name="Google Shape;2491;p12"/>
            <p:cNvSpPr/>
            <p:nvPr/>
          </p:nvSpPr>
          <p:spPr>
            <a:xfrm>
              <a:off x="6319837" y="5186362"/>
              <a:ext cx="106362" cy="20636"/>
            </a:xfrm>
            <a:custGeom>
              <a:rect b="b" l="l" r="r" t="t"/>
              <a:pathLst>
                <a:path extrusionOk="0" h="120000" w="120000">
                  <a:moveTo>
                    <a:pt x="0" y="120000"/>
                  </a:moveTo>
                  <a:lnTo>
                    <a:pt x="596" y="118983"/>
                  </a:lnTo>
                  <a:lnTo>
                    <a:pt x="2781" y="114915"/>
                  </a:lnTo>
                  <a:lnTo>
                    <a:pt x="5761" y="109830"/>
                  </a:lnTo>
                  <a:lnTo>
                    <a:pt x="9933" y="102711"/>
                  </a:lnTo>
                  <a:lnTo>
                    <a:pt x="15298" y="94576"/>
                  </a:lnTo>
                  <a:lnTo>
                    <a:pt x="21258" y="86440"/>
                  </a:lnTo>
                  <a:lnTo>
                    <a:pt x="28410" y="77288"/>
                  </a:lnTo>
                  <a:lnTo>
                    <a:pt x="35960" y="70169"/>
                  </a:lnTo>
                  <a:lnTo>
                    <a:pt x="44503" y="63050"/>
                  </a:lnTo>
                  <a:lnTo>
                    <a:pt x="53642" y="57966"/>
                  </a:lnTo>
                  <a:lnTo>
                    <a:pt x="63377" y="53898"/>
                  </a:lnTo>
                  <a:lnTo>
                    <a:pt x="73311" y="52881"/>
                  </a:lnTo>
                  <a:lnTo>
                    <a:pt x="83841" y="53898"/>
                  </a:lnTo>
                  <a:lnTo>
                    <a:pt x="94569" y="58983"/>
                  </a:lnTo>
                  <a:lnTo>
                    <a:pt x="105496" y="67118"/>
                  </a:lnTo>
                  <a:lnTo>
                    <a:pt x="116622" y="79322"/>
                  </a:lnTo>
                  <a:lnTo>
                    <a:pt x="120000" y="0"/>
                  </a:lnTo>
                  <a:lnTo>
                    <a:pt x="119205" y="0"/>
                  </a:lnTo>
                  <a:lnTo>
                    <a:pt x="116622" y="0"/>
                  </a:lnTo>
                  <a:lnTo>
                    <a:pt x="112450" y="0"/>
                  </a:lnTo>
                  <a:lnTo>
                    <a:pt x="107284" y="1016"/>
                  </a:lnTo>
                  <a:lnTo>
                    <a:pt x="100728" y="2033"/>
                  </a:lnTo>
                  <a:lnTo>
                    <a:pt x="93377" y="3050"/>
                  </a:lnTo>
                  <a:lnTo>
                    <a:pt x="85033" y="6101"/>
                  </a:lnTo>
                  <a:lnTo>
                    <a:pt x="76092" y="8135"/>
                  </a:lnTo>
                  <a:lnTo>
                    <a:pt x="66556" y="12203"/>
                  </a:lnTo>
                  <a:lnTo>
                    <a:pt x="56622" y="16271"/>
                  </a:lnTo>
                  <a:lnTo>
                    <a:pt x="46688" y="21355"/>
                  </a:lnTo>
                  <a:lnTo>
                    <a:pt x="36953" y="28474"/>
                  </a:lnTo>
                  <a:lnTo>
                    <a:pt x="27019" y="36610"/>
                  </a:lnTo>
                  <a:lnTo>
                    <a:pt x="17483" y="45762"/>
                  </a:lnTo>
                  <a:lnTo>
                    <a:pt x="8344" y="55932"/>
                  </a:lnTo>
                  <a:lnTo>
                    <a:pt x="0" y="68135"/>
                  </a:lnTo>
                  <a:lnTo>
                    <a:pt x="0"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92" name="Google Shape;2492;p12"/>
            <p:cNvSpPr/>
            <p:nvPr/>
          </p:nvSpPr>
          <p:spPr>
            <a:xfrm>
              <a:off x="6257925" y="5376862"/>
              <a:ext cx="179386" cy="60324"/>
            </a:xfrm>
            <a:custGeom>
              <a:rect b="b" l="l" r="r" t="t"/>
              <a:pathLst>
                <a:path extrusionOk="0" h="120000" w="120000">
                  <a:moveTo>
                    <a:pt x="50737" y="116083"/>
                  </a:moveTo>
                  <a:lnTo>
                    <a:pt x="50973" y="115727"/>
                  </a:lnTo>
                  <a:lnTo>
                    <a:pt x="51681" y="115014"/>
                  </a:lnTo>
                  <a:lnTo>
                    <a:pt x="52743" y="113590"/>
                  </a:lnTo>
                  <a:lnTo>
                    <a:pt x="54159" y="111810"/>
                  </a:lnTo>
                  <a:lnTo>
                    <a:pt x="55929" y="109673"/>
                  </a:lnTo>
                  <a:lnTo>
                    <a:pt x="57935" y="107181"/>
                  </a:lnTo>
                  <a:lnTo>
                    <a:pt x="60058" y="103620"/>
                  </a:lnTo>
                  <a:lnTo>
                    <a:pt x="62300" y="100415"/>
                  </a:lnTo>
                  <a:lnTo>
                    <a:pt x="64778" y="96854"/>
                  </a:lnTo>
                  <a:lnTo>
                    <a:pt x="67020" y="92581"/>
                  </a:lnTo>
                  <a:lnTo>
                    <a:pt x="69262" y="88308"/>
                  </a:lnTo>
                  <a:lnTo>
                    <a:pt x="71504" y="83679"/>
                  </a:lnTo>
                  <a:lnTo>
                    <a:pt x="73510" y="79050"/>
                  </a:lnTo>
                  <a:lnTo>
                    <a:pt x="75280" y="74065"/>
                  </a:lnTo>
                  <a:lnTo>
                    <a:pt x="76814" y="68724"/>
                  </a:lnTo>
                  <a:lnTo>
                    <a:pt x="78112" y="63738"/>
                  </a:lnTo>
                  <a:lnTo>
                    <a:pt x="0" y="6053"/>
                  </a:lnTo>
                  <a:lnTo>
                    <a:pt x="6017" y="0"/>
                  </a:lnTo>
                  <a:lnTo>
                    <a:pt x="120000" y="84391"/>
                  </a:lnTo>
                  <a:lnTo>
                    <a:pt x="115280" y="92581"/>
                  </a:lnTo>
                  <a:lnTo>
                    <a:pt x="82359" y="66943"/>
                  </a:lnTo>
                  <a:lnTo>
                    <a:pt x="82241" y="67299"/>
                  </a:lnTo>
                  <a:lnTo>
                    <a:pt x="82005" y="68367"/>
                  </a:lnTo>
                  <a:lnTo>
                    <a:pt x="81533" y="69792"/>
                  </a:lnTo>
                  <a:lnTo>
                    <a:pt x="80825" y="71928"/>
                  </a:lnTo>
                  <a:lnTo>
                    <a:pt x="80000" y="75133"/>
                  </a:lnTo>
                  <a:lnTo>
                    <a:pt x="78820" y="77982"/>
                  </a:lnTo>
                  <a:lnTo>
                    <a:pt x="77522" y="81543"/>
                  </a:lnTo>
                  <a:lnTo>
                    <a:pt x="75752" y="85103"/>
                  </a:lnTo>
                  <a:lnTo>
                    <a:pt x="73864" y="89020"/>
                  </a:lnTo>
                  <a:lnTo>
                    <a:pt x="71858" y="93649"/>
                  </a:lnTo>
                  <a:lnTo>
                    <a:pt x="69262" y="97922"/>
                  </a:lnTo>
                  <a:lnTo>
                    <a:pt x="66666" y="102195"/>
                  </a:lnTo>
                  <a:lnTo>
                    <a:pt x="63716" y="107181"/>
                  </a:lnTo>
                  <a:lnTo>
                    <a:pt x="60294" y="111454"/>
                  </a:lnTo>
                  <a:lnTo>
                    <a:pt x="56637" y="115727"/>
                  </a:lnTo>
                  <a:lnTo>
                    <a:pt x="52743" y="120000"/>
                  </a:lnTo>
                  <a:lnTo>
                    <a:pt x="50737" y="11608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93" name="Google Shape;2493;p12"/>
            <p:cNvSpPr/>
            <p:nvPr/>
          </p:nvSpPr>
          <p:spPr>
            <a:xfrm>
              <a:off x="6219825" y="5392737"/>
              <a:ext cx="184149" cy="53974"/>
            </a:xfrm>
            <a:custGeom>
              <a:rect b="b" l="l" r="r" t="t"/>
              <a:pathLst>
                <a:path extrusionOk="0" h="120000" w="120000">
                  <a:moveTo>
                    <a:pt x="0" y="0"/>
                  </a:moveTo>
                  <a:lnTo>
                    <a:pt x="117335" y="120000"/>
                  </a:lnTo>
                  <a:lnTo>
                    <a:pt x="120000" y="120000"/>
                  </a:lnTo>
                  <a:lnTo>
                    <a:pt x="3590" y="0"/>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94" name="Google Shape;2494;p12"/>
            <p:cNvSpPr/>
            <p:nvPr/>
          </p:nvSpPr>
          <p:spPr>
            <a:xfrm>
              <a:off x="6251575" y="5386387"/>
              <a:ext cx="179386" cy="47625"/>
            </a:xfrm>
            <a:custGeom>
              <a:rect b="b" l="l" r="r" t="t"/>
              <a:pathLst>
                <a:path extrusionOk="0" h="120000" w="120000">
                  <a:moveTo>
                    <a:pt x="0" y="444"/>
                  </a:moveTo>
                  <a:lnTo>
                    <a:pt x="117419" y="120000"/>
                  </a:lnTo>
                  <a:lnTo>
                    <a:pt x="120000" y="119555"/>
                  </a:lnTo>
                  <a:lnTo>
                    <a:pt x="3636" y="0"/>
                  </a:lnTo>
                  <a:lnTo>
                    <a:pt x="0" y="44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95" name="Google Shape;2495;p12"/>
            <p:cNvSpPr/>
            <p:nvPr/>
          </p:nvSpPr>
          <p:spPr>
            <a:xfrm>
              <a:off x="6237287" y="5387975"/>
              <a:ext cx="180975" cy="52387"/>
            </a:xfrm>
            <a:custGeom>
              <a:rect b="b" l="l" r="r" t="t"/>
              <a:pathLst>
                <a:path extrusionOk="0" h="120000" w="120000">
                  <a:moveTo>
                    <a:pt x="0" y="0"/>
                  </a:moveTo>
                  <a:lnTo>
                    <a:pt x="117782" y="120000"/>
                  </a:lnTo>
                  <a:lnTo>
                    <a:pt x="120000" y="117190"/>
                  </a:lnTo>
                  <a:lnTo>
                    <a:pt x="3501" y="0"/>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2496" name="Google Shape;2496;p12"/>
          <p:cNvGrpSpPr/>
          <p:nvPr/>
        </p:nvGrpSpPr>
        <p:grpSpPr>
          <a:xfrm>
            <a:off x="5843587" y="5184775"/>
            <a:ext cx="338136" cy="282574"/>
            <a:chOff x="6189662" y="5181600"/>
            <a:chExt cx="338136" cy="282574"/>
          </a:xfrm>
        </p:grpSpPr>
        <p:sp>
          <p:nvSpPr>
            <p:cNvPr id="2497" name="Google Shape;2497;p12"/>
            <p:cNvSpPr/>
            <p:nvPr/>
          </p:nvSpPr>
          <p:spPr>
            <a:xfrm>
              <a:off x="6189662" y="5181600"/>
              <a:ext cx="338136" cy="282574"/>
            </a:xfrm>
            <a:custGeom>
              <a:rect b="b" l="l" r="r" t="t"/>
              <a:pathLst>
                <a:path extrusionOk="0" h="120000" w="120000">
                  <a:moveTo>
                    <a:pt x="32493" y="15915"/>
                  </a:moveTo>
                  <a:lnTo>
                    <a:pt x="33810" y="8592"/>
                  </a:lnTo>
                  <a:lnTo>
                    <a:pt x="33873" y="8592"/>
                  </a:lnTo>
                  <a:lnTo>
                    <a:pt x="34124" y="8518"/>
                  </a:lnTo>
                  <a:lnTo>
                    <a:pt x="34438" y="8368"/>
                  </a:lnTo>
                  <a:lnTo>
                    <a:pt x="34814" y="8219"/>
                  </a:lnTo>
                  <a:lnTo>
                    <a:pt x="35378" y="7995"/>
                  </a:lnTo>
                  <a:lnTo>
                    <a:pt x="36006" y="7696"/>
                  </a:lnTo>
                  <a:lnTo>
                    <a:pt x="36759" y="7471"/>
                  </a:lnTo>
                  <a:lnTo>
                    <a:pt x="37762" y="7098"/>
                  </a:lnTo>
                  <a:lnTo>
                    <a:pt x="38766" y="6724"/>
                  </a:lnTo>
                  <a:lnTo>
                    <a:pt x="39895" y="6351"/>
                  </a:lnTo>
                  <a:lnTo>
                    <a:pt x="41150" y="5977"/>
                  </a:lnTo>
                  <a:lnTo>
                    <a:pt x="42592" y="5603"/>
                  </a:lnTo>
                  <a:lnTo>
                    <a:pt x="44098" y="5230"/>
                  </a:lnTo>
                  <a:lnTo>
                    <a:pt x="45791" y="4782"/>
                  </a:lnTo>
                  <a:lnTo>
                    <a:pt x="47548" y="4333"/>
                  </a:lnTo>
                  <a:lnTo>
                    <a:pt x="49492" y="3885"/>
                  </a:lnTo>
                  <a:lnTo>
                    <a:pt x="51437" y="3437"/>
                  </a:lnTo>
                  <a:lnTo>
                    <a:pt x="53633" y="3063"/>
                  </a:lnTo>
                  <a:lnTo>
                    <a:pt x="55953" y="2689"/>
                  </a:lnTo>
                  <a:lnTo>
                    <a:pt x="58274" y="2316"/>
                  </a:lnTo>
                  <a:lnTo>
                    <a:pt x="60846" y="1942"/>
                  </a:lnTo>
                  <a:lnTo>
                    <a:pt x="63544" y="1569"/>
                  </a:lnTo>
                  <a:lnTo>
                    <a:pt x="66241" y="1270"/>
                  </a:lnTo>
                  <a:lnTo>
                    <a:pt x="69189" y="971"/>
                  </a:lnTo>
                  <a:lnTo>
                    <a:pt x="72263" y="747"/>
                  </a:lnTo>
                  <a:lnTo>
                    <a:pt x="75399" y="448"/>
                  </a:lnTo>
                  <a:lnTo>
                    <a:pt x="78724" y="224"/>
                  </a:lnTo>
                  <a:lnTo>
                    <a:pt x="82111" y="74"/>
                  </a:lnTo>
                  <a:lnTo>
                    <a:pt x="85687" y="0"/>
                  </a:lnTo>
                  <a:lnTo>
                    <a:pt x="89388" y="0"/>
                  </a:lnTo>
                  <a:lnTo>
                    <a:pt x="93152" y="0"/>
                  </a:lnTo>
                  <a:lnTo>
                    <a:pt x="97104" y="74"/>
                  </a:lnTo>
                  <a:lnTo>
                    <a:pt x="101369" y="2914"/>
                  </a:lnTo>
                  <a:lnTo>
                    <a:pt x="100428" y="16513"/>
                  </a:lnTo>
                  <a:lnTo>
                    <a:pt x="100742" y="16662"/>
                  </a:lnTo>
                  <a:lnTo>
                    <a:pt x="101620" y="17185"/>
                  </a:lnTo>
                  <a:lnTo>
                    <a:pt x="102875" y="18156"/>
                  </a:lnTo>
                  <a:lnTo>
                    <a:pt x="104317" y="19427"/>
                  </a:lnTo>
                  <a:lnTo>
                    <a:pt x="105886" y="21220"/>
                  </a:lnTo>
                  <a:lnTo>
                    <a:pt x="107203" y="23312"/>
                  </a:lnTo>
                  <a:lnTo>
                    <a:pt x="108269" y="25927"/>
                  </a:lnTo>
                  <a:lnTo>
                    <a:pt x="108897" y="28991"/>
                  </a:lnTo>
                  <a:lnTo>
                    <a:pt x="118619" y="39452"/>
                  </a:lnTo>
                  <a:lnTo>
                    <a:pt x="115985" y="67098"/>
                  </a:lnTo>
                  <a:lnTo>
                    <a:pt x="100428" y="76438"/>
                  </a:lnTo>
                  <a:lnTo>
                    <a:pt x="118870" y="82938"/>
                  </a:lnTo>
                  <a:lnTo>
                    <a:pt x="118996" y="83237"/>
                  </a:lnTo>
                  <a:lnTo>
                    <a:pt x="119309" y="84059"/>
                  </a:lnTo>
                  <a:lnTo>
                    <a:pt x="119623" y="85404"/>
                  </a:lnTo>
                  <a:lnTo>
                    <a:pt x="119937" y="87123"/>
                  </a:lnTo>
                  <a:lnTo>
                    <a:pt x="120000" y="89290"/>
                  </a:lnTo>
                  <a:lnTo>
                    <a:pt x="119874" y="91830"/>
                  </a:lnTo>
                  <a:lnTo>
                    <a:pt x="119247" y="94595"/>
                  </a:lnTo>
                  <a:lnTo>
                    <a:pt x="118180" y="97658"/>
                  </a:lnTo>
                  <a:lnTo>
                    <a:pt x="69440" y="120000"/>
                  </a:lnTo>
                  <a:lnTo>
                    <a:pt x="0" y="93997"/>
                  </a:lnTo>
                  <a:lnTo>
                    <a:pt x="1191" y="90933"/>
                  </a:lnTo>
                  <a:lnTo>
                    <a:pt x="11792" y="86600"/>
                  </a:lnTo>
                  <a:lnTo>
                    <a:pt x="11792" y="16513"/>
                  </a:lnTo>
                  <a:lnTo>
                    <a:pt x="11855" y="16438"/>
                  </a:lnTo>
                  <a:lnTo>
                    <a:pt x="12106" y="16214"/>
                  </a:lnTo>
                  <a:lnTo>
                    <a:pt x="12420" y="15990"/>
                  </a:lnTo>
                  <a:lnTo>
                    <a:pt x="12984" y="15616"/>
                  </a:lnTo>
                  <a:lnTo>
                    <a:pt x="13674" y="15168"/>
                  </a:lnTo>
                  <a:lnTo>
                    <a:pt x="14427" y="14719"/>
                  </a:lnTo>
                  <a:lnTo>
                    <a:pt x="15368" y="14271"/>
                  </a:lnTo>
                  <a:lnTo>
                    <a:pt x="16434" y="13748"/>
                  </a:lnTo>
                  <a:lnTo>
                    <a:pt x="17626" y="13374"/>
                  </a:lnTo>
                  <a:lnTo>
                    <a:pt x="18944" y="13075"/>
                  </a:lnTo>
                  <a:lnTo>
                    <a:pt x="20449" y="12926"/>
                  </a:lnTo>
                  <a:lnTo>
                    <a:pt x="21955" y="12777"/>
                  </a:lnTo>
                  <a:lnTo>
                    <a:pt x="23711" y="12851"/>
                  </a:lnTo>
                  <a:lnTo>
                    <a:pt x="25530" y="13075"/>
                  </a:lnTo>
                  <a:lnTo>
                    <a:pt x="27537" y="13524"/>
                  </a:lnTo>
                  <a:lnTo>
                    <a:pt x="29545" y="14271"/>
                  </a:lnTo>
                  <a:lnTo>
                    <a:pt x="32493" y="1591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98" name="Google Shape;2498;p12"/>
            <p:cNvSpPr/>
            <p:nvPr/>
          </p:nvSpPr>
          <p:spPr>
            <a:xfrm>
              <a:off x="6313487" y="5203825"/>
              <a:ext cx="107949" cy="123824"/>
            </a:xfrm>
            <a:custGeom>
              <a:rect b="b" l="l" r="r" t="t"/>
              <a:pathLst>
                <a:path extrusionOk="0" h="120000" w="120000">
                  <a:moveTo>
                    <a:pt x="119022" y="4476"/>
                  </a:moveTo>
                  <a:lnTo>
                    <a:pt x="118436" y="4304"/>
                  </a:lnTo>
                  <a:lnTo>
                    <a:pt x="116482" y="3959"/>
                  </a:lnTo>
                  <a:lnTo>
                    <a:pt x="113550" y="3098"/>
                  </a:lnTo>
                  <a:lnTo>
                    <a:pt x="109250" y="2410"/>
                  </a:lnTo>
                  <a:lnTo>
                    <a:pt x="104364" y="1721"/>
                  </a:lnTo>
                  <a:lnTo>
                    <a:pt x="98306" y="1032"/>
                  </a:lnTo>
                  <a:lnTo>
                    <a:pt x="91661" y="516"/>
                  </a:lnTo>
                  <a:lnTo>
                    <a:pt x="84039" y="172"/>
                  </a:lnTo>
                  <a:lnTo>
                    <a:pt x="75830" y="0"/>
                  </a:lnTo>
                  <a:lnTo>
                    <a:pt x="67231" y="344"/>
                  </a:lnTo>
                  <a:lnTo>
                    <a:pt x="58045" y="1032"/>
                  </a:lnTo>
                  <a:lnTo>
                    <a:pt x="48273" y="2410"/>
                  </a:lnTo>
                  <a:lnTo>
                    <a:pt x="38501" y="4304"/>
                  </a:lnTo>
                  <a:lnTo>
                    <a:pt x="28338" y="6886"/>
                  </a:lnTo>
                  <a:lnTo>
                    <a:pt x="17980" y="9985"/>
                  </a:lnTo>
                  <a:lnTo>
                    <a:pt x="7622" y="14289"/>
                  </a:lnTo>
                  <a:lnTo>
                    <a:pt x="6840" y="16527"/>
                  </a:lnTo>
                  <a:lnTo>
                    <a:pt x="5081" y="23070"/>
                  </a:lnTo>
                  <a:lnTo>
                    <a:pt x="2931" y="33055"/>
                  </a:lnTo>
                  <a:lnTo>
                    <a:pt x="977" y="46140"/>
                  </a:lnTo>
                  <a:lnTo>
                    <a:pt x="0" y="61635"/>
                  </a:lnTo>
                  <a:lnTo>
                    <a:pt x="781" y="79024"/>
                  </a:lnTo>
                  <a:lnTo>
                    <a:pt x="3713" y="97790"/>
                  </a:lnTo>
                  <a:lnTo>
                    <a:pt x="9771" y="116901"/>
                  </a:lnTo>
                  <a:lnTo>
                    <a:pt x="10553" y="116901"/>
                  </a:lnTo>
                  <a:lnTo>
                    <a:pt x="12117" y="116728"/>
                  </a:lnTo>
                  <a:lnTo>
                    <a:pt x="14657" y="116384"/>
                  </a:lnTo>
                  <a:lnTo>
                    <a:pt x="18175" y="116212"/>
                  </a:lnTo>
                  <a:lnTo>
                    <a:pt x="22866" y="115868"/>
                  </a:lnTo>
                  <a:lnTo>
                    <a:pt x="28143" y="115523"/>
                  </a:lnTo>
                  <a:lnTo>
                    <a:pt x="34592" y="115351"/>
                  </a:lnTo>
                  <a:lnTo>
                    <a:pt x="41433" y="115179"/>
                  </a:lnTo>
                  <a:lnTo>
                    <a:pt x="49250" y="115007"/>
                  </a:lnTo>
                  <a:lnTo>
                    <a:pt x="57654" y="115179"/>
                  </a:lnTo>
                  <a:lnTo>
                    <a:pt x="66840" y="115351"/>
                  </a:lnTo>
                  <a:lnTo>
                    <a:pt x="76416" y="115695"/>
                  </a:lnTo>
                  <a:lnTo>
                    <a:pt x="86579" y="116384"/>
                  </a:lnTo>
                  <a:lnTo>
                    <a:pt x="97328" y="117245"/>
                  </a:lnTo>
                  <a:lnTo>
                    <a:pt x="108469" y="118450"/>
                  </a:lnTo>
                  <a:lnTo>
                    <a:pt x="119999" y="120000"/>
                  </a:lnTo>
                  <a:lnTo>
                    <a:pt x="119413" y="116384"/>
                  </a:lnTo>
                  <a:lnTo>
                    <a:pt x="118241" y="106915"/>
                  </a:lnTo>
                  <a:lnTo>
                    <a:pt x="116482" y="92625"/>
                  </a:lnTo>
                  <a:lnTo>
                    <a:pt x="115114" y="75408"/>
                  </a:lnTo>
                  <a:lnTo>
                    <a:pt x="114136" y="56298"/>
                  </a:lnTo>
                  <a:lnTo>
                    <a:pt x="114136" y="37360"/>
                  </a:lnTo>
                  <a:lnTo>
                    <a:pt x="115700" y="19626"/>
                  </a:lnTo>
                  <a:lnTo>
                    <a:pt x="119022" y="447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99" name="Google Shape;2499;p12"/>
            <p:cNvSpPr/>
            <p:nvPr/>
          </p:nvSpPr>
          <p:spPr>
            <a:xfrm>
              <a:off x="6324600" y="5237162"/>
              <a:ext cx="179386" cy="122237"/>
            </a:xfrm>
            <a:custGeom>
              <a:rect b="b" l="l" r="r" t="t"/>
              <a:pathLst>
                <a:path extrusionOk="0" h="120000" w="120000">
                  <a:moveTo>
                    <a:pt x="710" y="90562"/>
                  </a:moveTo>
                  <a:lnTo>
                    <a:pt x="0" y="105281"/>
                  </a:lnTo>
                  <a:lnTo>
                    <a:pt x="78106" y="120000"/>
                  </a:lnTo>
                  <a:lnTo>
                    <a:pt x="78698" y="119653"/>
                  </a:lnTo>
                  <a:lnTo>
                    <a:pt x="80355" y="118268"/>
                  </a:lnTo>
                  <a:lnTo>
                    <a:pt x="82840" y="116363"/>
                  </a:lnTo>
                  <a:lnTo>
                    <a:pt x="85917" y="113766"/>
                  </a:lnTo>
                  <a:lnTo>
                    <a:pt x="89704" y="110129"/>
                  </a:lnTo>
                  <a:lnTo>
                    <a:pt x="93846" y="105800"/>
                  </a:lnTo>
                  <a:lnTo>
                    <a:pt x="98106" y="100606"/>
                  </a:lnTo>
                  <a:lnTo>
                    <a:pt x="102485" y="94545"/>
                  </a:lnTo>
                  <a:lnTo>
                    <a:pt x="106745" y="87965"/>
                  </a:lnTo>
                  <a:lnTo>
                    <a:pt x="110650" y="80519"/>
                  </a:lnTo>
                  <a:lnTo>
                    <a:pt x="114082" y="72034"/>
                  </a:lnTo>
                  <a:lnTo>
                    <a:pt x="116804" y="62683"/>
                  </a:lnTo>
                  <a:lnTo>
                    <a:pt x="118816" y="52813"/>
                  </a:lnTo>
                  <a:lnTo>
                    <a:pt x="120000" y="41904"/>
                  </a:lnTo>
                  <a:lnTo>
                    <a:pt x="119763" y="30303"/>
                  </a:lnTo>
                  <a:lnTo>
                    <a:pt x="118343" y="17835"/>
                  </a:lnTo>
                  <a:lnTo>
                    <a:pt x="118106" y="16969"/>
                  </a:lnTo>
                  <a:lnTo>
                    <a:pt x="117396" y="15064"/>
                  </a:lnTo>
                  <a:lnTo>
                    <a:pt x="116094" y="12467"/>
                  </a:lnTo>
                  <a:lnTo>
                    <a:pt x="114437" y="9177"/>
                  </a:lnTo>
                  <a:lnTo>
                    <a:pt x="112189" y="6060"/>
                  </a:lnTo>
                  <a:lnTo>
                    <a:pt x="109585" y="3290"/>
                  </a:lnTo>
                  <a:lnTo>
                    <a:pt x="106508" y="1038"/>
                  </a:lnTo>
                  <a:lnTo>
                    <a:pt x="102958" y="0"/>
                  </a:lnTo>
                  <a:lnTo>
                    <a:pt x="103431" y="2077"/>
                  </a:lnTo>
                  <a:lnTo>
                    <a:pt x="104615" y="7099"/>
                  </a:lnTo>
                  <a:lnTo>
                    <a:pt x="106035" y="15411"/>
                  </a:lnTo>
                  <a:lnTo>
                    <a:pt x="107337" y="26147"/>
                  </a:lnTo>
                  <a:lnTo>
                    <a:pt x="107692" y="38961"/>
                  </a:lnTo>
                  <a:lnTo>
                    <a:pt x="106745" y="53160"/>
                  </a:lnTo>
                  <a:lnTo>
                    <a:pt x="103905" y="68571"/>
                  </a:lnTo>
                  <a:lnTo>
                    <a:pt x="98934" y="84675"/>
                  </a:lnTo>
                  <a:lnTo>
                    <a:pt x="98816" y="84848"/>
                  </a:lnTo>
                  <a:lnTo>
                    <a:pt x="98343" y="85367"/>
                  </a:lnTo>
                  <a:lnTo>
                    <a:pt x="97633" y="86233"/>
                  </a:lnTo>
                  <a:lnTo>
                    <a:pt x="96568" y="87619"/>
                  </a:lnTo>
                  <a:lnTo>
                    <a:pt x="95266" y="88831"/>
                  </a:lnTo>
                  <a:lnTo>
                    <a:pt x="93727" y="90216"/>
                  </a:lnTo>
                  <a:lnTo>
                    <a:pt x="91715" y="91601"/>
                  </a:lnTo>
                  <a:lnTo>
                    <a:pt x="89585" y="92987"/>
                  </a:lnTo>
                  <a:lnTo>
                    <a:pt x="87218" y="94199"/>
                  </a:lnTo>
                  <a:lnTo>
                    <a:pt x="84378" y="95584"/>
                  </a:lnTo>
                  <a:lnTo>
                    <a:pt x="81420" y="96450"/>
                  </a:lnTo>
                  <a:lnTo>
                    <a:pt x="77988" y="97142"/>
                  </a:lnTo>
                  <a:lnTo>
                    <a:pt x="74556" y="97316"/>
                  </a:lnTo>
                  <a:lnTo>
                    <a:pt x="70650" y="97142"/>
                  </a:lnTo>
                  <a:lnTo>
                    <a:pt x="66508" y="96623"/>
                  </a:lnTo>
                  <a:lnTo>
                    <a:pt x="62130" y="95411"/>
                  </a:lnTo>
                  <a:lnTo>
                    <a:pt x="62130" y="111168"/>
                  </a:lnTo>
                  <a:lnTo>
                    <a:pt x="2721" y="102164"/>
                  </a:lnTo>
                  <a:lnTo>
                    <a:pt x="710" y="90562"/>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00" name="Google Shape;2500;p12"/>
            <p:cNvSpPr/>
            <p:nvPr/>
          </p:nvSpPr>
          <p:spPr>
            <a:xfrm>
              <a:off x="6302375" y="5357812"/>
              <a:ext cx="131761" cy="42861"/>
            </a:xfrm>
            <a:custGeom>
              <a:rect b="b" l="l" r="r" t="t"/>
              <a:pathLst>
                <a:path extrusionOk="0" h="120000" w="120000">
                  <a:moveTo>
                    <a:pt x="119999" y="43000"/>
                  </a:moveTo>
                  <a:lnTo>
                    <a:pt x="1771" y="0"/>
                  </a:lnTo>
                  <a:lnTo>
                    <a:pt x="0" y="43000"/>
                  </a:lnTo>
                  <a:lnTo>
                    <a:pt x="116295" y="120000"/>
                  </a:lnTo>
                  <a:lnTo>
                    <a:pt x="119999" y="43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01" name="Google Shape;2501;p12"/>
            <p:cNvSpPr/>
            <p:nvPr/>
          </p:nvSpPr>
          <p:spPr>
            <a:xfrm>
              <a:off x="6367462" y="5372100"/>
              <a:ext cx="57150" cy="19049"/>
            </a:xfrm>
            <a:custGeom>
              <a:rect b="b" l="l" r="r" t="t"/>
              <a:pathLst>
                <a:path extrusionOk="0" h="120000" w="120000">
                  <a:moveTo>
                    <a:pt x="120000" y="51743"/>
                  </a:moveTo>
                  <a:lnTo>
                    <a:pt x="1504" y="0"/>
                  </a:lnTo>
                  <a:lnTo>
                    <a:pt x="0" y="49541"/>
                  </a:lnTo>
                  <a:lnTo>
                    <a:pt x="116238" y="120000"/>
                  </a:lnTo>
                  <a:lnTo>
                    <a:pt x="120000" y="5174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02" name="Google Shape;2502;p12"/>
            <p:cNvSpPr/>
            <p:nvPr/>
          </p:nvSpPr>
          <p:spPr>
            <a:xfrm>
              <a:off x="6310312" y="5362575"/>
              <a:ext cx="38099" cy="14287"/>
            </a:xfrm>
            <a:custGeom>
              <a:rect b="b" l="l" r="r" t="t"/>
              <a:pathLst>
                <a:path extrusionOk="0" h="120000" w="120000">
                  <a:moveTo>
                    <a:pt x="119999" y="54814"/>
                  </a:moveTo>
                  <a:lnTo>
                    <a:pt x="0" y="0"/>
                  </a:lnTo>
                  <a:lnTo>
                    <a:pt x="1126" y="57777"/>
                  </a:lnTo>
                  <a:lnTo>
                    <a:pt x="116056" y="120000"/>
                  </a:lnTo>
                  <a:lnTo>
                    <a:pt x="119999" y="5481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03" name="Google Shape;2503;p12"/>
            <p:cNvSpPr/>
            <p:nvPr/>
          </p:nvSpPr>
          <p:spPr>
            <a:xfrm>
              <a:off x="6216650" y="5375275"/>
              <a:ext cx="220662" cy="74611"/>
            </a:xfrm>
            <a:custGeom>
              <a:rect b="b" l="l" r="r" t="t"/>
              <a:pathLst>
                <a:path extrusionOk="0" h="120000" w="120000">
                  <a:moveTo>
                    <a:pt x="0" y="35855"/>
                  </a:moveTo>
                  <a:lnTo>
                    <a:pt x="287" y="35855"/>
                  </a:lnTo>
                  <a:lnTo>
                    <a:pt x="956" y="35277"/>
                  </a:lnTo>
                  <a:lnTo>
                    <a:pt x="2200" y="34698"/>
                  </a:lnTo>
                  <a:lnTo>
                    <a:pt x="3827" y="33831"/>
                  </a:lnTo>
                  <a:lnTo>
                    <a:pt x="5645" y="32963"/>
                  </a:lnTo>
                  <a:lnTo>
                    <a:pt x="7751" y="31518"/>
                  </a:lnTo>
                  <a:lnTo>
                    <a:pt x="10239" y="29783"/>
                  </a:lnTo>
                  <a:lnTo>
                    <a:pt x="12727" y="27759"/>
                  </a:lnTo>
                  <a:lnTo>
                    <a:pt x="15406" y="25734"/>
                  </a:lnTo>
                  <a:lnTo>
                    <a:pt x="17990" y="22843"/>
                  </a:lnTo>
                  <a:lnTo>
                    <a:pt x="20669" y="19951"/>
                  </a:lnTo>
                  <a:lnTo>
                    <a:pt x="23253" y="16771"/>
                  </a:lnTo>
                  <a:lnTo>
                    <a:pt x="25837" y="13012"/>
                  </a:lnTo>
                  <a:lnTo>
                    <a:pt x="28038" y="8963"/>
                  </a:lnTo>
                  <a:lnTo>
                    <a:pt x="30239" y="4626"/>
                  </a:lnTo>
                  <a:lnTo>
                    <a:pt x="31961" y="0"/>
                  </a:lnTo>
                  <a:lnTo>
                    <a:pt x="120000" y="60722"/>
                  </a:lnTo>
                  <a:lnTo>
                    <a:pt x="119808" y="61301"/>
                  </a:lnTo>
                  <a:lnTo>
                    <a:pt x="119330" y="63036"/>
                  </a:lnTo>
                  <a:lnTo>
                    <a:pt x="118564" y="65349"/>
                  </a:lnTo>
                  <a:lnTo>
                    <a:pt x="117416" y="68240"/>
                  </a:lnTo>
                  <a:lnTo>
                    <a:pt x="116076" y="71710"/>
                  </a:lnTo>
                  <a:lnTo>
                    <a:pt x="114545" y="76048"/>
                  </a:lnTo>
                  <a:lnTo>
                    <a:pt x="112918" y="80674"/>
                  </a:lnTo>
                  <a:lnTo>
                    <a:pt x="110909" y="85301"/>
                  </a:lnTo>
                  <a:lnTo>
                    <a:pt x="108899" y="90506"/>
                  </a:lnTo>
                  <a:lnTo>
                    <a:pt x="106794" y="95421"/>
                  </a:lnTo>
                  <a:lnTo>
                    <a:pt x="104497" y="100337"/>
                  </a:lnTo>
                  <a:lnTo>
                    <a:pt x="102200" y="105253"/>
                  </a:lnTo>
                  <a:lnTo>
                    <a:pt x="99808" y="109590"/>
                  </a:lnTo>
                  <a:lnTo>
                    <a:pt x="97511" y="113349"/>
                  </a:lnTo>
                  <a:lnTo>
                    <a:pt x="95119" y="117108"/>
                  </a:lnTo>
                  <a:lnTo>
                    <a:pt x="92918" y="120000"/>
                  </a:lnTo>
                  <a:lnTo>
                    <a:pt x="0" y="3585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04" name="Google Shape;2504;p12"/>
            <p:cNvSpPr/>
            <p:nvPr/>
          </p:nvSpPr>
          <p:spPr>
            <a:xfrm>
              <a:off x="6437312" y="5367337"/>
              <a:ext cx="77787" cy="34924"/>
            </a:xfrm>
            <a:custGeom>
              <a:rect b="b" l="l" r="r" t="t"/>
              <a:pathLst>
                <a:path extrusionOk="0" h="120000" w="120000">
                  <a:moveTo>
                    <a:pt x="12080" y="119999"/>
                  </a:moveTo>
                  <a:lnTo>
                    <a:pt x="120000" y="47878"/>
                  </a:lnTo>
                  <a:lnTo>
                    <a:pt x="54496" y="0"/>
                  </a:lnTo>
                  <a:lnTo>
                    <a:pt x="1342" y="13333"/>
                  </a:lnTo>
                  <a:lnTo>
                    <a:pt x="0" y="113333"/>
                  </a:lnTo>
                  <a:lnTo>
                    <a:pt x="12080" y="11999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05" name="Google Shape;2505;p12"/>
            <p:cNvSpPr/>
            <p:nvPr/>
          </p:nvSpPr>
          <p:spPr>
            <a:xfrm>
              <a:off x="6232525" y="5218112"/>
              <a:ext cx="42861" cy="166686"/>
            </a:xfrm>
            <a:custGeom>
              <a:rect b="b" l="l" r="r" t="t"/>
              <a:pathLst>
                <a:path extrusionOk="0" h="120000" w="120000">
                  <a:moveTo>
                    <a:pt x="120000" y="2787"/>
                  </a:moveTo>
                  <a:lnTo>
                    <a:pt x="119495" y="2661"/>
                  </a:lnTo>
                  <a:lnTo>
                    <a:pt x="117478" y="2407"/>
                  </a:lnTo>
                  <a:lnTo>
                    <a:pt x="113949" y="2154"/>
                  </a:lnTo>
                  <a:lnTo>
                    <a:pt x="109411" y="1774"/>
                  </a:lnTo>
                  <a:lnTo>
                    <a:pt x="103865" y="1267"/>
                  </a:lnTo>
                  <a:lnTo>
                    <a:pt x="97815" y="887"/>
                  </a:lnTo>
                  <a:lnTo>
                    <a:pt x="90756" y="506"/>
                  </a:lnTo>
                  <a:lnTo>
                    <a:pt x="82689" y="126"/>
                  </a:lnTo>
                  <a:lnTo>
                    <a:pt x="73613" y="0"/>
                  </a:lnTo>
                  <a:lnTo>
                    <a:pt x="64033" y="0"/>
                  </a:lnTo>
                  <a:lnTo>
                    <a:pt x="54453" y="253"/>
                  </a:lnTo>
                  <a:lnTo>
                    <a:pt x="43865" y="633"/>
                  </a:lnTo>
                  <a:lnTo>
                    <a:pt x="33277" y="1393"/>
                  </a:lnTo>
                  <a:lnTo>
                    <a:pt x="22184" y="2407"/>
                  </a:lnTo>
                  <a:lnTo>
                    <a:pt x="11092" y="3801"/>
                  </a:lnTo>
                  <a:lnTo>
                    <a:pt x="0" y="5702"/>
                  </a:lnTo>
                  <a:lnTo>
                    <a:pt x="0" y="120000"/>
                  </a:lnTo>
                  <a:lnTo>
                    <a:pt x="504" y="120000"/>
                  </a:lnTo>
                  <a:lnTo>
                    <a:pt x="3025" y="120000"/>
                  </a:lnTo>
                  <a:lnTo>
                    <a:pt x="6554" y="119873"/>
                  </a:lnTo>
                  <a:lnTo>
                    <a:pt x="11092" y="119746"/>
                  </a:lnTo>
                  <a:lnTo>
                    <a:pt x="16638" y="119493"/>
                  </a:lnTo>
                  <a:lnTo>
                    <a:pt x="23697" y="119239"/>
                  </a:lnTo>
                  <a:lnTo>
                    <a:pt x="31260" y="118859"/>
                  </a:lnTo>
                  <a:lnTo>
                    <a:pt x="39327" y="118352"/>
                  </a:lnTo>
                  <a:lnTo>
                    <a:pt x="48403" y="117592"/>
                  </a:lnTo>
                  <a:lnTo>
                    <a:pt x="57983" y="116832"/>
                  </a:lnTo>
                  <a:lnTo>
                    <a:pt x="68067" y="115945"/>
                  </a:lnTo>
                  <a:lnTo>
                    <a:pt x="78151" y="114804"/>
                  </a:lnTo>
                  <a:lnTo>
                    <a:pt x="88739" y="113537"/>
                  </a:lnTo>
                  <a:lnTo>
                    <a:pt x="99327" y="112016"/>
                  </a:lnTo>
                  <a:lnTo>
                    <a:pt x="109411" y="110369"/>
                  </a:lnTo>
                  <a:lnTo>
                    <a:pt x="120000" y="108468"/>
                  </a:lnTo>
                  <a:lnTo>
                    <a:pt x="120000" y="2787"/>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06" name="Google Shape;2506;p12"/>
            <p:cNvSpPr/>
            <p:nvPr/>
          </p:nvSpPr>
          <p:spPr>
            <a:xfrm>
              <a:off x="6234112" y="5219700"/>
              <a:ext cx="36512" cy="141287"/>
            </a:xfrm>
            <a:custGeom>
              <a:rect b="b" l="l" r="r" t="t"/>
              <a:pathLst>
                <a:path extrusionOk="0" h="120000" w="120000">
                  <a:moveTo>
                    <a:pt x="120000" y="2703"/>
                  </a:moveTo>
                  <a:lnTo>
                    <a:pt x="119408" y="2553"/>
                  </a:lnTo>
                  <a:lnTo>
                    <a:pt x="117635" y="2403"/>
                  </a:lnTo>
                  <a:lnTo>
                    <a:pt x="114088" y="2102"/>
                  </a:lnTo>
                  <a:lnTo>
                    <a:pt x="109950" y="1652"/>
                  </a:lnTo>
                  <a:lnTo>
                    <a:pt x="104630" y="1201"/>
                  </a:lnTo>
                  <a:lnTo>
                    <a:pt x="98128" y="750"/>
                  </a:lnTo>
                  <a:lnTo>
                    <a:pt x="90443" y="450"/>
                  </a:lnTo>
                  <a:lnTo>
                    <a:pt x="82758" y="150"/>
                  </a:lnTo>
                  <a:lnTo>
                    <a:pt x="73891" y="0"/>
                  </a:lnTo>
                  <a:lnTo>
                    <a:pt x="64433" y="0"/>
                  </a:lnTo>
                  <a:lnTo>
                    <a:pt x="54384" y="150"/>
                  </a:lnTo>
                  <a:lnTo>
                    <a:pt x="43743" y="600"/>
                  </a:lnTo>
                  <a:lnTo>
                    <a:pt x="33694" y="1351"/>
                  </a:lnTo>
                  <a:lnTo>
                    <a:pt x="21871" y="2403"/>
                  </a:lnTo>
                  <a:lnTo>
                    <a:pt x="11231" y="3904"/>
                  </a:lnTo>
                  <a:lnTo>
                    <a:pt x="0" y="5707"/>
                  </a:lnTo>
                  <a:lnTo>
                    <a:pt x="0" y="120000"/>
                  </a:lnTo>
                  <a:lnTo>
                    <a:pt x="591" y="120000"/>
                  </a:lnTo>
                  <a:lnTo>
                    <a:pt x="2955" y="120000"/>
                  </a:lnTo>
                  <a:lnTo>
                    <a:pt x="6502" y="119849"/>
                  </a:lnTo>
                  <a:lnTo>
                    <a:pt x="11231" y="119699"/>
                  </a:lnTo>
                  <a:lnTo>
                    <a:pt x="16551" y="119549"/>
                  </a:lnTo>
                  <a:lnTo>
                    <a:pt x="24236" y="119249"/>
                  </a:lnTo>
                  <a:lnTo>
                    <a:pt x="31330" y="118798"/>
                  </a:lnTo>
                  <a:lnTo>
                    <a:pt x="39605" y="118047"/>
                  </a:lnTo>
                  <a:lnTo>
                    <a:pt x="48472" y="117446"/>
                  </a:lnTo>
                  <a:lnTo>
                    <a:pt x="58522" y="116695"/>
                  </a:lnTo>
                  <a:lnTo>
                    <a:pt x="68571" y="115794"/>
                  </a:lnTo>
                  <a:lnTo>
                    <a:pt x="78620" y="114593"/>
                  </a:lnTo>
                  <a:lnTo>
                    <a:pt x="88669" y="113391"/>
                  </a:lnTo>
                  <a:lnTo>
                    <a:pt x="99901" y="111889"/>
                  </a:lnTo>
                  <a:lnTo>
                    <a:pt x="109950" y="110087"/>
                  </a:lnTo>
                  <a:lnTo>
                    <a:pt x="120000" y="108135"/>
                  </a:lnTo>
                  <a:lnTo>
                    <a:pt x="120000" y="270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07" name="Google Shape;2507;p12"/>
            <p:cNvSpPr/>
            <p:nvPr/>
          </p:nvSpPr>
          <p:spPr>
            <a:xfrm>
              <a:off x="6235700" y="5221287"/>
              <a:ext cx="30161" cy="114300"/>
            </a:xfrm>
            <a:custGeom>
              <a:rect b="b" l="l" r="r" t="t"/>
              <a:pathLst>
                <a:path extrusionOk="0" h="120000" w="120000">
                  <a:moveTo>
                    <a:pt x="120000" y="2769"/>
                  </a:moveTo>
                  <a:lnTo>
                    <a:pt x="119298" y="2769"/>
                  </a:lnTo>
                  <a:lnTo>
                    <a:pt x="117192" y="2400"/>
                  </a:lnTo>
                  <a:lnTo>
                    <a:pt x="114385" y="2030"/>
                  </a:lnTo>
                  <a:lnTo>
                    <a:pt x="110175" y="1661"/>
                  </a:lnTo>
                  <a:lnTo>
                    <a:pt x="104561" y="1292"/>
                  </a:lnTo>
                  <a:lnTo>
                    <a:pt x="97543" y="738"/>
                  </a:lnTo>
                  <a:lnTo>
                    <a:pt x="90526" y="369"/>
                  </a:lnTo>
                  <a:lnTo>
                    <a:pt x="82807" y="0"/>
                  </a:lnTo>
                  <a:lnTo>
                    <a:pt x="73684" y="0"/>
                  </a:lnTo>
                  <a:lnTo>
                    <a:pt x="64561" y="0"/>
                  </a:lnTo>
                  <a:lnTo>
                    <a:pt x="54035" y="184"/>
                  </a:lnTo>
                  <a:lnTo>
                    <a:pt x="44210" y="553"/>
                  </a:lnTo>
                  <a:lnTo>
                    <a:pt x="33684" y="1292"/>
                  </a:lnTo>
                  <a:lnTo>
                    <a:pt x="21754" y="2400"/>
                  </a:lnTo>
                  <a:lnTo>
                    <a:pt x="11228" y="4061"/>
                  </a:lnTo>
                  <a:lnTo>
                    <a:pt x="0" y="5907"/>
                  </a:lnTo>
                  <a:lnTo>
                    <a:pt x="0" y="120000"/>
                  </a:lnTo>
                  <a:lnTo>
                    <a:pt x="701" y="120000"/>
                  </a:lnTo>
                  <a:lnTo>
                    <a:pt x="2807" y="120000"/>
                  </a:lnTo>
                  <a:lnTo>
                    <a:pt x="6315" y="119815"/>
                  </a:lnTo>
                  <a:lnTo>
                    <a:pt x="11228" y="119630"/>
                  </a:lnTo>
                  <a:lnTo>
                    <a:pt x="16842" y="119446"/>
                  </a:lnTo>
                  <a:lnTo>
                    <a:pt x="23859" y="119076"/>
                  </a:lnTo>
                  <a:lnTo>
                    <a:pt x="31578" y="118523"/>
                  </a:lnTo>
                  <a:lnTo>
                    <a:pt x="40000" y="118153"/>
                  </a:lnTo>
                  <a:lnTo>
                    <a:pt x="48421" y="117415"/>
                  </a:lnTo>
                  <a:lnTo>
                    <a:pt x="57543" y="116676"/>
                  </a:lnTo>
                  <a:lnTo>
                    <a:pt x="68070" y="115753"/>
                  </a:lnTo>
                  <a:lnTo>
                    <a:pt x="78596" y="114646"/>
                  </a:lnTo>
                  <a:lnTo>
                    <a:pt x="88421" y="113353"/>
                  </a:lnTo>
                  <a:lnTo>
                    <a:pt x="98947" y="111876"/>
                  </a:lnTo>
                  <a:lnTo>
                    <a:pt x="110175" y="109846"/>
                  </a:lnTo>
                  <a:lnTo>
                    <a:pt x="120000" y="108000"/>
                  </a:lnTo>
                  <a:lnTo>
                    <a:pt x="120000" y="276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08" name="Google Shape;2508;p12"/>
            <p:cNvSpPr/>
            <p:nvPr/>
          </p:nvSpPr>
          <p:spPr>
            <a:xfrm>
              <a:off x="6237287" y="5221287"/>
              <a:ext cx="23812" cy="88900"/>
            </a:xfrm>
            <a:custGeom>
              <a:rect b="b" l="l" r="r" t="t"/>
              <a:pathLst>
                <a:path extrusionOk="0" h="120000" w="120000">
                  <a:moveTo>
                    <a:pt x="120000" y="3346"/>
                  </a:moveTo>
                  <a:lnTo>
                    <a:pt x="117391" y="3107"/>
                  </a:lnTo>
                  <a:lnTo>
                    <a:pt x="109565" y="1912"/>
                  </a:lnTo>
                  <a:lnTo>
                    <a:pt x="98260" y="956"/>
                  </a:lnTo>
                  <a:lnTo>
                    <a:pt x="83478" y="239"/>
                  </a:lnTo>
                  <a:lnTo>
                    <a:pt x="64347" y="0"/>
                  </a:lnTo>
                  <a:lnTo>
                    <a:pt x="44347" y="717"/>
                  </a:lnTo>
                  <a:lnTo>
                    <a:pt x="21739" y="2868"/>
                  </a:lnTo>
                  <a:lnTo>
                    <a:pt x="0" y="6215"/>
                  </a:lnTo>
                  <a:lnTo>
                    <a:pt x="0" y="120000"/>
                  </a:lnTo>
                  <a:lnTo>
                    <a:pt x="2608" y="120000"/>
                  </a:lnTo>
                  <a:lnTo>
                    <a:pt x="11304" y="119760"/>
                  </a:lnTo>
                  <a:lnTo>
                    <a:pt x="24347" y="119282"/>
                  </a:lnTo>
                  <a:lnTo>
                    <a:pt x="40000" y="118087"/>
                  </a:lnTo>
                  <a:lnTo>
                    <a:pt x="58260" y="116653"/>
                  </a:lnTo>
                  <a:lnTo>
                    <a:pt x="79130" y="114501"/>
                  </a:lnTo>
                  <a:lnTo>
                    <a:pt x="99130" y="111633"/>
                  </a:lnTo>
                  <a:lnTo>
                    <a:pt x="120000" y="107569"/>
                  </a:lnTo>
                  <a:lnTo>
                    <a:pt x="120000" y="334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09" name="Google Shape;2509;p12"/>
            <p:cNvSpPr/>
            <p:nvPr/>
          </p:nvSpPr>
          <p:spPr>
            <a:xfrm>
              <a:off x="6237287" y="5222875"/>
              <a:ext cx="19049" cy="63500"/>
            </a:xfrm>
            <a:custGeom>
              <a:rect b="b" l="l" r="r" t="t"/>
              <a:pathLst>
                <a:path extrusionOk="0" h="120000" w="120000">
                  <a:moveTo>
                    <a:pt x="120000" y="3399"/>
                  </a:moveTo>
                  <a:lnTo>
                    <a:pt x="117692" y="3059"/>
                  </a:lnTo>
                  <a:lnTo>
                    <a:pt x="109615" y="2039"/>
                  </a:lnTo>
                  <a:lnTo>
                    <a:pt x="98076" y="1019"/>
                  </a:lnTo>
                  <a:lnTo>
                    <a:pt x="81923" y="0"/>
                  </a:lnTo>
                  <a:lnTo>
                    <a:pt x="64615" y="0"/>
                  </a:lnTo>
                  <a:lnTo>
                    <a:pt x="43846" y="1019"/>
                  </a:lnTo>
                  <a:lnTo>
                    <a:pt x="21923" y="3059"/>
                  </a:lnTo>
                  <a:lnTo>
                    <a:pt x="0" y="6798"/>
                  </a:lnTo>
                  <a:lnTo>
                    <a:pt x="0" y="120000"/>
                  </a:lnTo>
                  <a:lnTo>
                    <a:pt x="2307" y="120000"/>
                  </a:lnTo>
                  <a:lnTo>
                    <a:pt x="10384" y="119660"/>
                  </a:lnTo>
                  <a:lnTo>
                    <a:pt x="24230" y="118980"/>
                  </a:lnTo>
                  <a:lnTo>
                    <a:pt x="40384" y="117960"/>
                  </a:lnTo>
                  <a:lnTo>
                    <a:pt x="58846" y="116600"/>
                  </a:lnTo>
                  <a:lnTo>
                    <a:pt x="78461" y="114220"/>
                  </a:lnTo>
                  <a:lnTo>
                    <a:pt x="99230" y="110821"/>
                  </a:lnTo>
                  <a:lnTo>
                    <a:pt x="120000" y="106402"/>
                  </a:lnTo>
                  <a:lnTo>
                    <a:pt x="120000" y="339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10" name="Google Shape;2510;p12"/>
            <p:cNvSpPr/>
            <p:nvPr/>
          </p:nvSpPr>
          <p:spPr>
            <a:xfrm>
              <a:off x="6238875" y="5224462"/>
              <a:ext cx="12699" cy="36512"/>
            </a:xfrm>
            <a:custGeom>
              <a:rect b="b" l="l" r="r" t="t"/>
              <a:pathLst>
                <a:path extrusionOk="0" h="120000" w="120000">
                  <a:moveTo>
                    <a:pt x="120000" y="3529"/>
                  </a:moveTo>
                  <a:lnTo>
                    <a:pt x="115000" y="2941"/>
                  </a:lnTo>
                  <a:lnTo>
                    <a:pt x="108333" y="2352"/>
                  </a:lnTo>
                  <a:lnTo>
                    <a:pt x="96666" y="1176"/>
                  </a:lnTo>
                  <a:lnTo>
                    <a:pt x="81666" y="0"/>
                  </a:lnTo>
                  <a:lnTo>
                    <a:pt x="65000" y="0"/>
                  </a:lnTo>
                  <a:lnTo>
                    <a:pt x="45000" y="588"/>
                  </a:lnTo>
                  <a:lnTo>
                    <a:pt x="21666" y="3529"/>
                  </a:lnTo>
                  <a:lnTo>
                    <a:pt x="0" y="7647"/>
                  </a:lnTo>
                  <a:lnTo>
                    <a:pt x="0" y="120000"/>
                  </a:lnTo>
                  <a:lnTo>
                    <a:pt x="3333" y="120000"/>
                  </a:lnTo>
                  <a:lnTo>
                    <a:pt x="10000" y="119411"/>
                  </a:lnTo>
                  <a:lnTo>
                    <a:pt x="25000" y="118823"/>
                  </a:lnTo>
                  <a:lnTo>
                    <a:pt x="40000" y="117647"/>
                  </a:lnTo>
                  <a:lnTo>
                    <a:pt x="58333" y="115882"/>
                  </a:lnTo>
                  <a:lnTo>
                    <a:pt x="78333" y="112941"/>
                  </a:lnTo>
                  <a:lnTo>
                    <a:pt x="98333" y="108823"/>
                  </a:lnTo>
                  <a:lnTo>
                    <a:pt x="120000" y="104117"/>
                  </a:lnTo>
                  <a:lnTo>
                    <a:pt x="120000" y="352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11" name="Google Shape;2511;p12"/>
            <p:cNvSpPr/>
            <p:nvPr/>
          </p:nvSpPr>
          <p:spPr>
            <a:xfrm>
              <a:off x="6389687" y="5329237"/>
              <a:ext cx="19049" cy="17461"/>
            </a:xfrm>
            <a:custGeom>
              <a:rect b="b" l="l" r="r" t="t"/>
              <a:pathLst>
                <a:path extrusionOk="0" h="120000" w="120000">
                  <a:moveTo>
                    <a:pt x="60000" y="120000"/>
                  </a:moveTo>
                  <a:lnTo>
                    <a:pt x="71538" y="118846"/>
                  </a:lnTo>
                  <a:lnTo>
                    <a:pt x="84230" y="115384"/>
                  </a:lnTo>
                  <a:lnTo>
                    <a:pt x="93461" y="109615"/>
                  </a:lnTo>
                  <a:lnTo>
                    <a:pt x="102692" y="102692"/>
                  </a:lnTo>
                  <a:lnTo>
                    <a:pt x="109615" y="93461"/>
                  </a:lnTo>
                  <a:lnTo>
                    <a:pt x="115384" y="83076"/>
                  </a:lnTo>
                  <a:lnTo>
                    <a:pt x="118846" y="71538"/>
                  </a:lnTo>
                  <a:lnTo>
                    <a:pt x="120000" y="60000"/>
                  </a:lnTo>
                  <a:lnTo>
                    <a:pt x="118846" y="47307"/>
                  </a:lnTo>
                  <a:lnTo>
                    <a:pt x="115384" y="35769"/>
                  </a:lnTo>
                  <a:lnTo>
                    <a:pt x="109615" y="25384"/>
                  </a:lnTo>
                  <a:lnTo>
                    <a:pt x="102692" y="17307"/>
                  </a:lnTo>
                  <a:lnTo>
                    <a:pt x="93461" y="9230"/>
                  </a:lnTo>
                  <a:lnTo>
                    <a:pt x="84230" y="4615"/>
                  </a:lnTo>
                  <a:lnTo>
                    <a:pt x="71538" y="1153"/>
                  </a:lnTo>
                  <a:lnTo>
                    <a:pt x="60000" y="0"/>
                  </a:lnTo>
                  <a:lnTo>
                    <a:pt x="48461" y="1153"/>
                  </a:lnTo>
                  <a:lnTo>
                    <a:pt x="36923" y="4615"/>
                  </a:lnTo>
                  <a:lnTo>
                    <a:pt x="27692" y="9230"/>
                  </a:lnTo>
                  <a:lnTo>
                    <a:pt x="18461" y="17307"/>
                  </a:lnTo>
                  <a:lnTo>
                    <a:pt x="10384" y="25384"/>
                  </a:lnTo>
                  <a:lnTo>
                    <a:pt x="4615" y="35769"/>
                  </a:lnTo>
                  <a:lnTo>
                    <a:pt x="1153" y="47307"/>
                  </a:lnTo>
                  <a:lnTo>
                    <a:pt x="0" y="60000"/>
                  </a:lnTo>
                  <a:lnTo>
                    <a:pt x="1153" y="71538"/>
                  </a:lnTo>
                  <a:lnTo>
                    <a:pt x="4615" y="83076"/>
                  </a:lnTo>
                  <a:lnTo>
                    <a:pt x="10384" y="93461"/>
                  </a:lnTo>
                  <a:lnTo>
                    <a:pt x="18461" y="102692"/>
                  </a:lnTo>
                  <a:lnTo>
                    <a:pt x="27692" y="109615"/>
                  </a:lnTo>
                  <a:lnTo>
                    <a:pt x="36923" y="115384"/>
                  </a:lnTo>
                  <a:lnTo>
                    <a:pt x="48461" y="118846"/>
                  </a:lnTo>
                  <a:lnTo>
                    <a:pt x="60000"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12" name="Google Shape;2512;p12"/>
            <p:cNvSpPr/>
            <p:nvPr/>
          </p:nvSpPr>
          <p:spPr>
            <a:xfrm>
              <a:off x="6334125" y="5329237"/>
              <a:ext cx="9524" cy="9524"/>
            </a:xfrm>
            <a:custGeom>
              <a:rect b="b" l="l" r="r" t="t"/>
              <a:pathLst>
                <a:path extrusionOk="0" h="120000" w="120000">
                  <a:moveTo>
                    <a:pt x="57692" y="120000"/>
                  </a:moveTo>
                  <a:lnTo>
                    <a:pt x="80769" y="115384"/>
                  </a:lnTo>
                  <a:lnTo>
                    <a:pt x="101538" y="101538"/>
                  </a:lnTo>
                  <a:lnTo>
                    <a:pt x="115384" y="83076"/>
                  </a:lnTo>
                  <a:lnTo>
                    <a:pt x="120000" y="57692"/>
                  </a:lnTo>
                  <a:lnTo>
                    <a:pt x="115384" y="34615"/>
                  </a:lnTo>
                  <a:lnTo>
                    <a:pt x="101538" y="16153"/>
                  </a:lnTo>
                  <a:lnTo>
                    <a:pt x="80769" y="4615"/>
                  </a:lnTo>
                  <a:lnTo>
                    <a:pt x="57692" y="0"/>
                  </a:lnTo>
                  <a:lnTo>
                    <a:pt x="34615" y="4615"/>
                  </a:lnTo>
                  <a:lnTo>
                    <a:pt x="16153" y="16153"/>
                  </a:lnTo>
                  <a:lnTo>
                    <a:pt x="4615" y="34615"/>
                  </a:lnTo>
                  <a:lnTo>
                    <a:pt x="0" y="57692"/>
                  </a:lnTo>
                  <a:lnTo>
                    <a:pt x="4615" y="83076"/>
                  </a:lnTo>
                  <a:lnTo>
                    <a:pt x="16153" y="101538"/>
                  </a:lnTo>
                  <a:lnTo>
                    <a:pt x="34615" y="115384"/>
                  </a:lnTo>
                  <a:lnTo>
                    <a:pt x="57692"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13" name="Google Shape;2513;p12"/>
            <p:cNvSpPr/>
            <p:nvPr/>
          </p:nvSpPr>
          <p:spPr>
            <a:xfrm>
              <a:off x="6350000" y="5329237"/>
              <a:ext cx="7937" cy="9524"/>
            </a:xfrm>
            <a:custGeom>
              <a:rect b="b" l="l" r="r" t="t"/>
              <a:pathLst>
                <a:path extrusionOk="0" h="120000" w="120000">
                  <a:moveTo>
                    <a:pt x="62307" y="120000"/>
                  </a:moveTo>
                  <a:lnTo>
                    <a:pt x="85384" y="115384"/>
                  </a:lnTo>
                  <a:lnTo>
                    <a:pt x="103846" y="103846"/>
                  </a:lnTo>
                  <a:lnTo>
                    <a:pt x="115384" y="85384"/>
                  </a:lnTo>
                  <a:lnTo>
                    <a:pt x="120000" y="60000"/>
                  </a:lnTo>
                  <a:lnTo>
                    <a:pt x="115384" y="36923"/>
                  </a:lnTo>
                  <a:lnTo>
                    <a:pt x="103846" y="18461"/>
                  </a:lnTo>
                  <a:lnTo>
                    <a:pt x="85384" y="4615"/>
                  </a:lnTo>
                  <a:lnTo>
                    <a:pt x="62307" y="0"/>
                  </a:lnTo>
                  <a:lnTo>
                    <a:pt x="39230" y="4615"/>
                  </a:lnTo>
                  <a:lnTo>
                    <a:pt x="18461" y="18461"/>
                  </a:lnTo>
                  <a:lnTo>
                    <a:pt x="4615" y="36923"/>
                  </a:lnTo>
                  <a:lnTo>
                    <a:pt x="0" y="60000"/>
                  </a:lnTo>
                  <a:lnTo>
                    <a:pt x="4615" y="85384"/>
                  </a:lnTo>
                  <a:lnTo>
                    <a:pt x="18461" y="103846"/>
                  </a:lnTo>
                  <a:lnTo>
                    <a:pt x="39230" y="115384"/>
                  </a:lnTo>
                  <a:lnTo>
                    <a:pt x="62307"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14" name="Google Shape;2514;p12"/>
            <p:cNvSpPr/>
            <p:nvPr/>
          </p:nvSpPr>
          <p:spPr>
            <a:xfrm>
              <a:off x="6288087" y="5203825"/>
              <a:ext cx="25399" cy="125412"/>
            </a:xfrm>
            <a:custGeom>
              <a:rect b="b" l="l" r="r" t="t"/>
              <a:pathLst>
                <a:path extrusionOk="0" h="120000" w="120000">
                  <a:moveTo>
                    <a:pt x="37297" y="2359"/>
                  </a:moveTo>
                  <a:lnTo>
                    <a:pt x="34054" y="4887"/>
                  </a:lnTo>
                  <a:lnTo>
                    <a:pt x="25945" y="11460"/>
                  </a:lnTo>
                  <a:lnTo>
                    <a:pt x="14594" y="22247"/>
                  </a:lnTo>
                  <a:lnTo>
                    <a:pt x="5675" y="36573"/>
                  </a:lnTo>
                  <a:lnTo>
                    <a:pt x="0" y="53764"/>
                  </a:lnTo>
                  <a:lnTo>
                    <a:pt x="810" y="73820"/>
                  </a:lnTo>
                  <a:lnTo>
                    <a:pt x="10540" y="96067"/>
                  </a:lnTo>
                  <a:lnTo>
                    <a:pt x="33243" y="120000"/>
                  </a:lnTo>
                  <a:lnTo>
                    <a:pt x="115945" y="119157"/>
                  </a:lnTo>
                  <a:lnTo>
                    <a:pt x="112702" y="115449"/>
                  </a:lnTo>
                  <a:lnTo>
                    <a:pt x="103783" y="105842"/>
                  </a:lnTo>
                  <a:lnTo>
                    <a:pt x="94054" y="91516"/>
                  </a:lnTo>
                  <a:lnTo>
                    <a:pt x="85135" y="73988"/>
                  </a:lnTo>
                  <a:lnTo>
                    <a:pt x="80270" y="54606"/>
                  </a:lnTo>
                  <a:lnTo>
                    <a:pt x="82702" y="35224"/>
                  </a:lnTo>
                  <a:lnTo>
                    <a:pt x="94864" y="16853"/>
                  </a:lnTo>
                  <a:lnTo>
                    <a:pt x="120000" y="1348"/>
                  </a:lnTo>
                  <a:lnTo>
                    <a:pt x="120000" y="1179"/>
                  </a:lnTo>
                  <a:lnTo>
                    <a:pt x="120000" y="842"/>
                  </a:lnTo>
                  <a:lnTo>
                    <a:pt x="118378" y="505"/>
                  </a:lnTo>
                  <a:lnTo>
                    <a:pt x="113513" y="0"/>
                  </a:lnTo>
                  <a:lnTo>
                    <a:pt x="102972" y="0"/>
                  </a:lnTo>
                  <a:lnTo>
                    <a:pt x="88378" y="168"/>
                  </a:lnTo>
                  <a:lnTo>
                    <a:pt x="67297" y="1011"/>
                  </a:lnTo>
                  <a:lnTo>
                    <a:pt x="37297" y="235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15" name="Google Shape;2515;p12"/>
            <p:cNvSpPr/>
            <p:nvPr/>
          </p:nvSpPr>
          <p:spPr>
            <a:xfrm>
              <a:off x="6421437" y="5187950"/>
              <a:ext cx="36512" cy="139699"/>
            </a:xfrm>
            <a:custGeom>
              <a:rect b="b" l="l" r="r" t="t"/>
              <a:pathLst>
                <a:path extrusionOk="0" h="120000" w="120000">
                  <a:moveTo>
                    <a:pt x="120000" y="754"/>
                  </a:moveTo>
                  <a:lnTo>
                    <a:pt x="117014" y="1509"/>
                  </a:lnTo>
                  <a:lnTo>
                    <a:pt x="109253" y="4679"/>
                  </a:lnTo>
                  <a:lnTo>
                    <a:pt x="98507" y="11018"/>
                  </a:lnTo>
                  <a:lnTo>
                    <a:pt x="88358" y="21132"/>
                  </a:lnTo>
                  <a:lnTo>
                    <a:pt x="80000" y="36226"/>
                  </a:lnTo>
                  <a:lnTo>
                    <a:pt x="75820" y="57207"/>
                  </a:lnTo>
                  <a:lnTo>
                    <a:pt x="78208" y="84679"/>
                  </a:lnTo>
                  <a:lnTo>
                    <a:pt x="89552" y="120000"/>
                  </a:lnTo>
                  <a:lnTo>
                    <a:pt x="22089" y="120000"/>
                  </a:lnTo>
                  <a:lnTo>
                    <a:pt x="19701" y="116377"/>
                  </a:lnTo>
                  <a:lnTo>
                    <a:pt x="14328" y="106716"/>
                  </a:lnTo>
                  <a:lnTo>
                    <a:pt x="7761" y="92226"/>
                  </a:lnTo>
                  <a:lnTo>
                    <a:pt x="1791" y="74415"/>
                  </a:lnTo>
                  <a:lnTo>
                    <a:pt x="0" y="54792"/>
                  </a:lnTo>
                  <a:lnTo>
                    <a:pt x="4179" y="34867"/>
                  </a:lnTo>
                  <a:lnTo>
                    <a:pt x="16716" y="16150"/>
                  </a:lnTo>
                  <a:lnTo>
                    <a:pt x="39402" y="0"/>
                  </a:lnTo>
                  <a:lnTo>
                    <a:pt x="120000" y="75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16" name="Google Shape;2516;p12"/>
            <p:cNvSpPr/>
            <p:nvPr/>
          </p:nvSpPr>
          <p:spPr>
            <a:xfrm>
              <a:off x="6288087" y="5210175"/>
              <a:ext cx="23812" cy="109537"/>
            </a:xfrm>
            <a:custGeom>
              <a:rect b="b" l="l" r="r" t="t"/>
              <a:pathLst>
                <a:path extrusionOk="0" h="120000" w="120000">
                  <a:moveTo>
                    <a:pt x="38139" y="2315"/>
                  </a:moveTo>
                  <a:lnTo>
                    <a:pt x="34418" y="4630"/>
                  </a:lnTo>
                  <a:lnTo>
                    <a:pt x="26976" y="11382"/>
                  </a:lnTo>
                  <a:lnTo>
                    <a:pt x="16744" y="22186"/>
                  </a:lnTo>
                  <a:lnTo>
                    <a:pt x="5581" y="36463"/>
                  </a:lnTo>
                  <a:lnTo>
                    <a:pt x="0" y="53826"/>
                  </a:lnTo>
                  <a:lnTo>
                    <a:pt x="930" y="73697"/>
                  </a:lnTo>
                  <a:lnTo>
                    <a:pt x="10232" y="95884"/>
                  </a:lnTo>
                  <a:lnTo>
                    <a:pt x="33488" y="120000"/>
                  </a:lnTo>
                  <a:lnTo>
                    <a:pt x="115348" y="119035"/>
                  </a:lnTo>
                  <a:lnTo>
                    <a:pt x="111627" y="115369"/>
                  </a:lnTo>
                  <a:lnTo>
                    <a:pt x="104186" y="105723"/>
                  </a:lnTo>
                  <a:lnTo>
                    <a:pt x="93953" y="91254"/>
                  </a:lnTo>
                  <a:lnTo>
                    <a:pt x="85581" y="73697"/>
                  </a:lnTo>
                  <a:lnTo>
                    <a:pt x="80930" y="54405"/>
                  </a:lnTo>
                  <a:lnTo>
                    <a:pt x="82790" y="35112"/>
                  </a:lnTo>
                  <a:lnTo>
                    <a:pt x="94883" y="16784"/>
                  </a:lnTo>
                  <a:lnTo>
                    <a:pt x="120000" y="1350"/>
                  </a:lnTo>
                  <a:lnTo>
                    <a:pt x="120000" y="1157"/>
                  </a:lnTo>
                  <a:lnTo>
                    <a:pt x="120000" y="771"/>
                  </a:lnTo>
                  <a:lnTo>
                    <a:pt x="118139" y="385"/>
                  </a:lnTo>
                  <a:lnTo>
                    <a:pt x="113488" y="0"/>
                  </a:lnTo>
                  <a:lnTo>
                    <a:pt x="104186" y="0"/>
                  </a:lnTo>
                  <a:lnTo>
                    <a:pt x="89302" y="192"/>
                  </a:lnTo>
                  <a:lnTo>
                    <a:pt x="66976" y="964"/>
                  </a:lnTo>
                  <a:lnTo>
                    <a:pt x="38139" y="231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17" name="Google Shape;2517;p12"/>
            <p:cNvSpPr/>
            <p:nvPr/>
          </p:nvSpPr>
          <p:spPr>
            <a:xfrm>
              <a:off x="6289675" y="5218112"/>
              <a:ext cx="19049" cy="93662"/>
            </a:xfrm>
            <a:custGeom>
              <a:rect b="b" l="l" r="r" t="t"/>
              <a:pathLst>
                <a:path extrusionOk="0" h="120000" w="120000">
                  <a:moveTo>
                    <a:pt x="38181" y="2259"/>
                  </a:moveTo>
                  <a:lnTo>
                    <a:pt x="34909" y="4519"/>
                  </a:lnTo>
                  <a:lnTo>
                    <a:pt x="26181" y="11299"/>
                  </a:lnTo>
                  <a:lnTo>
                    <a:pt x="16363" y="22146"/>
                  </a:lnTo>
                  <a:lnTo>
                    <a:pt x="5454" y="36158"/>
                  </a:lnTo>
                  <a:lnTo>
                    <a:pt x="0" y="53559"/>
                  </a:lnTo>
                  <a:lnTo>
                    <a:pt x="1090" y="73672"/>
                  </a:lnTo>
                  <a:lnTo>
                    <a:pt x="10909" y="95819"/>
                  </a:lnTo>
                  <a:lnTo>
                    <a:pt x="33818" y="120000"/>
                  </a:lnTo>
                  <a:lnTo>
                    <a:pt x="115636" y="118644"/>
                  </a:lnTo>
                  <a:lnTo>
                    <a:pt x="112363" y="115254"/>
                  </a:lnTo>
                  <a:lnTo>
                    <a:pt x="104727" y="105536"/>
                  </a:lnTo>
                  <a:lnTo>
                    <a:pt x="94909" y="91299"/>
                  </a:lnTo>
                  <a:lnTo>
                    <a:pt x="86181" y="73672"/>
                  </a:lnTo>
                  <a:lnTo>
                    <a:pt x="80727" y="54463"/>
                  </a:lnTo>
                  <a:lnTo>
                    <a:pt x="82909" y="35028"/>
                  </a:lnTo>
                  <a:lnTo>
                    <a:pt x="94909" y="16723"/>
                  </a:lnTo>
                  <a:lnTo>
                    <a:pt x="120000" y="1355"/>
                  </a:lnTo>
                  <a:lnTo>
                    <a:pt x="120000" y="1129"/>
                  </a:lnTo>
                  <a:lnTo>
                    <a:pt x="120000" y="903"/>
                  </a:lnTo>
                  <a:lnTo>
                    <a:pt x="117818" y="451"/>
                  </a:lnTo>
                  <a:lnTo>
                    <a:pt x="113454" y="0"/>
                  </a:lnTo>
                  <a:lnTo>
                    <a:pt x="103636" y="0"/>
                  </a:lnTo>
                  <a:lnTo>
                    <a:pt x="89454" y="225"/>
                  </a:lnTo>
                  <a:lnTo>
                    <a:pt x="67636" y="903"/>
                  </a:lnTo>
                  <a:lnTo>
                    <a:pt x="38181" y="225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18" name="Google Shape;2518;p12"/>
            <p:cNvSpPr/>
            <p:nvPr/>
          </p:nvSpPr>
          <p:spPr>
            <a:xfrm>
              <a:off x="6291262" y="5226050"/>
              <a:ext cx="15875" cy="76199"/>
            </a:xfrm>
            <a:custGeom>
              <a:rect b="b" l="l" r="r" t="t"/>
              <a:pathLst>
                <a:path extrusionOk="0" h="120000" w="120000">
                  <a:moveTo>
                    <a:pt x="37826" y="2191"/>
                  </a:moveTo>
                  <a:lnTo>
                    <a:pt x="33913" y="4383"/>
                  </a:lnTo>
                  <a:lnTo>
                    <a:pt x="26086" y="11506"/>
                  </a:lnTo>
                  <a:lnTo>
                    <a:pt x="15652" y="22191"/>
                  </a:lnTo>
                  <a:lnTo>
                    <a:pt x="5217" y="36438"/>
                  </a:lnTo>
                  <a:lnTo>
                    <a:pt x="0" y="53698"/>
                  </a:lnTo>
                  <a:lnTo>
                    <a:pt x="0" y="73972"/>
                  </a:lnTo>
                  <a:lnTo>
                    <a:pt x="11739" y="96164"/>
                  </a:lnTo>
                  <a:lnTo>
                    <a:pt x="32608" y="120000"/>
                  </a:lnTo>
                  <a:lnTo>
                    <a:pt x="114782" y="119178"/>
                  </a:lnTo>
                  <a:lnTo>
                    <a:pt x="110869" y="115616"/>
                  </a:lnTo>
                  <a:lnTo>
                    <a:pt x="103043" y="105753"/>
                  </a:lnTo>
                  <a:lnTo>
                    <a:pt x="93913" y="91506"/>
                  </a:lnTo>
                  <a:lnTo>
                    <a:pt x="84782" y="73972"/>
                  </a:lnTo>
                  <a:lnTo>
                    <a:pt x="79565" y="54520"/>
                  </a:lnTo>
                  <a:lnTo>
                    <a:pt x="82173" y="35342"/>
                  </a:lnTo>
                  <a:lnTo>
                    <a:pt x="95217" y="16712"/>
                  </a:lnTo>
                  <a:lnTo>
                    <a:pt x="120000" y="1369"/>
                  </a:lnTo>
                  <a:lnTo>
                    <a:pt x="120000" y="1095"/>
                  </a:lnTo>
                  <a:lnTo>
                    <a:pt x="120000" y="821"/>
                  </a:lnTo>
                  <a:lnTo>
                    <a:pt x="117391" y="273"/>
                  </a:lnTo>
                  <a:lnTo>
                    <a:pt x="113478" y="0"/>
                  </a:lnTo>
                  <a:lnTo>
                    <a:pt x="104347" y="0"/>
                  </a:lnTo>
                  <a:lnTo>
                    <a:pt x="88695" y="0"/>
                  </a:lnTo>
                  <a:lnTo>
                    <a:pt x="66521" y="821"/>
                  </a:lnTo>
                  <a:lnTo>
                    <a:pt x="37826" y="2191"/>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19" name="Google Shape;2519;p12"/>
            <p:cNvSpPr/>
            <p:nvPr/>
          </p:nvSpPr>
          <p:spPr>
            <a:xfrm>
              <a:off x="6291262" y="5232400"/>
              <a:ext cx="12699" cy="61912"/>
            </a:xfrm>
            <a:custGeom>
              <a:rect b="b" l="l" r="r" t="t"/>
              <a:pathLst>
                <a:path extrusionOk="0" h="120000" w="120000">
                  <a:moveTo>
                    <a:pt x="37808" y="2420"/>
                  </a:moveTo>
                  <a:lnTo>
                    <a:pt x="34520" y="4841"/>
                  </a:lnTo>
                  <a:lnTo>
                    <a:pt x="26301" y="11412"/>
                  </a:lnTo>
                  <a:lnTo>
                    <a:pt x="16438" y="22132"/>
                  </a:lnTo>
                  <a:lnTo>
                    <a:pt x="6575" y="36311"/>
                  </a:lnTo>
                  <a:lnTo>
                    <a:pt x="0" y="53602"/>
                  </a:lnTo>
                  <a:lnTo>
                    <a:pt x="0" y="73659"/>
                  </a:lnTo>
                  <a:lnTo>
                    <a:pt x="11506" y="96138"/>
                  </a:lnTo>
                  <a:lnTo>
                    <a:pt x="32876" y="120000"/>
                  </a:lnTo>
                  <a:lnTo>
                    <a:pt x="115068" y="118962"/>
                  </a:lnTo>
                  <a:lnTo>
                    <a:pt x="111780" y="115504"/>
                  </a:lnTo>
                  <a:lnTo>
                    <a:pt x="103561" y="105475"/>
                  </a:lnTo>
                  <a:lnTo>
                    <a:pt x="92054" y="91642"/>
                  </a:lnTo>
                  <a:lnTo>
                    <a:pt x="83835" y="73659"/>
                  </a:lnTo>
                  <a:lnTo>
                    <a:pt x="78904" y="54639"/>
                  </a:lnTo>
                  <a:lnTo>
                    <a:pt x="82191" y="34927"/>
                  </a:lnTo>
                  <a:lnTo>
                    <a:pt x="93698" y="16945"/>
                  </a:lnTo>
                  <a:lnTo>
                    <a:pt x="119999" y="1383"/>
                  </a:lnTo>
                  <a:lnTo>
                    <a:pt x="119999" y="691"/>
                  </a:lnTo>
                  <a:lnTo>
                    <a:pt x="118356" y="345"/>
                  </a:lnTo>
                  <a:lnTo>
                    <a:pt x="113424" y="0"/>
                  </a:lnTo>
                  <a:lnTo>
                    <a:pt x="103561" y="0"/>
                  </a:lnTo>
                  <a:lnTo>
                    <a:pt x="87123" y="345"/>
                  </a:lnTo>
                  <a:lnTo>
                    <a:pt x="67397" y="1037"/>
                  </a:lnTo>
                  <a:lnTo>
                    <a:pt x="37808" y="242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20" name="Google Shape;2520;p12"/>
            <p:cNvSpPr/>
            <p:nvPr/>
          </p:nvSpPr>
          <p:spPr>
            <a:xfrm>
              <a:off x="6292850" y="5240337"/>
              <a:ext cx="9524" cy="44450"/>
            </a:xfrm>
            <a:custGeom>
              <a:rect b="b" l="l" r="r" t="t"/>
              <a:pathLst>
                <a:path extrusionOk="0" h="120000" w="120000">
                  <a:moveTo>
                    <a:pt x="36923" y="2343"/>
                  </a:moveTo>
                  <a:lnTo>
                    <a:pt x="34615" y="4687"/>
                  </a:lnTo>
                  <a:lnTo>
                    <a:pt x="25384" y="11250"/>
                  </a:lnTo>
                  <a:lnTo>
                    <a:pt x="13846" y="22031"/>
                  </a:lnTo>
                  <a:lnTo>
                    <a:pt x="4615" y="36093"/>
                  </a:lnTo>
                  <a:lnTo>
                    <a:pt x="0" y="53906"/>
                  </a:lnTo>
                  <a:lnTo>
                    <a:pt x="0" y="73593"/>
                  </a:lnTo>
                  <a:lnTo>
                    <a:pt x="9230" y="96093"/>
                  </a:lnTo>
                  <a:lnTo>
                    <a:pt x="32307" y="120000"/>
                  </a:lnTo>
                  <a:lnTo>
                    <a:pt x="115384" y="119062"/>
                  </a:lnTo>
                  <a:lnTo>
                    <a:pt x="113076" y="115781"/>
                  </a:lnTo>
                  <a:lnTo>
                    <a:pt x="103846" y="105937"/>
                  </a:lnTo>
                  <a:lnTo>
                    <a:pt x="94615" y="91406"/>
                  </a:lnTo>
                  <a:lnTo>
                    <a:pt x="85384" y="73593"/>
                  </a:lnTo>
                  <a:lnTo>
                    <a:pt x="80769" y="54375"/>
                  </a:lnTo>
                  <a:lnTo>
                    <a:pt x="83076" y="34687"/>
                  </a:lnTo>
                  <a:lnTo>
                    <a:pt x="94615" y="16406"/>
                  </a:lnTo>
                  <a:lnTo>
                    <a:pt x="120000" y="1406"/>
                  </a:lnTo>
                  <a:lnTo>
                    <a:pt x="120000" y="937"/>
                  </a:lnTo>
                  <a:lnTo>
                    <a:pt x="117692" y="468"/>
                  </a:lnTo>
                  <a:lnTo>
                    <a:pt x="113076" y="0"/>
                  </a:lnTo>
                  <a:lnTo>
                    <a:pt x="103846" y="0"/>
                  </a:lnTo>
                  <a:lnTo>
                    <a:pt x="90000" y="0"/>
                  </a:lnTo>
                  <a:lnTo>
                    <a:pt x="66923" y="937"/>
                  </a:lnTo>
                  <a:lnTo>
                    <a:pt x="36923" y="234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21" name="Google Shape;2521;p12"/>
            <p:cNvSpPr/>
            <p:nvPr/>
          </p:nvSpPr>
          <p:spPr>
            <a:xfrm>
              <a:off x="6423025" y="5195887"/>
              <a:ext cx="31750" cy="122237"/>
            </a:xfrm>
            <a:custGeom>
              <a:rect b="b" l="l" r="r" t="t"/>
              <a:pathLst>
                <a:path extrusionOk="0" h="120000" w="120000">
                  <a:moveTo>
                    <a:pt x="120000" y="865"/>
                  </a:moveTo>
                  <a:lnTo>
                    <a:pt x="117272" y="1731"/>
                  </a:lnTo>
                  <a:lnTo>
                    <a:pt x="108409" y="4848"/>
                  </a:lnTo>
                  <a:lnTo>
                    <a:pt x="98181" y="10909"/>
                  </a:lnTo>
                  <a:lnTo>
                    <a:pt x="87954" y="21298"/>
                  </a:lnTo>
                  <a:lnTo>
                    <a:pt x="79772" y="36363"/>
                  </a:lnTo>
                  <a:lnTo>
                    <a:pt x="75000" y="57316"/>
                  </a:lnTo>
                  <a:lnTo>
                    <a:pt x="78409" y="84848"/>
                  </a:lnTo>
                  <a:lnTo>
                    <a:pt x="89318" y="120000"/>
                  </a:lnTo>
                  <a:lnTo>
                    <a:pt x="21818" y="120000"/>
                  </a:lnTo>
                  <a:lnTo>
                    <a:pt x="19772" y="116536"/>
                  </a:lnTo>
                  <a:lnTo>
                    <a:pt x="13636" y="106839"/>
                  </a:lnTo>
                  <a:lnTo>
                    <a:pt x="7500" y="92294"/>
                  </a:lnTo>
                  <a:lnTo>
                    <a:pt x="2045" y="74458"/>
                  </a:lnTo>
                  <a:lnTo>
                    <a:pt x="0" y="54891"/>
                  </a:lnTo>
                  <a:lnTo>
                    <a:pt x="4090" y="34978"/>
                  </a:lnTo>
                  <a:lnTo>
                    <a:pt x="15681" y="16103"/>
                  </a:lnTo>
                  <a:lnTo>
                    <a:pt x="38863" y="0"/>
                  </a:lnTo>
                  <a:lnTo>
                    <a:pt x="120000" y="86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22" name="Google Shape;2522;p12"/>
            <p:cNvSpPr/>
            <p:nvPr/>
          </p:nvSpPr>
          <p:spPr>
            <a:xfrm>
              <a:off x="6424612" y="5205412"/>
              <a:ext cx="25399" cy="103186"/>
            </a:xfrm>
            <a:custGeom>
              <a:rect b="b" l="l" r="r" t="t"/>
              <a:pathLst>
                <a:path extrusionOk="0" h="120000" w="120000">
                  <a:moveTo>
                    <a:pt x="120000" y="810"/>
                  </a:moveTo>
                  <a:lnTo>
                    <a:pt x="116778" y="1621"/>
                  </a:lnTo>
                  <a:lnTo>
                    <a:pt x="109530" y="4864"/>
                  </a:lnTo>
                  <a:lnTo>
                    <a:pt x="99060" y="10945"/>
                  </a:lnTo>
                  <a:lnTo>
                    <a:pt x="88590" y="21081"/>
                  </a:lnTo>
                  <a:lnTo>
                    <a:pt x="79731" y="36283"/>
                  </a:lnTo>
                  <a:lnTo>
                    <a:pt x="75704" y="57162"/>
                  </a:lnTo>
                  <a:lnTo>
                    <a:pt x="78120" y="84729"/>
                  </a:lnTo>
                  <a:lnTo>
                    <a:pt x="90201" y="120000"/>
                  </a:lnTo>
                  <a:lnTo>
                    <a:pt x="21744" y="120000"/>
                  </a:lnTo>
                  <a:lnTo>
                    <a:pt x="19328" y="116554"/>
                  </a:lnTo>
                  <a:lnTo>
                    <a:pt x="13691" y="106824"/>
                  </a:lnTo>
                  <a:lnTo>
                    <a:pt x="7248" y="92229"/>
                  </a:lnTo>
                  <a:lnTo>
                    <a:pt x="1610" y="74391"/>
                  </a:lnTo>
                  <a:lnTo>
                    <a:pt x="0" y="54932"/>
                  </a:lnTo>
                  <a:lnTo>
                    <a:pt x="4026" y="35067"/>
                  </a:lnTo>
                  <a:lnTo>
                    <a:pt x="16107" y="16216"/>
                  </a:lnTo>
                  <a:lnTo>
                    <a:pt x="38657" y="0"/>
                  </a:lnTo>
                  <a:lnTo>
                    <a:pt x="120000" y="81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23" name="Google Shape;2523;p12"/>
            <p:cNvSpPr/>
            <p:nvPr/>
          </p:nvSpPr>
          <p:spPr>
            <a:xfrm>
              <a:off x="6426200" y="5213350"/>
              <a:ext cx="20636" cy="85724"/>
            </a:xfrm>
            <a:custGeom>
              <a:rect b="b" l="l" r="r" t="t"/>
              <a:pathLst>
                <a:path extrusionOk="0" h="120000" w="120000">
                  <a:moveTo>
                    <a:pt x="120000" y="979"/>
                  </a:moveTo>
                  <a:lnTo>
                    <a:pt x="117096" y="1714"/>
                  </a:lnTo>
                  <a:lnTo>
                    <a:pt x="109354" y="5142"/>
                  </a:lnTo>
                  <a:lnTo>
                    <a:pt x="99677" y="11020"/>
                  </a:lnTo>
                  <a:lnTo>
                    <a:pt x="88064" y="21306"/>
                  </a:lnTo>
                  <a:lnTo>
                    <a:pt x="80322" y="36244"/>
                  </a:lnTo>
                  <a:lnTo>
                    <a:pt x="76451" y="57306"/>
                  </a:lnTo>
                  <a:lnTo>
                    <a:pt x="78387" y="84979"/>
                  </a:lnTo>
                  <a:lnTo>
                    <a:pt x="90000" y="120000"/>
                  </a:lnTo>
                  <a:lnTo>
                    <a:pt x="22258" y="120000"/>
                  </a:lnTo>
                  <a:lnTo>
                    <a:pt x="20322" y="116571"/>
                  </a:lnTo>
                  <a:lnTo>
                    <a:pt x="14516" y="106775"/>
                  </a:lnTo>
                  <a:lnTo>
                    <a:pt x="7741" y="92326"/>
                  </a:lnTo>
                  <a:lnTo>
                    <a:pt x="1935" y="74448"/>
                  </a:lnTo>
                  <a:lnTo>
                    <a:pt x="0" y="54857"/>
                  </a:lnTo>
                  <a:lnTo>
                    <a:pt x="3870" y="35020"/>
                  </a:lnTo>
                  <a:lnTo>
                    <a:pt x="16451" y="16408"/>
                  </a:lnTo>
                  <a:lnTo>
                    <a:pt x="38709" y="0"/>
                  </a:lnTo>
                  <a:lnTo>
                    <a:pt x="120000" y="97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24" name="Google Shape;2524;p12"/>
            <p:cNvSpPr/>
            <p:nvPr/>
          </p:nvSpPr>
          <p:spPr>
            <a:xfrm>
              <a:off x="6426200" y="5221287"/>
              <a:ext cx="17461" cy="68262"/>
            </a:xfrm>
            <a:custGeom>
              <a:rect b="b" l="l" r="r" t="t"/>
              <a:pathLst>
                <a:path extrusionOk="0" h="120000" w="120000">
                  <a:moveTo>
                    <a:pt x="119999" y="925"/>
                  </a:moveTo>
                  <a:lnTo>
                    <a:pt x="116363" y="1850"/>
                  </a:lnTo>
                  <a:lnTo>
                    <a:pt x="107878" y="4935"/>
                  </a:lnTo>
                  <a:lnTo>
                    <a:pt x="98181" y="11105"/>
                  </a:lnTo>
                  <a:lnTo>
                    <a:pt x="87272" y="21285"/>
                  </a:lnTo>
                  <a:lnTo>
                    <a:pt x="80000" y="36401"/>
                  </a:lnTo>
                  <a:lnTo>
                    <a:pt x="75151" y="57069"/>
                  </a:lnTo>
                  <a:lnTo>
                    <a:pt x="77575" y="84832"/>
                  </a:lnTo>
                  <a:lnTo>
                    <a:pt x="88484" y="120000"/>
                  </a:lnTo>
                  <a:lnTo>
                    <a:pt x="21818" y="120000"/>
                  </a:lnTo>
                  <a:lnTo>
                    <a:pt x="19393" y="116606"/>
                  </a:lnTo>
                  <a:lnTo>
                    <a:pt x="13333" y="106735"/>
                  </a:lnTo>
                  <a:lnTo>
                    <a:pt x="7272" y="92236"/>
                  </a:lnTo>
                  <a:lnTo>
                    <a:pt x="2424" y="74652"/>
                  </a:lnTo>
                  <a:lnTo>
                    <a:pt x="0" y="54910"/>
                  </a:lnTo>
                  <a:lnTo>
                    <a:pt x="4848" y="35167"/>
                  </a:lnTo>
                  <a:lnTo>
                    <a:pt x="16969" y="16041"/>
                  </a:lnTo>
                  <a:lnTo>
                    <a:pt x="38787" y="0"/>
                  </a:lnTo>
                  <a:lnTo>
                    <a:pt x="119999" y="92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25" name="Google Shape;2525;p12"/>
            <p:cNvSpPr/>
            <p:nvPr/>
          </p:nvSpPr>
          <p:spPr>
            <a:xfrm>
              <a:off x="6427787" y="5230812"/>
              <a:ext cx="12699" cy="49211"/>
            </a:xfrm>
            <a:custGeom>
              <a:rect b="b" l="l" r="r" t="t"/>
              <a:pathLst>
                <a:path extrusionOk="0" h="120000" w="120000">
                  <a:moveTo>
                    <a:pt x="120000" y="836"/>
                  </a:moveTo>
                  <a:lnTo>
                    <a:pt x="116666" y="1672"/>
                  </a:lnTo>
                  <a:lnTo>
                    <a:pt x="110000" y="5017"/>
                  </a:lnTo>
                  <a:lnTo>
                    <a:pt x="98333" y="11289"/>
                  </a:lnTo>
                  <a:lnTo>
                    <a:pt x="88333" y="20905"/>
                  </a:lnTo>
                  <a:lnTo>
                    <a:pt x="80000" y="36376"/>
                  </a:lnTo>
                  <a:lnTo>
                    <a:pt x="76666" y="57282"/>
                  </a:lnTo>
                  <a:lnTo>
                    <a:pt x="78333" y="84878"/>
                  </a:lnTo>
                  <a:lnTo>
                    <a:pt x="90000" y="120000"/>
                  </a:lnTo>
                  <a:lnTo>
                    <a:pt x="21666" y="120000"/>
                  </a:lnTo>
                  <a:lnTo>
                    <a:pt x="20000" y="116655"/>
                  </a:lnTo>
                  <a:lnTo>
                    <a:pt x="13333" y="106620"/>
                  </a:lnTo>
                  <a:lnTo>
                    <a:pt x="6666" y="91986"/>
                  </a:lnTo>
                  <a:lnTo>
                    <a:pt x="1666" y="74425"/>
                  </a:lnTo>
                  <a:lnTo>
                    <a:pt x="0" y="54773"/>
                  </a:lnTo>
                  <a:lnTo>
                    <a:pt x="3333" y="35121"/>
                  </a:lnTo>
                  <a:lnTo>
                    <a:pt x="15000" y="16306"/>
                  </a:lnTo>
                  <a:lnTo>
                    <a:pt x="38333" y="0"/>
                  </a:lnTo>
                  <a:lnTo>
                    <a:pt x="120000" y="83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26" name="Google Shape;2526;p12"/>
            <p:cNvSpPr txBox="1"/>
            <p:nvPr/>
          </p:nvSpPr>
          <p:spPr>
            <a:xfrm>
              <a:off x="6261100" y="5218112"/>
              <a:ext cx="4762" cy="160337"/>
            </a:xfrm>
            <a:prstGeom prst="rect">
              <a:avLst/>
            </a:pr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27" name="Google Shape;2527;p12"/>
            <p:cNvSpPr/>
            <p:nvPr/>
          </p:nvSpPr>
          <p:spPr>
            <a:xfrm>
              <a:off x="6318250" y="5214937"/>
              <a:ext cx="61912" cy="74611"/>
            </a:xfrm>
            <a:custGeom>
              <a:rect b="b" l="l" r="r" t="t"/>
              <a:pathLst>
                <a:path extrusionOk="0" h="120000" w="120000">
                  <a:moveTo>
                    <a:pt x="11186" y="11196"/>
                  </a:moveTo>
                  <a:lnTo>
                    <a:pt x="10169" y="13779"/>
                  </a:lnTo>
                  <a:lnTo>
                    <a:pt x="7796" y="20382"/>
                  </a:lnTo>
                  <a:lnTo>
                    <a:pt x="5084" y="30717"/>
                  </a:lnTo>
                  <a:lnTo>
                    <a:pt x="2372" y="44497"/>
                  </a:lnTo>
                  <a:lnTo>
                    <a:pt x="338" y="60861"/>
                  </a:lnTo>
                  <a:lnTo>
                    <a:pt x="0" y="79234"/>
                  </a:lnTo>
                  <a:lnTo>
                    <a:pt x="2033" y="99043"/>
                  </a:lnTo>
                  <a:lnTo>
                    <a:pt x="7118" y="119999"/>
                  </a:lnTo>
                  <a:lnTo>
                    <a:pt x="7118" y="119138"/>
                  </a:lnTo>
                  <a:lnTo>
                    <a:pt x="7118" y="116267"/>
                  </a:lnTo>
                  <a:lnTo>
                    <a:pt x="7118" y="111961"/>
                  </a:lnTo>
                  <a:lnTo>
                    <a:pt x="7118" y="106794"/>
                  </a:lnTo>
                  <a:lnTo>
                    <a:pt x="7796" y="99904"/>
                  </a:lnTo>
                  <a:lnTo>
                    <a:pt x="9152" y="93014"/>
                  </a:lnTo>
                  <a:lnTo>
                    <a:pt x="10508" y="84976"/>
                  </a:lnTo>
                  <a:lnTo>
                    <a:pt x="12542" y="76650"/>
                  </a:lnTo>
                  <a:lnTo>
                    <a:pt x="15593" y="68612"/>
                  </a:lnTo>
                  <a:lnTo>
                    <a:pt x="19322" y="60574"/>
                  </a:lnTo>
                  <a:lnTo>
                    <a:pt x="23728" y="53110"/>
                  </a:lnTo>
                  <a:lnTo>
                    <a:pt x="29830" y="45933"/>
                  </a:lnTo>
                  <a:lnTo>
                    <a:pt x="36949" y="39904"/>
                  </a:lnTo>
                  <a:lnTo>
                    <a:pt x="45084" y="34736"/>
                  </a:lnTo>
                  <a:lnTo>
                    <a:pt x="55254" y="31291"/>
                  </a:lnTo>
                  <a:lnTo>
                    <a:pt x="66779" y="29282"/>
                  </a:lnTo>
                  <a:lnTo>
                    <a:pt x="67457" y="28708"/>
                  </a:lnTo>
                  <a:lnTo>
                    <a:pt x="69491" y="27559"/>
                  </a:lnTo>
                  <a:lnTo>
                    <a:pt x="72881" y="25263"/>
                  </a:lnTo>
                  <a:lnTo>
                    <a:pt x="78305" y="22392"/>
                  </a:lnTo>
                  <a:lnTo>
                    <a:pt x="85423" y="18947"/>
                  </a:lnTo>
                  <a:lnTo>
                    <a:pt x="94915" y="14928"/>
                  </a:lnTo>
                  <a:lnTo>
                    <a:pt x="106440" y="10047"/>
                  </a:lnTo>
                  <a:lnTo>
                    <a:pt x="119999" y="4880"/>
                  </a:lnTo>
                  <a:lnTo>
                    <a:pt x="119322" y="4593"/>
                  </a:lnTo>
                  <a:lnTo>
                    <a:pt x="117288" y="4306"/>
                  </a:lnTo>
                  <a:lnTo>
                    <a:pt x="114237" y="3732"/>
                  </a:lnTo>
                  <a:lnTo>
                    <a:pt x="109830" y="3157"/>
                  </a:lnTo>
                  <a:lnTo>
                    <a:pt x="104406" y="2296"/>
                  </a:lnTo>
                  <a:lnTo>
                    <a:pt x="98305" y="1722"/>
                  </a:lnTo>
                  <a:lnTo>
                    <a:pt x="91186" y="1148"/>
                  </a:lnTo>
                  <a:lnTo>
                    <a:pt x="83389" y="287"/>
                  </a:lnTo>
                  <a:lnTo>
                    <a:pt x="75254" y="0"/>
                  </a:lnTo>
                  <a:lnTo>
                    <a:pt x="66779" y="287"/>
                  </a:lnTo>
                  <a:lnTo>
                    <a:pt x="57627" y="861"/>
                  </a:lnTo>
                  <a:lnTo>
                    <a:pt x="48474" y="1722"/>
                  </a:lnTo>
                  <a:lnTo>
                    <a:pt x="38983" y="3157"/>
                  </a:lnTo>
                  <a:lnTo>
                    <a:pt x="29491" y="5167"/>
                  </a:lnTo>
                  <a:lnTo>
                    <a:pt x="20000" y="7751"/>
                  </a:lnTo>
                  <a:lnTo>
                    <a:pt x="11186" y="1119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28" name="Google Shape;2528;p12"/>
            <p:cNvSpPr/>
            <p:nvPr/>
          </p:nvSpPr>
          <p:spPr>
            <a:xfrm>
              <a:off x="6230937" y="5270500"/>
              <a:ext cx="50799" cy="12699"/>
            </a:xfrm>
            <a:custGeom>
              <a:rect b="b" l="l" r="r" t="t"/>
              <a:pathLst>
                <a:path extrusionOk="0" h="120000" w="120000">
                  <a:moveTo>
                    <a:pt x="0" y="75949"/>
                  </a:moveTo>
                  <a:lnTo>
                    <a:pt x="0" y="74430"/>
                  </a:lnTo>
                  <a:lnTo>
                    <a:pt x="1241" y="69873"/>
                  </a:lnTo>
                  <a:lnTo>
                    <a:pt x="2482" y="63797"/>
                  </a:lnTo>
                  <a:lnTo>
                    <a:pt x="4551" y="54683"/>
                  </a:lnTo>
                  <a:lnTo>
                    <a:pt x="7448" y="45569"/>
                  </a:lnTo>
                  <a:lnTo>
                    <a:pt x="10758" y="36455"/>
                  </a:lnTo>
                  <a:lnTo>
                    <a:pt x="15310" y="27341"/>
                  </a:lnTo>
                  <a:lnTo>
                    <a:pt x="21103" y="18227"/>
                  </a:lnTo>
                  <a:lnTo>
                    <a:pt x="28551" y="9113"/>
                  </a:lnTo>
                  <a:lnTo>
                    <a:pt x="36413" y="3037"/>
                  </a:lnTo>
                  <a:lnTo>
                    <a:pt x="46344" y="0"/>
                  </a:lnTo>
                  <a:lnTo>
                    <a:pt x="57517" y="0"/>
                  </a:lnTo>
                  <a:lnTo>
                    <a:pt x="70344" y="3037"/>
                  </a:lnTo>
                  <a:lnTo>
                    <a:pt x="84827" y="12151"/>
                  </a:lnTo>
                  <a:lnTo>
                    <a:pt x="101379" y="24303"/>
                  </a:lnTo>
                  <a:lnTo>
                    <a:pt x="120000" y="42531"/>
                  </a:lnTo>
                  <a:lnTo>
                    <a:pt x="117103" y="68354"/>
                  </a:lnTo>
                  <a:lnTo>
                    <a:pt x="116275" y="66835"/>
                  </a:lnTo>
                  <a:lnTo>
                    <a:pt x="113379" y="63797"/>
                  </a:lnTo>
                  <a:lnTo>
                    <a:pt x="108827" y="59240"/>
                  </a:lnTo>
                  <a:lnTo>
                    <a:pt x="103034" y="53164"/>
                  </a:lnTo>
                  <a:lnTo>
                    <a:pt x="96000" y="47088"/>
                  </a:lnTo>
                  <a:lnTo>
                    <a:pt x="87724" y="41012"/>
                  </a:lnTo>
                  <a:lnTo>
                    <a:pt x="79034" y="36455"/>
                  </a:lnTo>
                  <a:lnTo>
                    <a:pt x="69103" y="33417"/>
                  </a:lnTo>
                  <a:lnTo>
                    <a:pt x="59586" y="31898"/>
                  </a:lnTo>
                  <a:lnTo>
                    <a:pt x="49655" y="31898"/>
                  </a:lnTo>
                  <a:lnTo>
                    <a:pt x="39724" y="34936"/>
                  </a:lnTo>
                  <a:lnTo>
                    <a:pt x="30620" y="42531"/>
                  </a:lnTo>
                  <a:lnTo>
                    <a:pt x="21517" y="54683"/>
                  </a:lnTo>
                  <a:lnTo>
                    <a:pt x="13241" y="69873"/>
                  </a:lnTo>
                  <a:lnTo>
                    <a:pt x="6206" y="92658"/>
                  </a:lnTo>
                  <a:lnTo>
                    <a:pt x="0" y="120000"/>
                  </a:lnTo>
                  <a:lnTo>
                    <a:pt x="0" y="7594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29" name="Google Shape;2529;p12"/>
            <p:cNvSpPr/>
            <p:nvPr/>
          </p:nvSpPr>
          <p:spPr>
            <a:xfrm>
              <a:off x="6230937" y="5237162"/>
              <a:ext cx="50799" cy="14287"/>
            </a:xfrm>
            <a:custGeom>
              <a:rect b="b" l="l" r="r" t="t"/>
              <a:pathLst>
                <a:path extrusionOk="0" h="120000" w="120000">
                  <a:moveTo>
                    <a:pt x="0" y="75949"/>
                  </a:moveTo>
                  <a:lnTo>
                    <a:pt x="0" y="74430"/>
                  </a:lnTo>
                  <a:lnTo>
                    <a:pt x="1241" y="69873"/>
                  </a:lnTo>
                  <a:lnTo>
                    <a:pt x="2482" y="63797"/>
                  </a:lnTo>
                  <a:lnTo>
                    <a:pt x="4551" y="54683"/>
                  </a:lnTo>
                  <a:lnTo>
                    <a:pt x="7448" y="45569"/>
                  </a:lnTo>
                  <a:lnTo>
                    <a:pt x="10758" y="36455"/>
                  </a:lnTo>
                  <a:lnTo>
                    <a:pt x="15310" y="25822"/>
                  </a:lnTo>
                  <a:lnTo>
                    <a:pt x="21103" y="16708"/>
                  </a:lnTo>
                  <a:lnTo>
                    <a:pt x="28551" y="9113"/>
                  </a:lnTo>
                  <a:lnTo>
                    <a:pt x="36413" y="3037"/>
                  </a:lnTo>
                  <a:lnTo>
                    <a:pt x="46344" y="0"/>
                  </a:lnTo>
                  <a:lnTo>
                    <a:pt x="57517" y="0"/>
                  </a:lnTo>
                  <a:lnTo>
                    <a:pt x="70344" y="3037"/>
                  </a:lnTo>
                  <a:lnTo>
                    <a:pt x="84827" y="10632"/>
                  </a:lnTo>
                  <a:lnTo>
                    <a:pt x="101379" y="24303"/>
                  </a:lnTo>
                  <a:lnTo>
                    <a:pt x="120000" y="42531"/>
                  </a:lnTo>
                  <a:lnTo>
                    <a:pt x="117103" y="66835"/>
                  </a:lnTo>
                  <a:lnTo>
                    <a:pt x="116275" y="65316"/>
                  </a:lnTo>
                  <a:lnTo>
                    <a:pt x="113379" y="62278"/>
                  </a:lnTo>
                  <a:lnTo>
                    <a:pt x="108827" y="57721"/>
                  </a:lnTo>
                  <a:lnTo>
                    <a:pt x="103034" y="51645"/>
                  </a:lnTo>
                  <a:lnTo>
                    <a:pt x="96000" y="47088"/>
                  </a:lnTo>
                  <a:lnTo>
                    <a:pt x="87724" y="41012"/>
                  </a:lnTo>
                  <a:lnTo>
                    <a:pt x="79034" y="36455"/>
                  </a:lnTo>
                  <a:lnTo>
                    <a:pt x="69103" y="31898"/>
                  </a:lnTo>
                  <a:lnTo>
                    <a:pt x="59586" y="30379"/>
                  </a:lnTo>
                  <a:lnTo>
                    <a:pt x="49655" y="31898"/>
                  </a:lnTo>
                  <a:lnTo>
                    <a:pt x="39724" y="34936"/>
                  </a:lnTo>
                  <a:lnTo>
                    <a:pt x="30620" y="42531"/>
                  </a:lnTo>
                  <a:lnTo>
                    <a:pt x="21517" y="54683"/>
                  </a:lnTo>
                  <a:lnTo>
                    <a:pt x="13241" y="69873"/>
                  </a:lnTo>
                  <a:lnTo>
                    <a:pt x="6206" y="92658"/>
                  </a:lnTo>
                  <a:lnTo>
                    <a:pt x="0" y="120000"/>
                  </a:lnTo>
                  <a:lnTo>
                    <a:pt x="0" y="7594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30" name="Google Shape;2530;p12"/>
            <p:cNvSpPr/>
            <p:nvPr/>
          </p:nvSpPr>
          <p:spPr>
            <a:xfrm>
              <a:off x="6278562" y="5221287"/>
              <a:ext cx="82550" cy="152399"/>
            </a:xfrm>
            <a:custGeom>
              <a:rect b="b" l="l" r="r" t="t"/>
              <a:pathLst>
                <a:path extrusionOk="0" h="120000" w="120000">
                  <a:moveTo>
                    <a:pt x="0" y="0"/>
                  </a:moveTo>
                  <a:lnTo>
                    <a:pt x="0" y="116129"/>
                  </a:lnTo>
                  <a:lnTo>
                    <a:pt x="36332" y="120000"/>
                  </a:lnTo>
                  <a:lnTo>
                    <a:pt x="34797" y="104377"/>
                  </a:lnTo>
                  <a:lnTo>
                    <a:pt x="120000" y="111428"/>
                  </a:lnTo>
                  <a:lnTo>
                    <a:pt x="118464" y="105207"/>
                  </a:lnTo>
                  <a:lnTo>
                    <a:pt x="59360" y="101198"/>
                  </a:lnTo>
                  <a:lnTo>
                    <a:pt x="57825" y="87788"/>
                  </a:lnTo>
                  <a:lnTo>
                    <a:pt x="17398" y="87788"/>
                  </a:lnTo>
                  <a:lnTo>
                    <a:pt x="16375" y="86129"/>
                  </a:lnTo>
                  <a:lnTo>
                    <a:pt x="13560" y="81152"/>
                  </a:lnTo>
                  <a:lnTo>
                    <a:pt x="9978" y="73271"/>
                  </a:lnTo>
                  <a:lnTo>
                    <a:pt x="6396" y="62903"/>
                  </a:lnTo>
                  <a:lnTo>
                    <a:pt x="3582" y="50460"/>
                  </a:lnTo>
                  <a:lnTo>
                    <a:pt x="2558" y="36221"/>
                  </a:lnTo>
                  <a:lnTo>
                    <a:pt x="4861" y="20599"/>
                  </a:lnTo>
                  <a:lnTo>
                    <a:pt x="10234" y="4009"/>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31" name="Google Shape;2531;p12"/>
            <p:cNvSpPr/>
            <p:nvPr/>
          </p:nvSpPr>
          <p:spPr>
            <a:xfrm>
              <a:off x="6319837" y="5186362"/>
              <a:ext cx="106362" cy="20636"/>
            </a:xfrm>
            <a:custGeom>
              <a:rect b="b" l="l" r="r" t="t"/>
              <a:pathLst>
                <a:path extrusionOk="0" h="120000" w="120000">
                  <a:moveTo>
                    <a:pt x="0" y="120000"/>
                  </a:moveTo>
                  <a:lnTo>
                    <a:pt x="596" y="118983"/>
                  </a:lnTo>
                  <a:lnTo>
                    <a:pt x="2781" y="114915"/>
                  </a:lnTo>
                  <a:lnTo>
                    <a:pt x="5761" y="109830"/>
                  </a:lnTo>
                  <a:lnTo>
                    <a:pt x="9933" y="102711"/>
                  </a:lnTo>
                  <a:lnTo>
                    <a:pt x="15298" y="94576"/>
                  </a:lnTo>
                  <a:lnTo>
                    <a:pt x="21258" y="86440"/>
                  </a:lnTo>
                  <a:lnTo>
                    <a:pt x="28410" y="77288"/>
                  </a:lnTo>
                  <a:lnTo>
                    <a:pt x="35960" y="70169"/>
                  </a:lnTo>
                  <a:lnTo>
                    <a:pt x="44503" y="63050"/>
                  </a:lnTo>
                  <a:lnTo>
                    <a:pt x="53642" y="57966"/>
                  </a:lnTo>
                  <a:lnTo>
                    <a:pt x="63377" y="53898"/>
                  </a:lnTo>
                  <a:lnTo>
                    <a:pt x="73311" y="52881"/>
                  </a:lnTo>
                  <a:lnTo>
                    <a:pt x="83841" y="53898"/>
                  </a:lnTo>
                  <a:lnTo>
                    <a:pt x="94569" y="58983"/>
                  </a:lnTo>
                  <a:lnTo>
                    <a:pt x="105496" y="67118"/>
                  </a:lnTo>
                  <a:lnTo>
                    <a:pt x="116622" y="79322"/>
                  </a:lnTo>
                  <a:lnTo>
                    <a:pt x="120000" y="0"/>
                  </a:lnTo>
                  <a:lnTo>
                    <a:pt x="119205" y="0"/>
                  </a:lnTo>
                  <a:lnTo>
                    <a:pt x="116622" y="0"/>
                  </a:lnTo>
                  <a:lnTo>
                    <a:pt x="112450" y="0"/>
                  </a:lnTo>
                  <a:lnTo>
                    <a:pt x="107284" y="1016"/>
                  </a:lnTo>
                  <a:lnTo>
                    <a:pt x="100728" y="2033"/>
                  </a:lnTo>
                  <a:lnTo>
                    <a:pt x="93377" y="3050"/>
                  </a:lnTo>
                  <a:lnTo>
                    <a:pt x="85033" y="6101"/>
                  </a:lnTo>
                  <a:lnTo>
                    <a:pt x="76092" y="8135"/>
                  </a:lnTo>
                  <a:lnTo>
                    <a:pt x="66556" y="12203"/>
                  </a:lnTo>
                  <a:lnTo>
                    <a:pt x="56622" y="16271"/>
                  </a:lnTo>
                  <a:lnTo>
                    <a:pt x="46688" y="21355"/>
                  </a:lnTo>
                  <a:lnTo>
                    <a:pt x="36953" y="28474"/>
                  </a:lnTo>
                  <a:lnTo>
                    <a:pt x="27019" y="36610"/>
                  </a:lnTo>
                  <a:lnTo>
                    <a:pt x="17483" y="45762"/>
                  </a:lnTo>
                  <a:lnTo>
                    <a:pt x="8344" y="55932"/>
                  </a:lnTo>
                  <a:lnTo>
                    <a:pt x="0" y="68135"/>
                  </a:lnTo>
                  <a:lnTo>
                    <a:pt x="0"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32" name="Google Shape;2532;p12"/>
            <p:cNvSpPr/>
            <p:nvPr/>
          </p:nvSpPr>
          <p:spPr>
            <a:xfrm>
              <a:off x="6257925" y="5376862"/>
              <a:ext cx="179386" cy="60324"/>
            </a:xfrm>
            <a:custGeom>
              <a:rect b="b" l="l" r="r" t="t"/>
              <a:pathLst>
                <a:path extrusionOk="0" h="120000" w="120000">
                  <a:moveTo>
                    <a:pt x="50737" y="116083"/>
                  </a:moveTo>
                  <a:lnTo>
                    <a:pt x="50973" y="115727"/>
                  </a:lnTo>
                  <a:lnTo>
                    <a:pt x="51681" y="115014"/>
                  </a:lnTo>
                  <a:lnTo>
                    <a:pt x="52743" y="113590"/>
                  </a:lnTo>
                  <a:lnTo>
                    <a:pt x="54159" y="111810"/>
                  </a:lnTo>
                  <a:lnTo>
                    <a:pt x="55929" y="109673"/>
                  </a:lnTo>
                  <a:lnTo>
                    <a:pt x="57935" y="107181"/>
                  </a:lnTo>
                  <a:lnTo>
                    <a:pt x="60058" y="103620"/>
                  </a:lnTo>
                  <a:lnTo>
                    <a:pt x="62300" y="100415"/>
                  </a:lnTo>
                  <a:lnTo>
                    <a:pt x="64778" y="96854"/>
                  </a:lnTo>
                  <a:lnTo>
                    <a:pt x="67020" y="92581"/>
                  </a:lnTo>
                  <a:lnTo>
                    <a:pt x="69262" y="88308"/>
                  </a:lnTo>
                  <a:lnTo>
                    <a:pt x="71504" y="83679"/>
                  </a:lnTo>
                  <a:lnTo>
                    <a:pt x="73510" y="79050"/>
                  </a:lnTo>
                  <a:lnTo>
                    <a:pt x="75280" y="74065"/>
                  </a:lnTo>
                  <a:lnTo>
                    <a:pt x="76814" y="68724"/>
                  </a:lnTo>
                  <a:lnTo>
                    <a:pt x="78112" y="63738"/>
                  </a:lnTo>
                  <a:lnTo>
                    <a:pt x="0" y="6053"/>
                  </a:lnTo>
                  <a:lnTo>
                    <a:pt x="6017" y="0"/>
                  </a:lnTo>
                  <a:lnTo>
                    <a:pt x="120000" y="84391"/>
                  </a:lnTo>
                  <a:lnTo>
                    <a:pt x="115280" y="92581"/>
                  </a:lnTo>
                  <a:lnTo>
                    <a:pt x="82359" y="66943"/>
                  </a:lnTo>
                  <a:lnTo>
                    <a:pt x="82241" y="67299"/>
                  </a:lnTo>
                  <a:lnTo>
                    <a:pt x="82005" y="68367"/>
                  </a:lnTo>
                  <a:lnTo>
                    <a:pt x="81533" y="69792"/>
                  </a:lnTo>
                  <a:lnTo>
                    <a:pt x="80825" y="71928"/>
                  </a:lnTo>
                  <a:lnTo>
                    <a:pt x="80000" y="75133"/>
                  </a:lnTo>
                  <a:lnTo>
                    <a:pt x="78820" y="77982"/>
                  </a:lnTo>
                  <a:lnTo>
                    <a:pt x="77522" y="81543"/>
                  </a:lnTo>
                  <a:lnTo>
                    <a:pt x="75752" y="85103"/>
                  </a:lnTo>
                  <a:lnTo>
                    <a:pt x="73864" y="89020"/>
                  </a:lnTo>
                  <a:lnTo>
                    <a:pt x="71858" y="93649"/>
                  </a:lnTo>
                  <a:lnTo>
                    <a:pt x="69262" y="97922"/>
                  </a:lnTo>
                  <a:lnTo>
                    <a:pt x="66666" y="102195"/>
                  </a:lnTo>
                  <a:lnTo>
                    <a:pt x="63716" y="107181"/>
                  </a:lnTo>
                  <a:lnTo>
                    <a:pt x="60294" y="111454"/>
                  </a:lnTo>
                  <a:lnTo>
                    <a:pt x="56637" y="115727"/>
                  </a:lnTo>
                  <a:lnTo>
                    <a:pt x="52743" y="120000"/>
                  </a:lnTo>
                  <a:lnTo>
                    <a:pt x="50737" y="11608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33" name="Google Shape;2533;p12"/>
            <p:cNvSpPr/>
            <p:nvPr/>
          </p:nvSpPr>
          <p:spPr>
            <a:xfrm>
              <a:off x="6219825" y="5392737"/>
              <a:ext cx="184149" cy="53974"/>
            </a:xfrm>
            <a:custGeom>
              <a:rect b="b" l="l" r="r" t="t"/>
              <a:pathLst>
                <a:path extrusionOk="0" h="120000" w="120000">
                  <a:moveTo>
                    <a:pt x="0" y="0"/>
                  </a:moveTo>
                  <a:lnTo>
                    <a:pt x="117335" y="120000"/>
                  </a:lnTo>
                  <a:lnTo>
                    <a:pt x="120000" y="120000"/>
                  </a:lnTo>
                  <a:lnTo>
                    <a:pt x="3590" y="0"/>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34" name="Google Shape;2534;p12"/>
            <p:cNvSpPr/>
            <p:nvPr/>
          </p:nvSpPr>
          <p:spPr>
            <a:xfrm>
              <a:off x="6251575" y="5386387"/>
              <a:ext cx="179386" cy="47625"/>
            </a:xfrm>
            <a:custGeom>
              <a:rect b="b" l="l" r="r" t="t"/>
              <a:pathLst>
                <a:path extrusionOk="0" h="120000" w="120000">
                  <a:moveTo>
                    <a:pt x="0" y="444"/>
                  </a:moveTo>
                  <a:lnTo>
                    <a:pt x="117419" y="120000"/>
                  </a:lnTo>
                  <a:lnTo>
                    <a:pt x="120000" y="119555"/>
                  </a:lnTo>
                  <a:lnTo>
                    <a:pt x="3636" y="0"/>
                  </a:lnTo>
                  <a:lnTo>
                    <a:pt x="0" y="44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35" name="Google Shape;2535;p12"/>
            <p:cNvSpPr/>
            <p:nvPr/>
          </p:nvSpPr>
          <p:spPr>
            <a:xfrm>
              <a:off x="6237287" y="5387975"/>
              <a:ext cx="180975" cy="52387"/>
            </a:xfrm>
            <a:custGeom>
              <a:rect b="b" l="l" r="r" t="t"/>
              <a:pathLst>
                <a:path extrusionOk="0" h="120000" w="120000">
                  <a:moveTo>
                    <a:pt x="0" y="0"/>
                  </a:moveTo>
                  <a:lnTo>
                    <a:pt x="117782" y="120000"/>
                  </a:lnTo>
                  <a:lnTo>
                    <a:pt x="120000" y="117190"/>
                  </a:lnTo>
                  <a:lnTo>
                    <a:pt x="3501" y="0"/>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2536" name="Google Shape;2536;p12"/>
          <p:cNvGrpSpPr/>
          <p:nvPr/>
        </p:nvGrpSpPr>
        <p:grpSpPr>
          <a:xfrm>
            <a:off x="5424487" y="4926012"/>
            <a:ext cx="338136" cy="282574"/>
            <a:chOff x="6189662" y="5181600"/>
            <a:chExt cx="338136" cy="282574"/>
          </a:xfrm>
        </p:grpSpPr>
        <p:sp>
          <p:nvSpPr>
            <p:cNvPr id="2537" name="Google Shape;2537;p12"/>
            <p:cNvSpPr/>
            <p:nvPr/>
          </p:nvSpPr>
          <p:spPr>
            <a:xfrm>
              <a:off x="6189662" y="5181600"/>
              <a:ext cx="338136" cy="282574"/>
            </a:xfrm>
            <a:custGeom>
              <a:rect b="b" l="l" r="r" t="t"/>
              <a:pathLst>
                <a:path extrusionOk="0" h="120000" w="120000">
                  <a:moveTo>
                    <a:pt x="32493" y="15915"/>
                  </a:moveTo>
                  <a:lnTo>
                    <a:pt x="33810" y="8592"/>
                  </a:lnTo>
                  <a:lnTo>
                    <a:pt x="33873" y="8592"/>
                  </a:lnTo>
                  <a:lnTo>
                    <a:pt x="34124" y="8518"/>
                  </a:lnTo>
                  <a:lnTo>
                    <a:pt x="34438" y="8368"/>
                  </a:lnTo>
                  <a:lnTo>
                    <a:pt x="34814" y="8219"/>
                  </a:lnTo>
                  <a:lnTo>
                    <a:pt x="35378" y="7995"/>
                  </a:lnTo>
                  <a:lnTo>
                    <a:pt x="36006" y="7696"/>
                  </a:lnTo>
                  <a:lnTo>
                    <a:pt x="36759" y="7471"/>
                  </a:lnTo>
                  <a:lnTo>
                    <a:pt x="37762" y="7098"/>
                  </a:lnTo>
                  <a:lnTo>
                    <a:pt x="38766" y="6724"/>
                  </a:lnTo>
                  <a:lnTo>
                    <a:pt x="39895" y="6351"/>
                  </a:lnTo>
                  <a:lnTo>
                    <a:pt x="41150" y="5977"/>
                  </a:lnTo>
                  <a:lnTo>
                    <a:pt x="42592" y="5603"/>
                  </a:lnTo>
                  <a:lnTo>
                    <a:pt x="44098" y="5230"/>
                  </a:lnTo>
                  <a:lnTo>
                    <a:pt x="45791" y="4782"/>
                  </a:lnTo>
                  <a:lnTo>
                    <a:pt x="47548" y="4333"/>
                  </a:lnTo>
                  <a:lnTo>
                    <a:pt x="49492" y="3885"/>
                  </a:lnTo>
                  <a:lnTo>
                    <a:pt x="51437" y="3437"/>
                  </a:lnTo>
                  <a:lnTo>
                    <a:pt x="53633" y="3063"/>
                  </a:lnTo>
                  <a:lnTo>
                    <a:pt x="55953" y="2689"/>
                  </a:lnTo>
                  <a:lnTo>
                    <a:pt x="58274" y="2316"/>
                  </a:lnTo>
                  <a:lnTo>
                    <a:pt x="60846" y="1942"/>
                  </a:lnTo>
                  <a:lnTo>
                    <a:pt x="63544" y="1569"/>
                  </a:lnTo>
                  <a:lnTo>
                    <a:pt x="66241" y="1270"/>
                  </a:lnTo>
                  <a:lnTo>
                    <a:pt x="69189" y="971"/>
                  </a:lnTo>
                  <a:lnTo>
                    <a:pt x="72263" y="747"/>
                  </a:lnTo>
                  <a:lnTo>
                    <a:pt x="75399" y="448"/>
                  </a:lnTo>
                  <a:lnTo>
                    <a:pt x="78724" y="224"/>
                  </a:lnTo>
                  <a:lnTo>
                    <a:pt x="82111" y="74"/>
                  </a:lnTo>
                  <a:lnTo>
                    <a:pt x="85687" y="0"/>
                  </a:lnTo>
                  <a:lnTo>
                    <a:pt x="89388" y="0"/>
                  </a:lnTo>
                  <a:lnTo>
                    <a:pt x="93152" y="0"/>
                  </a:lnTo>
                  <a:lnTo>
                    <a:pt x="97104" y="74"/>
                  </a:lnTo>
                  <a:lnTo>
                    <a:pt x="101369" y="2914"/>
                  </a:lnTo>
                  <a:lnTo>
                    <a:pt x="100428" y="16513"/>
                  </a:lnTo>
                  <a:lnTo>
                    <a:pt x="100742" y="16662"/>
                  </a:lnTo>
                  <a:lnTo>
                    <a:pt x="101620" y="17185"/>
                  </a:lnTo>
                  <a:lnTo>
                    <a:pt x="102875" y="18156"/>
                  </a:lnTo>
                  <a:lnTo>
                    <a:pt x="104317" y="19427"/>
                  </a:lnTo>
                  <a:lnTo>
                    <a:pt x="105886" y="21220"/>
                  </a:lnTo>
                  <a:lnTo>
                    <a:pt x="107203" y="23312"/>
                  </a:lnTo>
                  <a:lnTo>
                    <a:pt x="108269" y="25927"/>
                  </a:lnTo>
                  <a:lnTo>
                    <a:pt x="108897" y="28991"/>
                  </a:lnTo>
                  <a:lnTo>
                    <a:pt x="118619" y="39452"/>
                  </a:lnTo>
                  <a:lnTo>
                    <a:pt x="115985" y="67098"/>
                  </a:lnTo>
                  <a:lnTo>
                    <a:pt x="100428" y="76438"/>
                  </a:lnTo>
                  <a:lnTo>
                    <a:pt x="118870" y="82938"/>
                  </a:lnTo>
                  <a:lnTo>
                    <a:pt x="118996" y="83237"/>
                  </a:lnTo>
                  <a:lnTo>
                    <a:pt x="119309" y="84059"/>
                  </a:lnTo>
                  <a:lnTo>
                    <a:pt x="119623" y="85404"/>
                  </a:lnTo>
                  <a:lnTo>
                    <a:pt x="119937" y="87123"/>
                  </a:lnTo>
                  <a:lnTo>
                    <a:pt x="120000" y="89290"/>
                  </a:lnTo>
                  <a:lnTo>
                    <a:pt x="119874" y="91830"/>
                  </a:lnTo>
                  <a:lnTo>
                    <a:pt x="119247" y="94595"/>
                  </a:lnTo>
                  <a:lnTo>
                    <a:pt x="118180" y="97658"/>
                  </a:lnTo>
                  <a:lnTo>
                    <a:pt x="69440" y="120000"/>
                  </a:lnTo>
                  <a:lnTo>
                    <a:pt x="0" y="93997"/>
                  </a:lnTo>
                  <a:lnTo>
                    <a:pt x="1191" y="90933"/>
                  </a:lnTo>
                  <a:lnTo>
                    <a:pt x="11792" y="86600"/>
                  </a:lnTo>
                  <a:lnTo>
                    <a:pt x="11792" y="16513"/>
                  </a:lnTo>
                  <a:lnTo>
                    <a:pt x="11855" y="16438"/>
                  </a:lnTo>
                  <a:lnTo>
                    <a:pt x="12106" y="16214"/>
                  </a:lnTo>
                  <a:lnTo>
                    <a:pt x="12420" y="15990"/>
                  </a:lnTo>
                  <a:lnTo>
                    <a:pt x="12984" y="15616"/>
                  </a:lnTo>
                  <a:lnTo>
                    <a:pt x="13674" y="15168"/>
                  </a:lnTo>
                  <a:lnTo>
                    <a:pt x="14427" y="14719"/>
                  </a:lnTo>
                  <a:lnTo>
                    <a:pt x="15368" y="14271"/>
                  </a:lnTo>
                  <a:lnTo>
                    <a:pt x="16434" y="13748"/>
                  </a:lnTo>
                  <a:lnTo>
                    <a:pt x="17626" y="13374"/>
                  </a:lnTo>
                  <a:lnTo>
                    <a:pt x="18944" y="13075"/>
                  </a:lnTo>
                  <a:lnTo>
                    <a:pt x="20449" y="12926"/>
                  </a:lnTo>
                  <a:lnTo>
                    <a:pt x="21955" y="12777"/>
                  </a:lnTo>
                  <a:lnTo>
                    <a:pt x="23711" y="12851"/>
                  </a:lnTo>
                  <a:lnTo>
                    <a:pt x="25530" y="13075"/>
                  </a:lnTo>
                  <a:lnTo>
                    <a:pt x="27537" y="13524"/>
                  </a:lnTo>
                  <a:lnTo>
                    <a:pt x="29545" y="14271"/>
                  </a:lnTo>
                  <a:lnTo>
                    <a:pt x="32493" y="1591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38" name="Google Shape;2538;p12"/>
            <p:cNvSpPr/>
            <p:nvPr/>
          </p:nvSpPr>
          <p:spPr>
            <a:xfrm>
              <a:off x="6313487" y="5203825"/>
              <a:ext cx="107949" cy="123824"/>
            </a:xfrm>
            <a:custGeom>
              <a:rect b="b" l="l" r="r" t="t"/>
              <a:pathLst>
                <a:path extrusionOk="0" h="120000" w="120000">
                  <a:moveTo>
                    <a:pt x="119022" y="4476"/>
                  </a:moveTo>
                  <a:lnTo>
                    <a:pt x="118436" y="4304"/>
                  </a:lnTo>
                  <a:lnTo>
                    <a:pt x="116482" y="3959"/>
                  </a:lnTo>
                  <a:lnTo>
                    <a:pt x="113550" y="3098"/>
                  </a:lnTo>
                  <a:lnTo>
                    <a:pt x="109250" y="2410"/>
                  </a:lnTo>
                  <a:lnTo>
                    <a:pt x="104364" y="1721"/>
                  </a:lnTo>
                  <a:lnTo>
                    <a:pt x="98306" y="1032"/>
                  </a:lnTo>
                  <a:lnTo>
                    <a:pt x="91661" y="516"/>
                  </a:lnTo>
                  <a:lnTo>
                    <a:pt x="84039" y="172"/>
                  </a:lnTo>
                  <a:lnTo>
                    <a:pt x="75830" y="0"/>
                  </a:lnTo>
                  <a:lnTo>
                    <a:pt x="67231" y="344"/>
                  </a:lnTo>
                  <a:lnTo>
                    <a:pt x="58045" y="1032"/>
                  </a:lnTo>
                  <a:lnTo>
                    <a:pt x="48273" y="2410"/>
                  </a:lnTo>
                  <a:lnTo>
                    <a:pt x="38501" y="4304"/>
                  </a:lnTo>
                  <a:lnTo>
                    <a:pt x="28338" y="6886"/>
                  </a:lnTo>
                  <a:lnTo>
                    <a:pt x="17980" y="9985"/>
                  </a:lnTo>
                  <a:lnTo>
                    <a:pt x="7622" y="14289"/>
                  </a:lnTo>
                  <a:lnTo>
                    <a:pt x="6840" y="16527"/>
                  </a:lnTo>
                  <a:lnTo>
                    <a:pt x="5081" y="23070"/>
                  </a:lnTo>
                  <a:lnTo>
                    <a:pt x="2931" y="33055"/>
                  </a:lnTo>
                  <a:lnTo>
                    <a:pt x="977" y="46140"/>
                  </a:lnTo>
                  <a:lnTo>
                    <a:pt x="0" y="61635"/>
                  </a:lnTo>
                  <a:lnTo>
                    <a:pt x="781" y="79024"/>
                  </a:lnTo>
                  <a:lnTo>
                    <a:pt x="3713" y="97790"/>
                  </a:lnTo>
                  <a:lnTo>
                    <a:pt x="9771" y="116901"/>
                  </a:lnTo>
                  <a:lnTo>
                    <a:pt x="10553" y="116901"/>
                  </a:lnTo>
                  <a:lnTo>
                    <a:pt x="12117" y="116728"/>
                  </a:lnTo>
                  <a:lnTo>
                    <a:pt x="14657" y="116384"/>
                  </a:lnTo>
                  <a:lnTo>
                    <a:pt x="18175" y="116212"/>
                  </a:lnTo>
                  <a:lnTo>
                    <a:pt x="22866" y="115868"/>
                  </a:lnTo>
                  <a:lnTo>
                    <a:pt x="28143" y="115523"/>
                  </a:lnTo>
                  <a:lnTo>
                    <a:pt x="34592" y="115351"/>
                  </a:lnTo>
                  <a:lnTo>
                    <a:pt x="41433" y="115179"/>
                  </a:lnTo>
                  <a:lnTo>
                    <a:pt x="49250" y="115007"/>
                  </a:lnTo>
                  <a:lnTo>
                    <a:pt x="57654" y="115179"/>
                  </a:lnTo>
                  <a:lnTo>
                    <a:pt x="66840" y="115351"/>
                  </a:lnTo>
                  <a:lnTo>
                    <a:pt x="76416" y="115695"/>
                  </a:lnTo>
                  <a:lnTo>
                    <a:pt x="86579" y="116384"/>
                  </a:lnTo>
                  <a:lnTo>
                    <a:pt x="97328" y="117245"/>
                  </a:lnTo>
                  <a:lnTo>
                    <a:pt x="108469" y="118450"/>
                  </a:lnTo>
                  <a:lnTo>
                    <a:pt x="119999" y="120000"/>
                  </a:lnTo>
                  <a:lnTo>
                    <a:pt x="119413" y="116384"/>
                  </a:lnTo>
                  <a:lnTo>
                    <a:pt x="118241" y="106915"/>
                  </a:lnTo>
                  <a:lnTo>
                    <a:pt x="116482" y="92625"/>
                  </a:lnTo>
                  <a:lnTo>
                    <a:pt x="115114" y="75408"/>
                  </a:lnTo>
                  <a:lnTo>
                    <a:pt x="114136" y="56298"/>
                  </a:lnTo>
                  <a:lnTo>
                    <a:pt x="114136" y="37360"/>
                  </a:lnTo>
                  <a:lnTo>
                    <a:pt x="115700" y="19626"/>
                  </a:lnTo>
                  <a:lnTo>
                    <a:pt x="119022" y="447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39" name="Google Shape;2539;p12"/>
            <p:cNvSpPr/>
            <p:nvPr/>
          </p:nvSpPr>
          <p:spPr>
            <a:xfrm>
              <a:off x="6324600" y="5237162"/>
              <a:ext cx="179386" cy="122237"/>
            </a:xfrm>
            <a:custGeom>
              <a:rect b="b" l="l" r="r" t="t"/>
              <a:pathLst>
                <a:path extrusionOk="0" h="120000" w="120000">
                  <a:moveTo>
                    <a:pt x="710" y="90562"/>
                  </a:moveTo>
                  <a:lnTo>
                    <a:pt x="0" y="105281"/>
                  </a:lnTo>
                  <a:lnTo>
                    <a:pt x="78106" y="120000"/>
                  </a:lnTo>
                  <a:lnTo>
                    <a:pt x="78698" y="119653"/>
                  </a:lnTo>
                  <a:lnTo>
                    <a:pt x="80355" y="118268"/>
                  </a:lnTo>
                  <a:lnTo>
                    <a:pt x="82840" y="116363"/>
                  </a:lnTo>
                  <a:lnTo>
                    <a:pt x="85917" y="113766"/>
                  </a:lnTo>
                  <a:lnTo>
                    <a:pt x="89704" y="110129"/>
                  </a:lnTo>
                  <a:lnTo>
                    <a:pt x="93846" y="105800"/>
                  </a:lnTo>
                  <a:lnTo>
                    <a:pt x="98106" y="100606"/>
                  </a:lnTo>
                  <a:lnTo>
                    <a:pt x="102485" y="94545"/>
                  </a:lnTo>
                  <a:lnTo>
                    <a:pt x="106745" y="87965"/>
                  </a:lnTo>
                  <a:lnTo>
                    <a:pt x="110650" y="80519"/>
                  </a:lnTo>
                  <a:lnTo>
                    <a:pt x="114082" y="72034"/>
                  </a:lnTo>
                  <a:lnTo>
                    <a:pt x="116804" y="62683"/>
                  </a:lnTo>
                  <a:lnTo>
                    <a:pt x="118816" y="52813"/>
                  </a:lnTo>
                  <a:lnTo>
                    <a:pt x="120000" y="41904"/>
                  </a:lnTo>
                  <a:lnTo>
                    <a:pt x="119763" y="30303"/>
                  </a:lnTo>
                  <a:lnTo>
                    <a:pt x="118343" y="17835"/>
                  </a:lnTo>
                  <a:lnTo>
                    <a:pt x="118106" y="16969"/>
                  </a:lnTo>
                  <a:lnTo>
                    <a:pt x="117396" y="15064"/>
                  </a:lnTo>
                  <a:lnTo>
                    <a:pt x="116094" y="12467"/>
                  </a:lnTo>
                  <a:lnTo>
                    <a:pt x="114437" y="9177"/>
                  </a:lnTo>
                  <a:lnTo>
                    <a:pt x="112189" y="6060"/>
                  </a:lnTo>
                  <a:lnTo>
                    <a:pt x="109585" y="3290"/>
                  </a:lnTo>
                  <a:lnTo>
                    <a:pt x="106508" y="1038"/>
                  </a:lnTo>
                  <a:lnTo>
                    <a:pt x="102958" y="0"/>
                  </a:lnTo>
                  <a:lnTo>
                    <a:pt x="103431" y="2077"/>
                  </a:lnTo>
                  <a:lnTo>
                    <a:pt x="104615" y="7099"/>
                  </a:lnTo>
                  <a:lnTo>
                    <a:pt x="106035" y="15411"/>
                  </a:lnTo>
                  <a:lnTo>
                    <a:pt x="107337" y="26147"/>
                  </a:lnTo>
                  <a:lnTo>
                    <a:pt x="107692" y="38961"/>
                  </a:lnTo>
                  <a:lnTo>
                    <a:pt x="106745" y="53160"/>
                  </a:lnTo>
                  <a:lnTo>
                    <a:pt x="103905" y="68571"/>
                  </a:lnTo>
                  <a:lnTo>
                    <a:pt x="98934" y="84675"/>
                  </a:lnTo>
                  <a:lnTo>
                    <a:pt x="98816" y="84848"/>
                  </a:lnTo>
                  <a:lnTo>
                    <a:pt x="98343" y="85367"/>
                  </a:lnTo>
                  <a:lnTo>
                    <a:pt x="97633" y="86233"/>
                  </a:lnTo>
                  <a:lnTo>
                    <a:pt x="96568" y="87619"/>
                  </a:lnTo>
                  <a:lnTo>
                    <a:pt x="95266" y="88831"/>
                  </a:lnTo>
                  <a:lnTo>
                    <a:pt x="93727" y="90216"/>
                  </a:lnTo>
                  <a:lnTo>
                    <a:pt x="91715" y="91601"/>
                  </a:lnTo>
                  <a:lnTo>
                    <a:pt x="89585" y="92987"/>
                  </a:lnTo>
                  <a:lnTo>
                    <a:pt x="87218" y="94199"/>
                  </a:lnTo>
                  <a:lnTo>
                    <a:pt x="84378" y="95584"/>
                  </a:lnTo>
                  <a:lnTo>
                    <a:pt x="81420" y="96450"/>
                  </a:lnTo>
                  <a:lnTo>
                    <a:pt x="77988" y="97142"/>
                  </a:lnTo>
                  <a:lnTo>
                    <a:pt x="74556" y="97316"/>
                  </a:lnTo>
                  <a:lnTo>
                    <a:pt x="70650" y="97142"/>
                  </a:lnTo>
                  <a:lnTo>
                    <a:pt x="66508" y="96623"/>
                  </a:lnTo>
                  <a:lnTo>
                    <a:pt x="62130" y="95411"/>
                  </a:lnTo>
                  <a:lnTo>
                    <a:pt x="62130" y="111168"/>
                  </a:lnTo>
                  <a:lnTo>
                    <a:pt x="2721" y="102164"/>
                  </a:lnTo>
                  <a:lnTo>
                    <a:pt x="710" y="90562"/>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40" name="Google Shape;2540;p12"/>
            <p:cNvSpPr/>
            <p:nvPr/>
          </p:nvSpPr>
          <p:spPr>
            <a:xfrm>
              <a:off x="6302375" y="5357812"/>
              <a:ext cx="131761" cy="42861"/>
            </a:xfrm>
            <a:custGeom>
              <a:rect b="b" l="l" r="r" t="t"/>
              <a:pathLst>
                <a:path extrusionOk="0" h="120000" w="120000">
                  <a:moveTo>
                    <a:pt x="119999" y="43000"/>
                  </a:moveTo>
                  <a:lnTo>
                    <a:pt x="1771" y="0"/>
                  </a:lnTo>
                  <a:lnTo>
                    <a:pt x="0" y="43000"/>
                  </a:lnTo>
                  <a:lnTo>
                    <a:pt x="116295" y="120000"/>
                  </a:lnTo>
                  <a:lnTo>
                    <a:pt x="119999" y="43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41" name="Google Shape;2541;p12"/>
            <p:cNvSpPr/>
            <p:nvPr/>
          </p:nvSpPr>
          <p:spPr>
            <a:xfrm>
              <a:off x="6367462" y="5372100"/>
              <a:ext cx="57150" cy="19049"/>
            </a:xfrm>
            <a:custGeom>
              <a:rect b="b" l="l" r="r" t="t"/>
              <a:pathLst>
                <a:path extrusionOk="0" h="120000" w="120000">
                  <a:moveTo>
                    <a:pt x="120000" y="51743"/>
                  </a:moveTo>
                  <a:lnTo>
                    <a:pt x="1504" y="0"/>
                  </a:lnTo>
                  <a:lnTo>
                    <a:pt x="0" y="49541"/>
                  </a:lnTo>
                  <a:lnTo>
                    <a:pt x="116238" y="120000"/>
                  </a:lnTo>
                  <a:lnTo>
                    <a:pt x="120000" y="5174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42" name="Google Shape;2542;p12"/>
            <p:cNvSpPr/>
            <p:nvPr/>
          </p:nvSpPr>
          <p:spPr>
            <a:xfrm>
              <a:off x="6310312" y="5362575"/>
              <a:ext cx="38099" cy="14287"/>
            </a:xfrm>
            <a:custGeom>
              <a:rect b="b" l="l" r="r" t="t"/>
              <a:pathLst>
                <a:path extrusionOk="0" h="120000" w="120000">
                  <a:moveTo>
                    <a:pt x="119999" y="54814"/>
                  </a:moveTo>
                  <a:lnTo>
                    <a:pt x="0" y="0"/>
                  </a:lnTo>
                  <a:lnTo>
                    <a:pt x="1126" y="57777"/>
                  </a:lnTo>
                  <a:lnTo>
                    <a:pt x="116056" y="120000"/>
                  </a:lnTo>
                  <a:lnTo>
                    <a:pt x="119999" y="5481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43" name="Google Shape;2543;p12"/>
            <p:cNvSpPr/>
            <p:nvPr/>
          </p:nvSpPr>
          <p:spPr>
            <a:xfrm>
              <a:off x="6216650" y="5375275"/>
              <a:ext cx="220662" cy="74611"/>
            </a:xfrm>
            <a:custGeom>
              <a:rect b="b" l="l" r="r" t="t"/>
              <a:pathLst>
                <a:path extrusionOk="0" h="120000" w="120000">
                  <a:moveTo>
                    <a:pt x="0" y="35855"/>
                  </a:moveTo>
                  <a:lnTo>
                    <a:pt x="287" y="35855"/>
                  </a:lnTo>
                  <a:lnTo>
                    <a:pt x="956" y="35277"/>
                  </a:lnTo>
                  <a:lnTo>
                    <a:pt x="2200" y="34698"/>
                  </a:lnTo>
                  <a:lnTo>
                    <a:pt x="3827" y="33831"/>
                  </a:lnTo>
                  <a:lnTo>
                    <a:pt x="5645" y="32963"/>
                  </a:lnTo>
                  <a:lnTo>
                    <a:pt x="7751" y="31518"/>
                  </a:lnTo>
                  <a:lnTo>
                    <a:pt x="10239" y="29783"/>
                  </a:lnTo>
                  <a:lnTo>
                    <a:pt x="12727" y="27759"/>
                  </a:lnTo>
                  <a:lnTo>
                    <a:pt x="15406" y="25734"/>
                  </a:lnTo>
                  <a:lnTo>
                    <a:pt x="17990" y="22843"/>
                  </a:lnTo>
                  <a:lnTo>
                    <a:pt x="20669" y="19951"/>
                  </a:lnTo>
                  <a:lnTo>
                    <a:pt x="23253" y="16771"/>
                  </a:lnTo>
                  <a:lnTo>
                    <a:pt x="25837" y="13012"/>
                  </a:lnTo>
                  <a:lnTo>
                    <a:pt x="28038" y="8963"/>
                  </a:lnTo>
                  <a:lnTo>
                    <a:pt x="30239" y="4626"/>
                  </a:lnTo>
                  <a:lnTo>
                    <a:pt x="31961" y="0"/>
                  </a:lnTo>
                  <a:lnTo>
                    <a:pt x="120000" y="60722"/>
                  </a:lnTo>
                  <a:lnTo>
                    <a:pt x="119808" y="61301"/>
                  </a:lnTo>
                  <a:lnTo>
                    <a:pt x="119330" y="63036"/>
                  </a:lnTo>
                  <a:lnTo>
                    <a:pt x="118564" y="65349"/>
                  </a:lnTo>
                  <a:lnTo>
                    <a:pt x="117416" y="68240"/>
                  </a:lnTo>
                  <a:lnTo>
                    <a:pt x="116076" y="71710"/>
                  </a:lnTo>
                  <a:lnTo>
                    <a:pt x="114545" y="76048"/>
                  </a:lnTo>
                  <a:lnTo>
                    <a:pt x="112918" y="80674"/>
                  </a:lnTo>
                  <a:lnTo>
                    <a:pt x="110909" y="85301"/>
                  </a:lnTo>
                  <a:lnTo>
                    <a:pt x="108899" y="90506"/>
                  </a:lnTo>
                  <a:lnTo>
                    <a:pt x="106794" y="95421"/>
                  </a:lnTo>
                  <a:lnTo>
                    <a:pt x="104497" y="100337"/>
                  </a:lnTo>
                  <a:lnTo>
                    <a:pt x="102200" y="105253"/>
                  </a:lnTo>
                  <a:lnTo>
                    <a:pt x="99808" y="109590"/>
                  </a:lnTo>
                  <a:lnTo>
                    <a:pt x="97511" y="113349"/>
                  </a:lnTo>
                  <a:lnTo>
                    <a:pt x="95119" y="117108"/>
                  </a:lnTo>
                  <a:lnTo>
                    <a:pt x="92918" y="120000"/>
                  </a:lnTo>
                  <a:lnTo>
                    <a:pt x="0" y="3585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44" name="Google Shape;2544;p12"/>
            <p:cNvSpPr/>
            <p:nvPr/>
          </p:nvSpPr>
          <p:spPr>
            <a:xfrm>
              <a:off x="6437312" y="5367337"/>
              <a:ext cx="77787" cy="34924"/>
            </a:xfrm>
            <a:custGeom>
              <a:rect b="b" l="l" r="r" t="t"/>
              <a:pathLst>
                <a:path extrusionOk="0" h="120000" w="120000">
                  <a:moveTo>
                    <a:pt x="12080" y="119999"/>
                  </a:moveTo>
                  <a:lnTo>
                    <a:pt x="120000" y="47878"/>
                  </a:lnTo>
                  <a:lnTo>
                    <a:pt x="54496" y="0"/>
                  </a:lnTo>
                  <a:lnTo>
                    <a:pt x="1342" y="13333"/>
                  </a:lnTo>
                  <a:lnTo>
                    <a:pt x="0" y="113333"/>
                  </a:lnTo>
                  <a:lnTo>
                    <a:pt x="12080" y="11999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45" name="Google Shape;2545;p12"/>
            <p:cNvSpPr/>
            <p:nvPr/>
          </p:nvSpPr>
          <p:spPr>
            <a:xfrm>
              <a:off x="6232525" y="5218112"/>
              <a:ext cx="42861" cy="166686"/>
            </a:xfrm>
            <a:custGeom>
              <a:rect b="b" l="l" r="r" t="t"/>
              <a:pathLst>
                <a:path extrusionOk="0" h="120000" w="120000">
                  <a:moveTo>
                    <a:pt x="120000" y="2787"/>
                  </a:moveTo>
                  <a:lnTo>
                    <a:pt x="119495" y="2661"/>
                  </a:lnTo>
                  <a:lnTo>
                    <a:pt x="117478" y="2407"/>
                  </a:lnTo>
                  <a:lnTo>
                    <a:pt x="113949" y="2154"/>
                  </a:lnTo>
                  <a:lnTo>
                    <a:pt x="109411" y="1774"/>
                  </a:lnTo>
                  <a:lnTo>
                    <a:pt x="103865" y="1267"/>
                  </a:lnTo>
                  <a:lnTo>
                    <a:pt x="97815" y="887"/>
                  </a:lnTo>
                  <a:lnTo>
                    <a:pt x="90756" y="506"/>
                  </a:lnTo>
                  <a:lnTo>
                    <a:pt x="82689" y="126"/>
                  </a:lnTo>
                  <a:lnTo>
                    <a:pt x="73613" y="0"/>
                  </a:lnTo>
                  <a:lnTo>
                    <a:pt x="64033" y="0"/>
                  </a:lnTo>
                  <a:lnTo>
                    <a:pt x="54453" y="253"/>
                  </a:lnTo>
                  <a:lnTo>
                    <a:pt x="43865" y="633"/>
                  </a:lnTo>
                  <a:lnTo>
                    <a:pt x="33277" y="1393"/>
                  </a:lnTo>
                  <a:lnTo>
                    <a:pt x="22184" y="2407"/>
                  </a:lnTo>
                  <a:lnTo>
                    <a:pt x="11092" y="3801"/>
                  </a:lnTo>
                  <a:lnTo>
                    <a:pt x="0" y="5702"/>
                  </a:lnTo>
                  <a:lnTo>
                    <a:pt x="0" y="120000"/>
                  </a:lnTo>
                  <a:lnTo>
                    <a:pt x="504" y="120000"/>
                  </a:lnTo>
                  <a:lnTo>
                    <a:pt x="3025" y="120000"/>
                  </a:lnTo>
                  <a:lnTo>
                    <a:pt x="6554" y="119873"/>
                  </a:lnTo>
                  <a:lnTo>
                    <a:pt x="11092" y="119746"/>
                  </a:lnTo>
                  <a:lnTo>
                    <a:pt x="16638" y="119493"/>
                  </a:lnTo>
                  <a:lnTo>
                    <a:pt x="23697" y="119239"/>
                  </a:lnTo>
                  <a:lnTo>
                    <a:pt x="31260" y="118859"/>
                  </a:lnTo>
                  <a:lnTo>
                    <a:pt x="39327" y="118352"/>
                  </a:lnTo>
                  <a:lnTo>
                    <a:pt x="48403" y="117592"/>
                  </a:lnTo>
                  <a:lnTo>
                    <a:pt x="57983" y="116832"/>
                  </a:lnTo>
                  <a:lnTo>
                    <a:pt x="68067" y="115945"/>
                  </a:lnTo>
                  <a:lnTo>
                    <a:pt x="78151" y="114804"/>
                  </a:lnTo>
                  <a:lnTo>
                    <a:pt x="88739" y="113537"/>
                  </a:lnTo>
                  <a:lnTo>
                    <a:pt x="99327" y="112016"/>
                  </a:lnTo>
                  <a:lnTo>
                    <a:pt x="109411" y="110369"/>
                  </a:lnTo>
                  <a:lnTo>
                    <a:pt x="120000" y="108468"/>
                  </a:lnTo>
                  <a:lnTo>
                    <a:pt x="120000" y="2787"/>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46" name="Google Shape;2546;p12"/>
            <p:cNvSpPr/>
            <p:nvPr/>
          </p:nvSpPr>
          <p:spPr>
            <a:xfrm>
              <a:off x="6234112" y="5219700"/>
              <a:ext cx="36512" cy="141287"/>
            </a:xfrm>
            <a:custGeom>
              <a:rect b="b" l="l" r="r" t="t"/>
              <a:pathLst>
                <a:path extrusionOk="0" h="120000" w="120000">
                  <a:moveTo>
                    <a:pt x="120000" y="2703"/>
                  </a:moveTo>
                  <a:lnTo>
                    <a:pt x="119408" y="2553"/>
                  </a:lnTo>
                  <a:lnTo>
                    <a:pt x="117635" y="2403"/>
                  </a:lnTo>
                  <a:lnTo>
                    <a:pt x="114088" y="2102"/>
                  </a:lnTo>
                  <a:lnTo>
                    <a:pt x="109950" y="1652"/>
                  </a:lnTo>
                  <a:lnTo>
                    <a:pt x="104630" y="1201"/>
                  </a:lnTo>
                  <a:lnTo>
                    <a:pt x="98128" y="750"/>
                  </a:lnTo>
                  <a:lnTo>
                    <a:pt x="90443" y="450"/>
                  </a:lnTo>
                  <a:lnTo>
                    <a:pt x="82758" y="150"/>
                  </a:lnTo>
                  <a:lnTo>
                    <a:pt x="73891" y="0"/>
                  </a:lnTo>
                  <a:lnTo>
                    <a:pt x="64433" y="0"/>
                  </a:lnTo>
                  <a:lnTo>
                    <a:pt x="54384" y="150"/>
                  </a:lnTo>
                  <a:lnTo>
                    <a:pt x="43743" y="600"/>
                  </a:lnTo>
                  <a:lnTo>
                    <a:pt x="33694" y="1351"/>
                  </a:lnTo>
                  <a:lnTo>
                    <a:pt x="21871" y="2403"/>
                  </a:lnTo>
                  <a:lnTo>
                    <a:pt x="11231" y="3904"/>
                  </a:lnTo>
                  <a:lnTo>
                    <a:pt x="0" y="5707"/>
                  </a:lnTo>
                  <a:lnTo>
                    <a:pt x="0" y="120000"/>
                  </a:lnTo>
                  <a:lnTo>
                    <a:pt x="591" y="120000"/>
                  </a:lnTo>
                  <a:lnTo>
                    <a:pt x="2955" y="120000"/>
                  </a:lnTo>
                  <a:lnTo>
                    <a:pt x="6502" y="119849"/>
                  </a:lnTo>
                  <a:lnTo>
                    <a:pt x="11231" y="119699"/>
                  </a:lnTo>
                  <a:lnTo>
                    <a:pt x="16551" y="119549"/>
                  </a:lnTo>
                  <a:lnTo>
                    <a:pt x="24236" y="119249"/>
                  </a:lnTo>
                  <a:lnTo>
                    <a:pt x="31330" y="118798"/>
                  </a:lnTo>
                  <a:lnTo>
                    <a:pt x="39605" y="118047"/>
                  </a:lnTo>
                  <a:lnTo>
                    <a:pt x="48472" y="117446"/>
                  </a:lnTo>
                  <a:lnTo>
                    <a:pt x="58522" y="116695"/>
                  </a:lnTo>
                  <a:lnTo>
                    <a:pt x="68571" y="115794"/>
                  </a:lnTo>
                  <a:lnTo>
                    <a:pt x="78620" y="114593"/>
                  </a:lnTo>
                  <a:lnTo>
                    <a:pt x="88669" y="113391"/>
                  </a:lnTo>
                  <a:lnTo>
                    <a:pt x="99901" y="111889"/>
                  </a:lnTo>
                  <a:lnTo>
                    <a:pt x="109950" y="110087"/>
                  </a:lnTo>
                  <a:lnTo>
                    <a:pt x="120000" y="108135"/>
                  </a:lnTo>
                  <a:lnTo>
                    <a:pt x="120000" y="270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47" name="Google Shape;2547;p12"/>
            <p:cNvSpPr/>
            <p:nvPr/>
          </p:nvSpPr>
          <p:spPr>
            <a:xfrm>
              <a:off x="6235700" y="5221287"/>
              <a:ext cx="30161" cy="114300"/>
            </a:xfrm>
            <a:custGeom>
              <a:rect b="b" l="l" r="r" t="t"/>
              <a:pathLst>
                <a:path extrusionOk="0" h="120000" w="120000">
                  <a:moveTo>
                    <a:pt x="120000" y="2769"/>
                  </a:moveTo>
                  <a:lnTo>
                    <a:pt x="119298" y="2769"/>
                  </a:lnTo>
                  <a:lnTo>
                    <a:pt x="117192" y="2400"/>
                  </a:lnTo>
                  <a:lnTo>
                    <a:pt x="114385" y="2030"/>
                  </a:lnTo>
                  <a:lnTo>
                    <a:pt x="110175" y="1661"/>
                  </a:lnTo>
                  <a:lnTo>
                    <a:pt x="104561" y="1292"/>
                  </a:lnTo>
                  <a:lnTo>
                    <a:pt x="97543" y="738"/>
                  </a:lnTo>
                  <a:lnTo>
                    <a:pt x="90526" y="369"/>
                  </a:lnTo>
                  <a:lnTo>
                    <a:pt x="82807" y="0"/>
                  </a:lnTo>
                  <a:lnTo>
                    <a:pt x="73684" y="0"/>
                  </a:lnTo>
                  <a:lnTo>
                    <a:pt x="64561" y="0"/>
                  </a:lnTo>
                  <a:lnTo>
                    <a:pt x="54035" y="184"/>
                  </a:lnTo>
                  <a:lnTo>
                    <a:pt x="44210" y="553"/>
                  </a:lnTo>
                  <a:lnTo>
                    <a:pt x="33684" y="1292"/>
                  </a:lnTo>
                  <a:lnTo>
                    <a:pt x="21754" y="2400"/>
                  </a:lnTo>
                  <a:lnTo>
                    <a:pt x="11228" y="4061"/>
                  </a:lnTo>
                  <a:lnTo>
                    <a:pt x="0" y="5907"/>
                  </a:lnTo>
                  <a:lnTo>
                    <a:pt x="0" y="120000"/>
                  </a:lnTo>
                  <a:lnTo>
                    <a:pt x="701" y="120000"/>
                  </a:lnTo>
                  <a:lnTo>
                    <a:pt x="2807" y="120000"/>
                  </a:lnTo>
                  <a:lnTo>
                    <a:pt x="6315" y="119815"/>
                  </a:lnTo>
                  <a:lnTo>
                    <a:pt x="11228" y="119630"/>
                  </a:lnTo>
                  <a:lnTo>
                    <a:pt x="16842" y="119446"/>
                  </a:lnTo>
                  <a:lnTo>
                    <a:pt x="23859" y="119076"/>
                  </a:lnTo>
                  <a:lnTo>
                    <a:pt x="31578" y="118523"/>
                  </a:lnTo>
                  <a:lnTo>
                    <a:pt x="40000" y="118153"/>
                  </a:lnTo>
                  <a:lnTo>
                    <a:pt x="48421" y="117415"/>
                  </a:lnTo>
                  <a:lnTo>
                    <a:pt x="57543" y="116676"/>
                  </a:lnTo>
                  <a:lnTo>
                    <a:pt x="68070" y="115753"/>
                  </a:lnTo>
                  <a:lnTo>
                    <a:pt x="78596" y="114646"/>
                  </a:lnTo>
                  <a:lnTo>
                    <a:pt x="88421" y="113353"/>
                  </a:lnTo>
                  <a:lnTo>
                    <a:pt x="98947" y="111876"/>
                  </a:lnTo>
                  <a:lnTo>
                    <a:pt x="110175" y="109846"/>
                  </a:lnTo>
                  <a:lnTo>
                    <a:pt x="120000" y="108000"/>
                  </a:lnTo>
                  <a:lnTo>
                    <a:pt x="120000" y="276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48" name="Google Shape;2548;p12"/>
            <p:cNvSpPr/>
            <p:nvPr/>
          </p:nvSpPr>
          <p:spPr>
            <a:xfrm>
              <a:off x="6237287" y="5221287"/>
              <a:ext cx="23812" cy="88900"/>
            </a:xfrm>
            <a:custGeom>
              <a:rect b="b" l="l" r="r" t="t"/>
              <a:pathLst>
                <a:path extrusionOk="0" h="120000" w="120000">
                  <a:moveTo>
                    <a:pt x="120000" y="3346"/>
                  </a:moveTo>
                  <a:lnTo>
                    <a:pt x="117391" y="3107"/>
                  </a:lnTo>
                  <a:lnTo>
                    <a:pt x="109565" y="1912"/>
                  </a:lnTo>
                  <a:lnTo>
                    <a:pt x="98260" y="956"/>
                  </a:lnTo>
                  <a:lnTo>
                    <a:pt x="83478" y="239"/>
                  </a:lnTo>
                  <a:lnTo>
                    <a:pt x="64347" y="0"/>
                  </a:lnTo>
                  <a:lnTo>
                    <a:pt x="44347" y="717"/>
                  </a:lnTo>
                  <a:lnTo>
                    <a:pt x="21739" y="2868"/>
                  </a:lnTo>
                  <a:lnTo>
                    <a:pt x="0" y="6215"/>
                  </a:lnTo>
                  <a:lnTo>
                    <a:pt x="0" y="120000"/>
                  </a:lnTo>
                  <a:lnTo>
                    <a:pt x="2608" y="120000"/>
                  </a:lnTo>
                  <a:lnTo>
                    <a:pt x="11304" y="119760"/>
                  </a:lnTo>
                  <a:lnTo>
                    <a:pt x="24347" y="119282"/>
                  </a:lnTo>
                  <a:lnTo>
                    <a:pt x="40000" y="118087"/>
                  </a:lnTo>
                  <a:lnTo>
                    <a:pt x="58260" y="116653"/>
                  </a:lnTo>
                  <a:lnTo>
                    <a:pt x="79130" y="114501"/>
                  </a:lnTo>
                  <a:lnTo>
                    <a:pt x="99130" y="111633"/>
                  </a:lnTo>
                  <a:lnTo>
                    <a:pt x="120000" y="107569"/>
                  </a:lnTo>
                  <a:lnTo>
                    <a:pt x="120000" y="334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49" name="Google Shape;2549;p12"/>
            <p:cNvSpPr/>
            <p:nvPr/>
          </p:nvSpPr>
          <p:spPr>
            <a:xfrm>
              <a:off x="6237287" y="5222875"/>
              <a:ext cx="19049" cy="63500"/>
            </a:xfrm>
            <a:custGeom>
              <a:rect b="b" l="l" r="r" t="t"/>
              <a:pathLst>
                <a:path extrusionOk="0" h="120000" w="120000">
                  <a:moveTo>
                    <a:pt x="120000" y="3399"/>
                  </a:moveTo>
                  <a:lnTo>
                    <a:pt x="117692" y="3059"/>
                  </a:lnTo>
                  <a:lnTo>
                    <a:pt x="109615" y="2039"/>
                  </a:lnTo>
                  <a:lnTo>
                    <a:pt x="98076" y="1019"/>
                  </a:lnTo>
                  <a:lnTo>
                    <a:pt x="81923" y="0"/>
                  </a:lnTo>
                  <a:lnTo>
                    <a:pt x="64615" y="0"/>
                  </a:lnTo>
                  <a:lnTo>
                    <a:pt x="43846" y="1019"/>
                  </a:lnTo>
                  <a:lnTo>
                    <a:pt x="21923" y="3059"/>
                  </a:lnTo>
                  <a:lnTo>
                    <a:pt x="0" y="6798"/>
                  </a:lnTo>
                  <a:lnTo>
                    <a:pt x="0" y="120000"/>
                  </a:lnTo>
                  <a:lnTo>
                    <a:pt x="2307" y="120000"/>
                  </a:lnTo>
                  <a:lnTo>
                    <a:pt x="10384" y="119660"/>
                  </a:lnTo>
                  <a:lnTo>
                    <a:pt x="24230" y="118980"/>
                  </a:lnTo>
                  <a:lnTo>
                    <a:pt x="40384" y="117960"/>
                  </a:lnTo>
                  <a:lnTo>
                    <a:pt x="58846" y="116600"/>
                  </a:lnTo>
                  <a:lnTo>
                    <a:pt x="78461" y="114220"/>
                  </a:lnTo>
                  <a:lnTo>
                    <a:pt x="99230" y="110821"/>
                  </a:lnTo>
                  <a:lnTo>
                    <a:pt x="120000" y="106402"/>
                  </a:lnTo>
                  <a:lnTo>
                    <a:pt x="120000" y="339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50" name="Google Shape;2550;p12"/>
            <p:cNvSpPr/>
            <p:nvPr/>
          </p:nvSpPr>
          <p:spPr>
            <a:xfrm>
              <a:off x="6238875" y="5224462"/>
              <a:ext cx="12699" cy="36512"/>
            </a:xfrm>
            <a:custGeom>
              <a:rect b="b" l="l" r="r" t="t"/>
              <a:pathLst>
                <a:path extrusionOk="0" h="120000" w="120000">
                  <a:moveTo>
                    <a:pt x="120000" y="3529"/>
                  </a:moveTo>
                  <a:lnTo>
                    <a:pt x="115000" y="2941"/>
                  </a:lnTo>
                  <a:lnTo>
                    <a:pt x="108333" y="2352"/>
                  </a:lnTo>
                  <a:lnTo>
                    <a:pt x="96666" y="1176"/>
                  </a:lnTo>
                  <a:lnTo>
                    <a:pt x="81666" y="0"/>
                  </a:lnTo>
                  <a:lnTo>
                    <a:pt x="65000" y="0"/>
                  </a:lnTo>
                  <a:lnTo>
                    <a:pt x="45000" y="588"/>
                  </a:lnTo>
                  <a:lnTo>
                    <a:pt x="21666" y="3529"/>
                  </a:lnTo>
                  <a:lnTo>
                    <a:pt x="0" y="7647"/>
                  </a:lnTo>
                  <a:lnTo>
                    <a:pt x="0" y="120000"/>
                  </a:lnTo>
                  <a:lnTo>
                    <a:pt x="3333" y="120000"/>
                  </a:lnTo>
                  <a:lnTo>
                    <a:pt x="10000" y="119411"/>
                  </a:lnTo>
                  <a:lnTo>
                    <a:pt x="25000" y="118823"/>
                  </a:lnTo>
                  <a:lnTo>
                    <a:pt x="40000" y="117647"/>
                  </a:lnTo>
                  <a:lnTo>
                    <a:pt x="58333" y="115882"/>
                  </a:lnTo>
                  <a:lnTo>
                    <a:pt x="78333" y="112941"/>
                  </a:lnTo>
                  <a:lnTo>
                    <a:pt x="98333" y="108823"/>
                  </a:lnTo>
                  <a:lnTo>
                    <a:pt x="120000" y="104117"/>
                  </a:lnTo>
                  <a:lnTo>
                    <a:pt x="120000" y="352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51" name="Google Shape;2551;p12"/>
            <p:cNvSpPr/>
            <p:nvPr/>
          </p:nvSpPr>
          <p:spPr>
            <a:xfrm>
              <a:off x="6389687" y="5329237"/>
              <a:ext cx="19049" cy="17461"/>
            </a:xfrm>
            <a:custGeom>
              <a:rect b="b" l="l" r="r" t="t"/>
              <a:pathLst>
                <a:path extrusionOk="0" h="120000" w="120000">
                  <a:moveTo>
                    <a:pt x="60000" y="120000"/>
                  </a:moveTo>
                  <a:lnTo>
                    <a:pt x="71538" y="118846"/>
                  </a:lnTo>
                  <a:lnTo>
                    <a:pt x="84230" y="115384"/>
                  </a:lnTo>
                  <a:lnTo>
                    <a:pt x="93461" y="109615"/>
                  </a:lnTo>
                  <a:lnTo>
                    <a:pt x="102692" y="102692"/>
                  </a:lnTo>
                  <a:lnTo>
                    <a:pt x="109615" y="93461"/>
                  </a:lnTo>
                  <a:lnTo>
                    <a:pt x="115384" y="83076"/>
                  </a:lnTo>
                  <a:lnTo>
                    <a:pt x="118846" y="71538"/>
                  </a:lnTo>
                  <a:lnTo>
                    <a:pt x="120000" y="60000"/>
                  </a:lnTo>
                  <a:lnTo>
                    <a:pt x="118846" y="47307"/>
                  </a:lnTo>
                  <a:lnTo>
                    <a:pt x="115384" y="35769"/>
                  </a:lnTo>
                  <a:lnTo>
                    <a:pt x="109615" y="25384"/>
                  </a:lnTo>
                  <a:lnTo>
                    <a:pt x="102692" y="17307"/>
                  </a:lnTo>
                  <a:lnTo>
                    <a:pt x="93461" y="9230"/>
                  </a:lnTo>
                  <a:lnTo>
                    <a:pt x="84230" y="4615"/>
                  </a:lnTo>
                  <a:lnTo>
                    <a:pt x="71538" y="1153"/>
                  </a:lnTo>
                  <a:lnTo>
                    <a:pt x="60000" y="0"/>
                  </a:lnTo>
                  <a:lnTo>
                    <a:pt x="48461" y="1153"/>
                  </a:lnTo>
                  <a:lnTo>
                    <a:pt x="36923" y="4615"/>
                  </a:lnTo>
                  <a:lnTo>
                    <a:pt x="27692" y="9230"/>
                  </a:lnTo>
                  <a:lnTo>
                    <a:pt x="18461" y="17307"/>
                  </a:lnTo>
                  <a:lnTo>
                    <a:pt x="10384" y="25384"/>
                  </a:lnTo>
                  <a:lnTo>
                    <a:pt x="4615" y="35769"/>
                  </a:lnTo>
                  <a:lnTo>
                    <a:pt x="1153" y="47307"/>
                  </a:lnTo>
                  <a:lnTo>
                    <a:pt x="0" y="60000"/>
                  </a:lnTo>
                  <a:lnTo>
                    <a:pt x="1153" y="71538"/>
                  </a:lnTo>
                  <a:lnTo>
                    <a:pt x="4615" y="83076"/>
                  </a:lnTo>
                  <a:lnTo>
                    <a:pt x="10384" y="93461"/>
                  </a:lnTo>
                  <a:lnTo>
                    <a:pt x="18461" y="102692"/>
                  </a:lnTo>
                  <a:lnTo>
                    <a:pt x="27692" y="109615"/>
                  </a:lnTo>
                  <a:lnTo>
                    <a:pt x="36923" y="115384"/>
                  </a:lnTo>
                  <a:lnTo>
                    <a:pt x="48461" y="118846"/>
                  </a:lnTo>
                  <a:lnTo>
                    <a:pt x="60000"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52" name="Google Shape;2552;p12"/>
            <p:cNvSpPr/>
            <p:nvPr/>
          </p:nvSpPr>
          <p:spPr>
            <a:xfrm>
              <a:off x="6334125" y="5329237"/>
              <a:ext cx="9524" cy="9524"/>
            </a:xfrm>
            <a:custGeom>
              <a:rect b="b" l="l" r="r" t="t"/>
              <a:pathLst>
                <a:path extrusionOk="0" h="120000" w="120000">
                  <a:moveTo>
                    <a:pt x="57692" y="120000"/>
                  </a:moveTo>
                  <a:lnTo>
                    <a:pt x="80769" y="115384"/>
                  </a:lnTo>
                  <a:lnTo>
                    <a:pt x="101538" y="101538"/>
                  </a:lnTo>
                  <a:lnTo>
                    <a:pt x="115384" y="83076"/>
                  </a:lnTo>
                  <a:lnTo>
                    <a:pt x="120000" y="57692"/>
                  </a:lnTo>
                  <a:lnTo>
                    <a:pt x="115384" y="34615"/>
                  </a:lnTo>
                  <a:lnTo>
                    <a:pt x="101538" y="16153"/>
                  </a:lnTo>
                  <a:lnTo>
                    <a:pt x="80769" y="4615"/>
                  </a:lnTo>
                  <a:lnTo>
                    <a:pt x="57692" y="0"/>
                  </a:lnTo>
                  <a:lnTo>
                    <a:pt x="34615" y="4615"/>
                  </a:lnTo>
                  <a:lnTo>
                    <a:pt x="16153" y="16153"/>
                  </a:lnTo>
                  <a:lnTo>
                    <a:pt x="4615" y="34615"/>
                  </a:lnTo>
                  <a:lnTo>
                    <a:pt x="0" y="57692"/>
                  </a:lnTo>
                  <a:lnTo>
                    <a:pt x="4615" y="83076"/>
                  </a:lnTo>
                  <a:lnTo>
                    <a:pt x="16153" y="101538"/>
                  </a:lnTo>
                  <a:lnTo>
                    <a:pt x="34615" y="115384"/>
                  </a:lnTo>
                  <a:lnTo>
                    <a:pt x="57692"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53" name="Google Shape;2553;p12"/>
            <p:cNvSpPr/>
            <p:nvPr/>
          </p:nvSpPr>
          <p:spPr>
            <a:xfrm>
              <a:off x="6350000" y="5329237"/>
              <a:ext cx="7937" cy="9524"/>
            </a:xfrm>
            <a:custGeom>
              <a:rect b="b" l="l" r="r" t="t"/>
              <a:pathLst>
                <a:path extrusionOk="0" h="120000" w="120000">
                  <a:moveTo>
                    <a:pt x="62307" y="120000"/>
                  </a:moveTo>
                  <a:lnTo>
                    <a:pt x="85384" y="115384"/>
                  </a:lnTo>
                  <a:lnTo>
                    <a:pt x="103846" y="103846"/>
                  </a:lnTo>
                  <a:lnTo>
                    <a:pt x="115384" y="85384"/>
                  </a:lnTo>
                  <a:lnTo>
                    <a:pt x="120000" y="60000"/>
                  </a:lnTo>
                  <a:lnTo>
                    <a:pt x="115384" y="36923"/>
                  </a:lnTo>
                  <a:lnTo>
                    <a:pt x="103846" y="18461"/>
                  </a:lnTo>
                  <a:lnTo>
                    <a:pt x="85384" y="4615"/>
                  </a:lnTo>
                  <a:lnTo>
                    <a:pt x="62307" y="0"/>
                  </a:lnTo>
                  <a:lnTo>
                    <a:pt x="39230" y="4615"/>
                  </a:lnTo>
                  <a:lnTo>
                    <a:pt x="18461" y="18461"/>
                  </a:lnTo>
                  <a:lnTo>
                    <a:pt x="4615" y="36923"/>
                  </a:lnTo>
                  <a:lnTo>
                    <a:pt x="0" y="60000"/>
                  </a:lnTo>
                  <a:lnTo>
                    <a:pt x="4615" y="85384"/>
                  </a:lnTo>
                  <a:lnTo>
                    <a:pt x="18461" y="103846"/>
                  </a:lnTo>
                  <a:lnTo>
                    <a:pt x="39230" y="115384"/>
                  </a:lnTo>
                  <a:lnTo>
                    <a:pt x="62307"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54" name="Google Shape;2554;p12"/>
            <p:cNvSpPr/>
            <p:nvPr/>
          </p:nvSpPr>
          <p:spPr>
            <a:xfrm>
              <a:off x="6288087" y="5203825"/>
              <a:ext cx="25399" cy="125412"/>
            </a:xfrm>
            <a:custGeom>
              <a:rect b="b" l="l" r="r" t="t"/>
              <a:pathLst>
                <a:path extrusionOk="0" h="120000" w="120000">
                  <a:moveTo>
                    <a:pt x="37297" y="2359"/>
                  </a:moveTo>
                  <a:lnTo>
                    <a:pt x="34054" y="4887"/>
                  </a:lnTo>
                  <a:lnTo>
                    <a:pt x="25945" y="11460"/>
                  </a:lnTo>
                  <a:lnTo>
                    <a:pt x="14594" y="22247"/>
                  </a:lnTo>
                  <a:lnTo>
                    <a:pt x="5675" y="36573"/>
                  </a:lnTo>
                  <a:lnTo>
                    <a:pt x="0" y="53764"/>
                  </a:lnTo>
                  <a:lnTo>
                    <a:pt x="810" y="73820"/>
                  </a:lnTo>
                  <a:lnTo>
                    <a:pt x="10540" y="96067"/>
                  </a:lnTo>
                  <a:lnTo>
                    <a:pt x="33243" y="120000"/>
                  </a:lnTo>
                  <a:lnTo>
                    <a:pt x="115945" y="119157"/>
                  </a:lnTo>
                  <a:lnTo>
                    <a:pt x="112702" y="115449"/>
                  </a:lnTo>
                  <a:lnTo>
                    <a:pt x="103783" y="105842"/>
                  </a:lnTo>
                  <a:lnTo>
                    <a:pt x="94054" y="91516"/>
                  </a:lnTo>
                  <a:lnTo>
                    <a:pt x="85135" y="73988"/>
                  </a:lnTo>
                  <a:lnTo>
                    <a:pt x="80270" y="54606"/>
                  </a:lnTo>
                  <a:lnTo>
                    <a:pt x="82702" y="35224"/>
                  </a:lnTo>
                  <a:lnTo>
                    <a:pt x="94864" y="16853"/>
                  </a:lnTo>
                  <a:lnTo>
                    <a:pt x="120000" y="1348"/>
                  </a:lnTo>
                  <a:lnTo>
                    <a:pt x="120000" y="1179"/>
                  </a:lnTo>
                  <a:lnTo>
                    <a:pt x="120000" y="842"/>
                  </a:lnTo>
                  <a:lnTo>
                    <a:pt x="118378" y="505"/>
                  </a:lnTo>
                  <a:lnTo>
                    <a:pt x="113513" y="0"/>
                  </a:lnTo>
                  <a:lnTo>
                    <a:pt x="102972" y="0"/>
                  </a:lnTo>
                  <a:lnTo>
                    <a:pt x="88378" y="168"/>
                  </a:lnTo>
                  <a:lnTo>
                    <a:pt x="67297" y="1011"/>
                  </a:lnTo>
                  <a:lnTo>
                    <a:pt x="37297" y="235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55" name="Google Shape;2555;p12"/>
            <p:cNvSpPr/>
            <p:nvPr/>
          </p:nvSpPr>
          <p:spPr>
            <a:xfrm>
              <a:off x="6421437" y="5187950"/>
              <a:ext cx="36512" cy="139699"/>
            </a:xfrm>
            <a:custGeom>
              <a:rect b="b" l="l" r="r" t="t"/>
              <a:pathLst>
                <a:path extrusionOk="0" h="120000" w="120000">
                  <a:moveTo>
                    <a:pt x="120000" y="754"/>
                  </a:moveTo>
                  <a:lnTo>
                    <a:pt x="117014" y="1509"/>
                  </a:lnTo>
                  <a:lnTo>
                    <a:pt x="109253" y="4679"/>
                  </a:lnTo>
                  <a:lnTo>
                    <a:pt x="98507" y="11018"/>
                  </a:lnTo>
                  <a:lnTo>
                    <a:pt x="88358" y="21132"/>
                  </a:lnTo>
                  <a:lnTo>
                    <a:pt x="80000" y="36226"/>
                  </a:lnTo>
                  <a:lnTo>
                    <a:pt x="75820" y="57207"/>
                  </a:lnTo>
                  <a:lnTo>
                    <a:pt x="78208" y="84679"/>
                  </a:lnTo>
                  <a:lnTo>
                    <a:pt x="89552" y="120000"/>
                  </a:lnTo>
                  <a:lnTo>
                    <a:pt x="22089" y="120000"/>
                  </a:lnTo>
                  <a:lnTo>
                    <a:pt x="19701" y="116377"/>
                  </a:lnTo>
                  <a:lnTo>
                    <a:pt x="14328" y="106716"/>
                  </a:lnTo>
                  <a:lnTo>
                    <a:pt x="7761" y="92226"/>
                  </a:lnTo>
                  <a:lnTo>
                    <a:pt x="1791" y="74415"/>
                  </a:lnTo>
                  <a:lnTo>
                    <a:pt x="0" y="54792"/>
                  </a:lnTo>
                  <a:lnTo>
                    <a:pt x="4179" y="34867"/>
                  </a:lnTo>
                  <a:lnTo>
                    <a:pt x="16716" y="16150"/>
                  </a:lnTo>
                  <a:lnTo>
                    <a:pt x="39402" y="0"/>
                  </a:lnTo>
                  <a:lnTo>
                    <a:pt x="120000" y="75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56" name="Google Shape;2556;p12"/>
            <p:cNvSpPr/>
            <p:nvPr/>
          </p:nvSpPr>
          <p:spPr>
            <a:xfrm>
              <a:off x="6288087" y="5210175"/>
              <a:ext cx="23812" cy="109537"/>
            </a:xfrm>
            <a:custGeom>
              <a:rect b="b" l="l" r="r" t="t"/>
              <a:pathLst>
                <a:path extrusionOk="0" h="120000" w="120000">
                  <a:moveTo>
                    <a:pt x="38139" y="2315"/>
                  </a:moveTo>
                  <a:lnTo>
                    <a:pt x="34418" y="4630"/>
                  </a:lnTo>
                  <a:lnTo>
                    <a:pt x="26976" y="11382"/>
                  </a:lnTo>
                  <a:lnTo>
                    <a:pt x="16744" y="22186"/>
                  </a:lnTo>
                  <a:lnTo>
                    <a:pt x="5581" y="36463"/>
                  </a:lnTo>
                  <a:lnTo>
                    <a:pt x="0" y="53826"/>
                  </a:lnTo>
                  <a:lnTo>
                    <a:pt x="930" y="73697"/>
                  </a:lnTo>
                  <a:lnTo>
                    <a:pt x="10232" y="95884"/>
                  </a:lnTo>
                  <a:lnTo>
                    <a:pt x="33488" y="120000"/>
                  </a:lnTo>
                  <a:lnTo>
                    <a:pt x="115348" y="119035"/>
                  </a:lnTo>
                  <a:lnTo>
                    <a:pt x="111627" y="115369"/>
                  </a:lnTo>
                  <a:lnTo>
                    <a:pt x="104186" y="105723"/>
                  </a:lnTo>
                  <a:lnTo>
                    <a:pt x="93953" y="91254"/>
                  </a:lnTo>
                  <a:lnTo>
                    <a:pt x="85581" y="73697"/>
                  </a:lnTo>
                  <a:lnTo>
                    <a:pt x="80930" y="54405"/>
                  </a:lnTo>
                  <a:lnTo>
                    <a:pt x="82790" y="35112"/>
                  </a:lnTo>
                  <a:lnTo>
                    <a:pt x="94883" y="16784"/>
                  </a:lnTo>
                  <a:lnTo>
                    <a:pt x="120000" y="1350"/>
                  </a:lnTo>
                  <a:lnTo>
                    <a:pt x="120000" y="1157"/>
                  </a:lnTo>
                  <a:lnTo>
                    <a:pt x="120000" y="771"/>
                  </a:lnTo>
                  <a:lnTo>
                    <a:pt x="118139" y="385"/>
                  </a:lnTo>
                  <a:lnTo>
                    <a:pt x="113488" y="0"/>
                  </a:lnTo>
                  <a:lnTo>
                    <a:pt x="104186" y="0"/>
                  </a:lnTo>
                  <a:lnTo>
                    <a:pt x="89302" y="192"/>
                  </a:lnTo>
                  <a:lnTo>
                    <a:pt x="66976" y="964"/>
                  </a:lnTo>
                  <a:lnTo>
                    <a:pt x="38139" y="231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57" name="Google Shape;2557;p12"/>
            <p:cNvSpPr/>
            <p:nvPr/>
          </p:nvSpPr>
          <p:spPr>
            <a:xfrm>
              <a:off x="6289675" y="5218112"/>
              <a:ext cx="19049" cy="93662"/>
            </a:xfrm>
            <a:custGeom>
              <a:rect b="b" l="l" r="r" t="t"/>
              <a:pathLst>
                <a:path extrusionOk="0" h="120000" w="120000">
                  <a:moveTo>
                    <a:pt x="38181" y="2259"/>
                  </a:moveTo>
                  <a:lnTo>
                    <a:pt x="34909" y="4519"/>
                  </a:lnTo>
                  <a:lnTo>
                    <a:pt x="26181" y="11299"/>
                  </a:lnTo>
                  <a:lnTo>
                    <a:pt x="16363" y="22146"/>
                  </a:lnTo>
                  <a:lnTo>
                    <a:pt x="5454" y="36158"/>
                  </a:lnTo>
                  <a:lnTo>
                    <a:pt x="0" y="53559"/>
                  </a:lnTo>
                  <a:lnTo>
                    <a:pt x="1090" y="73672"/>
                  </a:lnTo>
                  <a:lnTo>
                    <a:pt x="10909" y="95819"/>
                  </a:lnTo>
                  <a:lnTo>
                    <a:pt x="33818" y="120000"/>
                  </a:lnTo>
                  <a:lnTo>
                    <a:pt x="115636" y="118644"/>
                  </a:lnTo>
                  <a:lnTo>
                    <a:pt x="112363" y="115254"/>
                  </a:lnTo>
                  <a:lnTo>
                    <a:pt x="104727" y="105536"/>
                  </a:lnTo>
                  <a:lnTo>
                    <a:pt x="94909" y="91299"/>
                  </a:lnTo>
                  <a:lnTo>
                    <a:pt x="86181" y="73672"/>
                  </a:lnTo>
                  <a:lnTo>
                    <a:pt x="80727" y="54463"/>
                  </a:lnTo>
                  <a:lnTo>
                    <a:pt x="82909" y="35028"/>
                  </a:lnTo>
                  <a:lnTo>
                    <a:pt x="94909" y="16723"/>
                  </a:lnTo>
                  <a:lnTo>
                    <a:pt x="120000" y="1355"/>
                  </a:lnTo>
                  <a:lnTo>
                    <a:pt x="120000" y="1129"/>
                  </a:lnTo>
                  <a:lnTo>
                    <a:pt x="120000" y="903"/>
                  </a:lnTo>
                  <a:lnTo>
                    <a:pt x="117818" y="451"/>
                  </a:lnTo>
                  <a:lnTo>
                    <a:pt x="113454" y="0"/>
                  </a:lnTo>
                  <a:lnTo>
                    <a:pt x="103636" y="0"/>
                  </a:lnTo>
                  <a:lnTo>
                    <a:pt x="89454" y="225"/>
                  </a:lnTo>
                  <a:lnTo>
                    <a:pt x="67636" y="903"/>
                  </a:lnTo>
                  <a:lnTo>
                    <a:pt x="38181" y="225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58" name="Google Shape;2558;p12"/>
            <p:cNvSpPr/>
            <p:nvPr/>
          </p:nvSpPr>
          <p:spPr>
            <a:xfrm>
              <a:off x="6291262" y="5226050"/>
              <a:ext cx="15875" cy="76199"/>
            </a:xfrm>
            <a:custGeom>
              <a:rect b="b" l="l" r="r" t="t"/>
              <a:pathLst>
                <a:path extrusionOk="0" h="120000" w="120000">
                  <a:moveTo>
                    <a:pt x="37826" y="2191"/>
                  </a:moveTo>
                  <a:lnTo>
                    <a:pt x="33913" y="4383"/>
                  </a:lnTo>
                  <a:lnTo>
                    <a:pt x="26086" y="11506"/>
                  </a:lnTo>
                  <a:lnTo>
                    <a:pt x="15652" y="22191"/>
                  </a:lnTo>
                  <a:lnTo>
                    <a:pt x="5217" y="36438"/>
                  </a:lnTo>
                  <a:lnTo>
                    <a:pt x="0" y="53698"/>
                  </a:lnTo>
                  <a:lnTo>
                    <a:pt x="0" y="73972"/>
                  </a:lnTo>
                  <a:lnTo>
                    <a:pt x="11739" y="96164"/>
                  </a:lnTo>
                  <a:lnTo>
                    <a:pt x="32608" y="120000"/>
                  </a:lnTo>
                  <a:lnTo>
                    <a:pt x="114782" y="119178"/>
                  </a:lnTo>
                  <a:lnTo>
                    <a:pt x="110869" y="115616"/>
                  </a:lnTo>
                  <a:lnTo>
                    <a:pt x="103043" y="105753"/>
                  </a:lnTo>
                  <a:lnTo>
                    <a:pt x="93913" y="91506"/>
                  </a:lnTo>
                  <a:lnTo>
                    <a:pt x="84782" y="73972"/>
                  </a:lnTo>
                  <a:lnTo>
                    <a:pt x="79565" y="54520"/>
                  </a:lnTo>
                  <a:lnTo>
                    <a:pt x="82173" y="35342"/>
                  </a:lnTo>
                  <a:lnTo>
                    <a:pt x="95217" y="16712"/>
                  </a:lnTo>
                  <a:lnTo>
                    <a:pt x="120000" y="1369"/>
                  </a:lnTo>
                  <a:lnTo>
                    <a:pt x="120000" y="1095"/>
                  </a:lnTo>
                  <a:lnTo>
                    <a:pt x="120000" y="821"/>
                  </a:lnTo>
                  <a:lnTo>
                    <a:pt x="117391" y="273"/>
                  </a:lnTo>
                  <a:lnTo>
                    <a:pt x="113478" y="0"/>
                  </a:lnTo>
                  <a:lnTo>
                    <a:pt x="104347" y="0"/>
                  </a:lnTo>
                  <a:lnTo>
                    <a:pt x="88695" y="0"/>
                  </a:lnTo>
                  <a:lnTo>
                    <a:pt x="66521" y="821"/>
                  </a:lnTo>
                  <a:lnTo>
                    <a:pt x="37826" y="2191"/>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59" name="Google Shape;2559;p12"/>
            <p:cNvSpPr/>
            <p:nvPr/>
          </p:nvSpPr>
          <p:spPr>
            <a:xfrm>
              <a:off x="6291262" y="5232400"/>
              <a:ext cx="12699" cy="61912"/>
            </a:xfrm>
            <a:custGeom>
              <a:rect b="b" l="l" r="r" t="t"/>
              <a:pathLst>
                <a:path extrusionOk="0" h="120000" w="120000">
                  <a:moveTo>
                    <a:pt x="37808" y="2420"/>
                  </a:moveTo>
                  <a:lnTo>
                    <a:pt x="34520" y="4841"/>
                  </a:lnTo>
                  <a:lnTo>
                    <a:pt x="26301" y="11412"/>
                  </a:lnTo>
                  <a:lnTo>
                    <a:pt x="16438" y="22132"/>
                  </a:lnTo>
                  <a:lnTo>
                    <a:pt x="6575" y="36311"/>
                  </a:lnTo>
                  <a:lnTo>
                    <a:pt x="0" y="53602"/>
                  </a:lnTo>
                  <a:lnTo>
                    <a:pt x="0" y="73659"/>
                  </a:lnTo>
                  <a:lnTo>
                    <a:pt x="11506" y="96138"/>
                  </a:lnTo>
                  <a:lnTo>
                    <a:pt x="32876" y="120000"/>
                  </a:lnTo>
                  <a:lnTo>
                    <a:pt x="115068" y="118962"/>
                  </a:lnTo>
                  <a:lnTo>
                    <a:pt x="111780" y="115504"/>
                  </a:lnTo>
                  <a:lnTo>
                    <a:pt x="103561" y="105475"/>
                  </a:lnTo>
                  <a:lnTo>
                    <a:pt x="92054" y="91642"/>
                  </a:lnTo>
                  <a:lnTo>
                    <a:pt x="83835" y="73659"/>
                  </a:lnTo>
                  <a:lnTo>
                    <a:pt x="78904" y="54639"/>
                  </a:lnTo>
                  <a:lnTo>
                    <a:pt x="82191" y="34927"/>
                  </a:lnTo>
                  <a:lnTo>
                    <a:pt x="93698" y="16945"/>
                  </a:lnTo>
                  <a:lnTo>
                    <a:pt x="119999" y="1383"/>
                  </a:lnTo>
                  <a:lnTo>
                    <a:pt x="119999" y="691"/>
                  </a:lnTo>
                  <a:lnTo>
                    <a:pt x="118356" y="345"/>
                  </a:lnTo>
                  <a:lnTo>
                    <a:pt x="113424" y="0"/>
                  </a:lnTo>
                  <a:lnTo>
                    <a:pt x="103561" y="0"/>
                  </a:lnTo>
                  <a:lnTo>
                    <a:pt x="87123" y="345"/>
                  </a:lnTo>
                  <a:lnTo>
                    <a:pt x="67397" y="1037"/>
                  </a:lnTo>
                  <a:lnTo>
                    <a:pt x="37808" y="242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60" name="Google Shape;2560;p12"/>
            <p:cNvSpPr/>
            <p:nvPr/>
          </p:nvSpPr>
          <p:spPr>
            <a:xfrm>
              <a:off x="6292850" y="5240337"/>
              <a:ext cx="9524" cy="44450"/>
            </a:xfrm>
            <a:custGeom>
              <a:rect b="b" l="l" r="r" t="t"/>
              <a:pathLst>
                <a:path extrusionOk="0" h="120000" w="120000">
                  <a:moveTo>
                    <a:pt x="36923" y="2343"/>
                  </a:moveTo>
                  <a:lnTo>
                    <a:pt x="34615" y="4687"/>
                  </a:lnTo>
                  <a:lnTo>
                    <a:pt x="25384" y="11250"/>
                  </a:lnTo>
                  <a:lnTo>
                    <a:pt x="13846" y="22031"/>
                  </a:lnTo>
                  <a:lnTo>
                    <a:pt x="4615" y="36093"/>
                  </a:lnTo>
                  <a:lnTo>
                    <a:pt x="0" y="53906"/>
                  </a:lnTo>
                  <a:lnTo>
                    <a:pt x="0" y="73593"/>
                  </a:lnTo>
                  <a:lnTo>
                    <a:pt x="9230" y="96093"/>
                  </a:lnTo>
                  <a:lnTo>
                    <a:pt x="32307" y="120000"/>
                  </a:lnTo>
                  <a:lnTo>
                    <a:pt x="115384" y="119062"/>
                  </a:lnTo>
                  <a:lnTo>
                    <a:pt x="113076" y="115781"/>
                  </a:lnTo>
                  <a:lnTo>
                    <a:pt x="103846" y="105937"/>
                  </a:lnTo>
                  <a:lnTo>
                    <a:pt x="94615" y="91406"/>
                  </a:lnTo>
                  <a:lnTo>
                    <a:pt x="85384" y="73593"/>
                  </a:lnTo>
                  <a:lnTo>
                    <a:pt x="80769" y="54375"/>
                  </a:lnTo>
                  <a:lnTo>
                    <a:pt x="83076" y="34687"/>
                  </a:lnTo>
                  <a:lnTo>
                    <a:pt x="94615" y="16406"/>
                  </a:lnTo>
                  <a:lnTo>
                    <a:pt x="120000" y="1406"/>
                  </a:lnTo>
                  <a:lnTo>
                    <a:pt x="120000" y="937"/>
                  </a:lnTo>
                  <a:lnTo>
                    <a:pt x="117692" y="468"/>
                  </a:lnTo>
                  <a:lnTo>
                    <a:pt x="113076" y="0"/>
                  </a:lnTo>
                  <a:lnTo>
                    <a:pt x="103846" y="0"/>
                  </a:lnTo>
                  <a:lnTo>
                    <a:pt x="90000" y="0"/>
                  </a:lnTo>
                  <a:lnTo>
                    <a:pt x="66923" y="937"/>
                  </a:lnTo>
                  <a:lnTo>
                    <a:pt x="36923" y="234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61" name="Google Shape;2561;p12"/>
            <p:cNvSpPr/>
            <p:nvPr/>
          </p:nvSpPr>
          <p:spPr>
            <a:xfrm>
              <a:off x="6423025" y="5195887"/>
              <a:ext cx="31750" cy="122237"/>
            </a:xfrm>
            <a:custGeom>
              <a:rect b="b" l="l" r="r" t="t"/>
              <a:pathLst>
                <a:path extrusionOk="0" h="120000" w="120000">
                  <a:moveTo>
                    <a:pt x="120000" y="865"/>
                  </a:moveTo>
                  <a:lnTo>
                    <a:pt x="117272" y="1731"/>
                  </a:lnTo>
                  <a:lnTo>
                    <a:pt x="108409" y="4848"/>
                  </a:lnTo>
                  <a:lnTo>
                    <a:pt x="98181" y="10909"/>
                  </a:lnTo>
                  <a:lnTo>
                    <a:pt x="87954" y="21298"/>
                  </a:lnTo>
                  <a:lnTo>
                    <a:pt x="79772" y="36363"/>
                  </a:lnTo>
                  <a:lnTo>
                    <a:pt x="75000" y="57316"/>
                  </a:lnTo>
                  <a:lnTo>
                    <a:pt x="78409" y="84848"/>
                  </a:lnTo>
                  <a:lnTo>
                    <a:pt x="89318" y="120000"/>
                  </a:lnTo>
                  <a:lnTo>
                    <a:pt x="21818" y="120000"/>
                  </a:lnTo>
                  <a:lnTo>
                    <a:pt x="19772" y="116536"/>
                  </a:lnTo>
                  <a:lnTo>
                    <a:pt x="13636" y="106839"/>
                  </a:lnTo>
                  <a:lnTo>
                    <a:pt x="7500" y="92294"/>
                  </a:lnTo>
                  <a:lnTo>
                    <a:pt x="2045" y="74458"/>
                  </a:lnTo>
                  <a:lnTo>
                    <a:pt x="0" y="54891"/>
                  </a:lnTo>
                  <a:lnTo>
                    <a:pt x="4090" y="34978"/>
                  </a:lnTo>
                  <a:lnTo>
                    <a:pt x="15681" y="16103"/>
                  </a:lnTo>
                  <a:lnTo>
                    <a:pt x="38863" y="0"/>
                  </a:lnTo>
                  <a:lnTo>
                    <a:pt x="120000" y="86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62" name="Google Shape;2562;p12"/>
            <p:cNvSpPr/>
            <p:nvPr/>
          </p:nvSpPr>
          <p:spPr>
            <a:xfrm>
              <a:off x="6424612" y="5205412"/>
              <a:ext cx="25399" cy="103186"/>
            </a:xfrm>
            <a:custGeom>
              <a:rect b="b" l="l" r="r" t="t"/>
              <a:pathLst>
                <a:path extrusionOk="0" h="120000" w="120000">
                  <a:moveTo>
                    <a:pt x="120000" y="810"/>
                  </a:moveTo>
                  <a:lnTo>
                    <a:pt x="116778" y="1621"/>
                  </a:lnTo>
                  <a:lnTo>
                    <a:pt x="109530" y="4864"/>
                  </a:lnTo>
                  <a:lnTo>
                    <a:pt x="99060" y="10945"/>
                  </a:lnTo>
                  <a:lnTo>
                    <a:pt x="88590" y="21081"/>
                  </a:lnTo>
                  <a:lnTo>
                    <a:pt x="79731" y="36283"/>
                  </a:lnTo>
                  <a:lnTo>
                    <a:pt x="75704" y="57162"/>
                  </a:lnTo>
                  <a:lnTo>
                    <a:pt x="78120" y="84729"/>
                  </a:lnTo>
                  <a:lnTo>
                    <a:pt x="90201" y="120000"/>
                  </a:lnTo>
                  <a:lnTo>
                    <a:pt x="21744" y="120000"/>
                  </a:lnTo>
                  <a:lnTo>
                    <a:pt x="19328" y="116554"/>
                  </a:lnTo>
                  <a:lnTo>
                    <a:pt x="13691" y="106824"/>
                  </a:lnTo>
                  <a:lnTo>
                    <a:pt x="7248" y="92229"/>
                  </a:lnTo>
                  <a:lnTo>
                    <a:pt x="1610" y="74391"/>
                  </a:lnTo>
                  <a:lnTo>
                    <a:pt x="0" y="54932"/>
                  </a:lnTo>
                  <a:lnTo>
                    <a:pt x="4026" y="35067"/>
                  </a:lnTo>
                  <a:lnTo>
                    <a:pt x="16107" y="16216"/>
                  </a:lnTo>
                  <a:lnTo>
                    <a:pt x="38657" y="0"/>
                  </a:lnTo>
                  <a:lnTo>
                    <a:pt x="120000" y="81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63" name="Google Shape;2563;p12"/>
            <p:cNvSpPr/>
            <p:nvPr/>
          </p:nvSpPr>
          <p:spPr>
            <a:xfrm>
              <a:off x="6426200" y="5213350"/>
              <a:ext cx="20636" cy="85724"/>
            </a:xfrm>
            <a:custGeom>
              <a:rect b="b" l="l" r="r" t="t"/>
              <a:pathLst>
                <a:path extrusionOk="0" h="120000" w="120000">
                  <a:moveTo>
                    <a:pt x="120000" y="979"/>
                  </a:moveTo>
                  <a:lnTo>
                    <a:pt x="117096" y="1714"/>
                  </a:lnTo>
                  <a:lnTo>
                    <a:pt x="109354" y="5142"/>
                  </a:lnTo>
                  <a:lnTo>
                    <a:pt x="99677" y="11020"/>
                  </a:lnTo>
                  <a:lnTo>
                    <a:pt x="88064" y="21306"/>
                  </a:lnTo>
                  <a:lnTo>
                    <a:pt x="80322" y="36244"/>
                  </a:lnTo>
                  <a:lnTo>
                    <a:pt x="76451" y="57306"/>
                  </a:lnTo>
                  <a:lnTo>
                    <a:pt x="78387" y="84979"/>
                  </a:lnTo>
                  <a:lnTo>
                    <a:pt x="90000" y="120000"/>
                  </a:lnTo>
                  <a:lnTo>
                    <a:pt x="22258" y="120000"/>
                  </a:lnTo>
                  <a:lnTo>
                    <a:pt x="20322" y="116571"/>
                  </a:lnTo>
                  <a:lnTo>
                    <a:pt x="14516" y="106775"/>
                  </a:lnTo>
                  <a:lnTo>
                    <a:pt x="7741" y="92326"/>
                  </a:lnTo>
                  <a:lnTo>
                    <a:pt x="1935" y="74448"/>
                  </a:lnTo>
                  <a:lnTo>
                    <a:pt x="0" y="54857"/>
                  </a:lnTo>
                  <a:lnTo>
                    <a:pt x="3870" y="35020"/>
                  </a:lnTo>
                  <a:lnTo>
                    <a:pt x="16451" y="16408"/>
                  </a:lnTo>
                  <a:lnTo>
                    <a:pt x="38709" y="0"/>
                  </a:lnTo>
                  <a:lnTo>
                    <a:pt x="120000" y="97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64" name="Google Shape;2564;p12"/>
            <p:cNvSpPr/>
            <p:nvPr/>
          </p:nvSpPr>
          <p:spPr>
            <a:xfrm>
              <a:off x="6426200" y="5221287"/>
              <a:ext cx="17461" cy="68262"/>
            </a:xfrm>
            <a:custGeom>
              <a:rect b="b" l="l" r="r" t="t"/>
              <a:pathLst>
                <a:path extrusionOk="0" h="120000" w="120000">
                  <a:moveTo>
                    <a:pt x="119999" y="925"/>
                  </a:moveTo>
                  <a:lnTo>
                    <a:pt x="116363" y="1850"/>
                  </a:lnTo>
                  <a:lnTo>
                    <a:pt x="107878" y="4935"/>
                  </a:lnTo>
                  <a:lnTo>
                    <a:pt x="98181" y="11105"/>
                  </a:lnTo>
                  <a:lnTo>
                    <a:pt x="87272" y="21285"/>
                  </a:lnTo>
                  <a:lnTo>
                    <a:pt x="80000" y="36401"/>
                  </a:lnTo>
                  <a:lnTo>
                    <a:pt x="75151" y="57069"/>
                  </a:lnTo>
                  <a:lnTo>
                    <a:pt x="77575" y="84832"/>
                  </a:lnTo>
                  <a:lnTo>
                    <a:pt x="88484" y="120000"/>
                  </a:lnTo>
                  <a:lnTo>
                    <a:pt x="21818" y="120000"/>
                  </a:lnTo>
                  <a:lnTo>
                    <a:pt x="19393" y="116606"/>
                  </a:lnTo>
                  <a:lnTo>
                    <a:pt x="13333" y="106735"/>
                  </a:lnTo>
                  <a:lnTo>
                    <a:pt x="7272" y="92236"/>
                  </a:lnTo>
                  <a:lnTo>
                    <a:pt x="2424" y="74652"/>
                  </a:lnTo>
                  <a:lnTo>
                    <a:pt x="0" y="54910"/>
                  </a:lnTo>
                  <a:lnTo>
                    <a:pt x="4848" y="35167"/>
                  </a:lnTo>
                  <a:lnTo>
                    <a:pt x="16969" y="16041"/>
                  </a:lnTo>
                  <a:lnTo>
                    <a:pt x="38787" y="0"/>
                  </a:lnTo>
                  <a:lnTo>
                    <a:pt x="119999" y="92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65" name="Google Shape;2565;p12"/>
            <p:cNvSpPr/>
            <p:nvPr/>
          </p:nvSpPr>
          <p:spPr>
            <a:xfrm>
              <a:off x="6427787" y="5230812"/>
              <a:ext cx="12699" cy="49211"/>
            </a:xfrm>
            <a:custGeom>
              <a:rect b="b" l="l" r="r" t="t"/>
              <a:pathLst>
                <a:path extrusionOk="0" h="120000" w="120000">
                  <a:moveTo>
                    <a:pt x="120000" y="836"/>
                  </a:moveTo>
                  <a:lnTo>
                    <a:pt x="116666" y="1672"/>
                  </a:lnTo>
                  <a:lnTo>
                    <a:pt x="110000" y="5017"/>
                  </a:lnTo>
                  <a:lnTo>
                    <a:pt x="98333" y="11289"/>
                  </a:lnTo>
                  <a:lnTo>
                    <a:pt x="88333" y="20905"/>
                  </a:lnTo>
                  <a:lnTo>
                    <a:pt x="80000" y="36376"/>
                  </a:lnTo>
                  <a:lnTo>
                    <a:pt x="76666" y="57282"/>
                  </a:lnTo>
                  <a:lnTo>
                    <a:pt x="78333" y="84878"/>
                  </a:lnTo>
                  <a:lnTo>
                    <a:pt x="90000" y="120000"/>
                  </a:lnTo>
                  <a:lnTo>
                    <a:pt x="21666" y="120000"/>
                  </a:lnTo>
                  <a:lnTo>
                    <a:pt x="20000" y="116655"/>
                  </a:lnTo>
                  <a:lnTo>
                    <a:pt x="13333" y="106620"/>
                  </a:lnTo>
                  <a:lnTo>
                    <a:pt x="6666" y="91986"/>
                  </a:lnTo>
                  <a:lnTo>
                    <a:pt x="1666" y="74425"/>
                  </a:lnTo>
                  <a:lnTo>
                    <a:pt x="0" y="54773"/>
                  </a:lnTo>
                  <a:lnTo>
                    <a:pt x="3333" y="35121"/>
                  </a:lnTo>
                  <a:lnTo>
                    <a:pt x="15000" y="16306"/>
                  </a:lnTo>
                  <a:lnTo>
                    <a:pt x="38333" y="0"/>
                  </a:lnTo>
                  <a:lnTo>
                    <a:pt x="120000" y="83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66" name="Google Shape;2566;p12"/>
            <p:cNvSpPr txBox="1"/>
            <p:nvPr/>
          </p:nvSpPr>
          <p:spPr>
            <a:xfrm>
              <a:off x="6261100" y="5218112"/>
              <a:ext cx="4762" cy="160337"/>
            </a:xfrm>
            <a:prstGeom prst="rect">
              <a:avLst/>
            </a:pr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67" name="Google Shape;2567;p12"/>
            <p:cNvSpPr/>
            <p:nvPr/>
          </p:nvSpPr>
          <p:spPr>
            <a:xfrm>
              <a:off x="6318250" y="5214937"/>
              <a:ext cx="61912" cy="74611"/>
            </a:xfrm>
            <a:custGeom>
              <a:rect b="b" l="l" r="r" t="t"/>
              <a:pathLst>
                <a:path extrusionOk="0" h="120000" w="120000">
                  <a:moveTo>
                    <a:pt x="11186" y="11196"/>
                  </a:moveTo>
                  <a:lnTo>
                    <a:pt x="10169" y="13779"/>
                  </a:lnTo>
                  <a:lnTo>
                    <a:pt x="7796" y="20382"/>
                  </a:lnTo>
                  <a:lnTo>
                    <a:pt x="5084" y="30717"/>
                  </a:lnTo>
                  <a:lnTo>
                    <a:pt x="2372" y="44497"/>
                  </a:lnTo>
                  <a:lnTo>
                    <a:pt x="338" y="60861"/>
                  </a:lnTo>
                  <a:lnTo>
                    <a:pt x="0" y="79234"/>
                  </a:lnTo>
                  <a:lnTo>
                    <a:pt x="2033" y="99043"/>
                  </a:lnTo>
                  <a:lnTo>
                    <a:pt x="7118" y="119999"/>
                  </a:lnTo>
                  <a:lnTo>
                    <a:pt x="7118" y="119138"/>
                  </a:lnTo>
                  <a:lnTo>
                    <a:pt x="7118" y="116267"/>
                  </a:lnTo>
                  <a:lnTo>
                    <a:pt x="7118" y="111961"/>
                  </a:lnTo>
                  <a:lnTo>
                    <a:pt x="7118" y="106794"/>
                  </a:lnTo>
                  <a:lnTo>
                    <a:pt x="7796" y="99904"/>
                  </a:lnTo>
                  <a:lnTo>
                    <a:pt x="9152" y="93014"/>
                  </a:lnTo>
                  <a:lnTo>
                    <a:pt x="10508" y="84976"/>
                  </a:lnTo>
                  <a:lnTo>
                    <a:pt x="12542" y="76650"/>
                  </a:lnTo>
                  <a:lnTo>
                    <a:pt x="15593" y="68612"/>
                  </a:lnTo>
                  <a:lnTo>
                    <a:pt x="19322" y="60574"/>
                  </a:lnTo>
                  <a:lnTo>
                    <a:pt x="23728" y="53110"/>
                  </a:lnTo>
                  <a:lnTo>
                    <a:pt x="29830" y="45933"/>
                  </a:lnTo>
                  <a:lnTo>
                    <a:pt x="36949" y="39904"/>
                  </a:lnTo>
                  <a:lnTo>
                    <a:pt x="45084" y="34736"/>
                  </a:lnTo>
                  <a:lnTo>
                    <a:pt x="55254" y="31291"/>
                  </a:lnTo>
                  <a:lnTo>
                    <a:pt x="66779" y="29282"/>
                  </a:lnTo>
                  <a:lnTo>
                    <a:pt x="67457" y="28708"/>
                  </a:lnTo>
                  <a:lnTo>
                    <a:pt x="69491" y="27559"/>
                  </a:lnTo>
                  <a:lnTo>
                    <a:pt x="72881" y="25263"/>
                  </a:lnTo>
                  <a:lnTo>
                    <a:pt x="78305" y="22392"/>
                  </a:lnTo>
                  <a:lnTo>
                    <a:pt x="85423" y="18947"/>
                  </a:lnTo>
                  <a:lnTo>
                    <a:pt x="94915" y="14928"/>
                  </a:lnTo>
                  <a:lnTo>
                    <a:pt x="106440" y="10047"/>
                  </a:lnTo>
                  <a:lnTo>
                    <a:pt x="119999" y="4880"/>
                  </a:lnTo>
                  <a:lnTo>
                    <a:pt x="119322" y="4593"/>
                  </a:lnTo>
                  <a:lnTo>
                    <a:pt x="117288" y="4306"/>
                  </a:lnTo>
                  <a:lnTo>
                    <a:pt x="114237" y="3732"/>
                  </a:lnTo>
                  <a:lnTo>
                    <a:pt x="109830" y="3157"/>
                  </a:lnTo>
                  <a:lnTo>
                    <a:pt x="104406" y="2296"/>
                  </a:lnTo>
                  <a:lnTo>
                    <a:pt x="98305" y="1722"/>
                  </a:lnTo>
                  <a:lnTo>
                    <a:pt x="91186" y="1148"/>
                  </a:lnTo>
                  <a:lnTo>
                    <a:pt x="83389" y="287"/>
                  </a:lnTo>
                  <a:lnTo>
                    <a:pt x="75254" y="0"/>
                  </a:lnTo>
                  <a:lnTo>
                    <a:pt x="66779" y="287"/>
                  </a:lnTo>
                  <a:lnTo>
                    <a:pt x="57627" y="861"/>
                  </a:lnTo>
                  <a:lnTo>
                    <a:pt x="48474" y="1722"/>
                  </a:lnTo>
                  <a:lnTo>
                    <a:pt x="38983" y="3157"/>
                  </a:lnTo>
                  <a:lnTo>
                    <a:pt x="29491" y="5167"/>
                  </a:lnTo>
                  <a:lnTo>
                    <a:pt x="20000" y="7751"/>
                  </a:lnTo>
                  <a:lnTo>
                    <a:pt x="11186" y="1119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68" name="Google Shape;2568;p12"/>
            <p:cNvSpPr/>
            <p:nvPr/>
          </p:nvSpPr>
          <p:spPr>
            <a:xfrm>
              <a:off x="6230937" y="5270500"/>
              <a:ext cx="50799" cy="12699"/>
            </a:xfrm>
            <a:custGeom>
              <a:rect b="b" l="l" r="r" t="t"/>
              <a:pathLst>
                <a:path extrusionOk="0" h="120000" w="120000">
                  <a:moveTo>
                    <a:pt x="0" y="75949"/>
                  </a:moveTo>
                  <a:lnTo>
                    <a:pt x="0" y="74430"/>
                  </a:lnTo>
                  <a:lnTo>
                    <a:pt x="1241" y="69873"/>
                  </a:lnTo>
                  <a:lnTo>
                    <a:pt x="2482" y="63797"/>
                  </a:lnTo>
                  <a:lnTo>
                    <a:pt x="4551" y="54683"/>
                  </a:lnTo>
                  <a:lnTo>
                    <a:pt x="7448" y="45569"/>
                  </a:lnTo>
                  <a:lnTo>
                    <a:pt x="10758" y="36455"/>
                  </a:lnTo>
                  <a:lnTo>
                    <a:pt x="15310" y="27341"/>
                  </a:lnTo>
                  <a:lnTo>
                    <a:pt x="21103" y="18227"/>
                  </a:lnTo>
                  <a:lnTo>
                    <a:pt x="28551" y="9113"/>
                  </a:lnTo>
                  <a:lnTo>
                    <a:pt x="36413" y="3037"/>
                  </a:lnTo>
                  <a:lnTo>
                    <a:pt x="46344" y="0"/>
                  </a:lnTo>
                  <a:lnTo>
                    <a:pt x="57517" y="0"/>
                  </a:lnTo>
                  <a:lnTo>
                    <a:pt x="70344" y="3037"/>
                  </a:lnTo>
                  <a:lnTo>
                    <a:pt x="84827" y="12151"/>
                  </a:lnTo>
                  <a:lnTo>
                    <a:pt x="101379" y="24303"/>
                  </a:lnTo>
                  <a:lnTo>
                    <a:pt x="120000" y="42531"/>
                  </a:lnTo>
                  <a:lnTo>
                    <a:pt x="117103" y="68354"/>
                  </a:lnTo>
                  <a:lnTo>
                    <a:pt x="116275" y="66835"/>
                  </a:lnTo>
                  <a:lnTo>
                    <a:pt x="113379" y="63797"/>
                  </a:lnTo>
                  <a:lnTo>
                    <a:pt x="108827" y="59240"/>
                  </a:lnTo>
                  <a:lnTo>
                    <a:pt x="103034" y="53164"/>
                  </a:lnTo>
                  <a:lnTo>
                    <a:pt x="96000" y="47088"/>
                  </a:lnTo>
                  <a:lnTo>
                    <a:pt x="87724" y="41012"/>
                  </a:lnTo>
                  <a:lnTo>
                    <a:pt x="79034" y="36455"/>
                  </a:lnTo>
                  <a:lnTo>
                    <a:pt x="69103" y="33417"/>
                  </a:lnTo>
                  <a:lnTo>
                    <a:pt x="59586" y="31898"/>
                  </a:lnTo>
                  <a:lnTo>
                    <a:pt x="49655" y="31898"/>
                  </a:lnTo>
                  <a:lnTo>
                    <a:pt x="39724" y="34936"/>
                  </a:lnTo>
                  <a:lnTo>
                    <a:pt x="30620" y="42531"/>
                  </a:lnTo>
                  <a:lnTo>
                    <a:pt x="21517" y="54683"/>
                  </a:lnTo>
                  <a:lnTo>
                    <a:pt x="13241" y="69873"/>
                  </a:lnTo>
                  <a:lnTo>
                    <a:pt x="6206" y="92658"/>
                  </a:lnTo>
                  <a:lnTo>
                    <a:pt x="0" y="120000"/>
                  </a:lnTo>
                  <a:lnTo>
                    <a:pt x="0" y="7594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69" name="Google Shape;2569;p12"/>
            <p:cNvSpPr/>
            <p:nvPr/>
          </p:nvSpPr>
          <p:spPr>
            <a:xfrm>
              <a:off x="6230937" y="5237162"/>
              <a:ext cx="50799" cy="14287"/>
            </a:xfrm>
            <a:custGeom>
              <a:rect b="b" l="l" r="r" t="t"/>
              <a:pathLst>
                <a:path extrusionOk="0" h="120000" w="120000">
                  <a:moveTo>
                    <a:pt x="0" y="75949"/>
                  </a:moveTo>
                  <a:lnTo>
                    <a:pt x="0" y="74430"/>
                  </a:lnTo>
                  <a:lnTo>
                    <a:pt x="1241" y="69873"/>
                  </a:lnTo>
                  <a:lnTo>
                    <a:pt x="2482" y="63797"/>
                  </a:lnTo>
                  <a:lnTo>
                    <a:pt x="4551" y="54683"/>
                  </a:lnTo>
                  <a:lnTo>
                    <a:pt x="7448" y="45569"/>
                  </a:lnTo>
                  <a:lnTo>
                    <a:pt x="10758" y="36455"/>
                  </a:lnTo>
                  <a:lnTo>
                    <a:pt x="15310" y="25822"/>
                  </a:lnTo>
                  <a:lnTo>
                    <a:pt x="21103" y="16708"/>
                  </a:lnTo>
                  <a:lnTo>
                    <a:pt x="28551" y="9113"/>
                  </a:lnTo>
                  <a:lnTo>
                    <a:pt x="36413" y="3037"/>
                  </a:lnTo>
                  <a:lnTo>
                    <a:pt x="46344" y="0"/>
                  </a:lnTo>
                  <a:lnTo>
                    <a:pt x="57517" y="0"/>
                  </a:lnTo>
                  <a:lnTo>
                    <a:pt x="70344" y="3037"/>
                  </a:lnTo>
                  <a:lnTo>
                    <a:pt x="84827" y="10632"/>
                  </a:lnTo>
                  <a:lnTo>
                    <a:pt x="101379" y="24303"/>
                  </a:lnTo>
                  <a:lnTo>
                    <a:pt x="120000" y="42531"/>
                  </a:lnTo>
                  <a:lnTo>
                    <a:pt x="117103" y="66835"/>
                  </a:lnTo>
                  <a:lnTo>
                    <a:pt x="116275" y="65316"/>
                  </a:lnTo>
                  <a:lnTo>
                    <a:pt x="113379" y="62278"/>
                  </a:lnTo>
                  <a:lnTo>
                    <a:pt x="108827" y="57721"/>
                  </a:lnTo>
                  <a:lnTo>
                    <a:pt x="103034" y="51645"/>
                  </a:lnTo>
                  <a:lnTo>
                    <a:pt x="96000" y="47088"/>
                  </a:lnTo>
                  <a:lnTo>
                    <a:pt x="87724" y="41012"/>
                  </a:lnTo>
                  <a:lnTo>
                    <a:pt x="79034" y="36455"/>
                  </a:lnTo>
                  <a:lnTo>
                    <a:pt x="69103" y="31898"/>
                  </a:lnTo>
                  <a:lnTo>
                    <a:pt x="59586" y="30379"/>
                  </a:lnTo>
                  <a:lnTo>
                    <a:pt x="49655" y="31898"/>
                  </a:lnTo>
                  <a:lnTo>
                    <a:pt x="39724" y="34936"/>
                  </a:lnTo>
                  <a:lnTo>
                    <a:pt x="30620" y="42531"/>
                  </a:lnTo>
                  <a:lnTo>
                    <a:pt x="21517" y="54683"/>
                  </a:lnTo>
                  <a:lnTo>
                    <a:pt x="13241" y="69873"/>
                  </a:lnTo>
                  <a:lnTo>
                    <a:pt x="6206" y="92658"/>
                  </a:lnTo>
                  <a:lnTo>
                    <a:pt x="0" y="120000"/>
                  </a:lnTo>
                  <a:lnTo>
                    <a:pt x="0" y="7594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70" name="Google Shape;2570;p12"/>
            <p:cNvSpPr/>
            <p:nvPr/>
          </p:nvSpPr>
          <p:spPr>
            <a:xfrm>
              <a:off x="6278562" y="5221287"/>
              <a:ext cx="82550" cy="152399"/>
            </a:xfrm>
            <a:custGeom>
              <a:rect b="b" l="l" r="r" t="t"/>
              <a:pathLst>
                <a:path extrusionOk="0" h="120000" w="120000">
                  <a:moveTo>
                    <a:pt x="0" y="0"/>
                  </a:moveTo>
                  <a:lnTo>
                    <a:pt x="0" y="116129"/>
                  </a:lnTo>
                  <a:lnTo>
                    <a:pt x="36332" y="120000"/>
                  </a:lnTo>
                  <a:lnTo>
                    <a:pt x="34797" y="104377"/>
                  </a:lnTo>
                  <a:lnTo>
                    <a:pt x="120000" y="111428"/>
                  </a:lnTo>
                  <a:lnTo>
                    <a:pt x="118464" y="105207"/>
                  </a:lnTo>
                  <a:lnTo>
                    <a:pt x="59360" y="101198"/>
                  </a:lnTo>
                  <a:lnTo>
                    <a:pt x="57825" y="87788"/>
                  </a:lnTo>
                  <a:lnTo>
                    <a:pt x="17398" y="87788"/>
                  </a:lnTo>
                  <a:lnTo>
                    <a:pt x="16375" y="86129"/>
                  </a:lnTo>
                  <a:lnTo>
                    <a:pt x="13560" y="81152"/>
                  </a:lnTo>
                  <a:lnTo>
                    <a:pt x="9978" y="73271"/>
                  </a:lnTo>
                  <a:lnTo>
                    <a:pt x="6396" y="62903"/>
                  </a:lnTo>
                  <a:lnTo>
                    <a:pt x="3582" y="50460"/>
                  </a:lnTo>
                  <a:lnTo>
                    <a:pt x="2558" y="36221"/>
                  </a:lnTo>
                  <a:lnTo>
                    <a:pt x="4861" y="20599"/>
                  </a:lnTo>
                  <a:lnTo>
                    <a:pt x="10234" y="4009"/>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71" name="Google Shape;2571;p12"/>
            <p:cNvSpPr/>
            <p:nvPr/>
          </p:nvSpPr>
          <p:spPr>
            <a:xfrm>
              <a:off x="6319837" y="5186362"/>
              <a:ext cx="106362" cy="20636"/>
            </a:xfrm>
            <a:custGeom>
              <a:rect b="b" l="l" r="r" t="t"/>
              <a:pathLst>
                <a:path extrusionOk="0" h="120000" w="120000">
                  <a:moveTo>
                    <a:pt x="0" y="120000"/>
                  </a:moveTo>
                  <a:lnTo>
                    <a:pt x="596" y="118983"/>
                  </a:lnTo>
                  <a:lnTo>
                    <a:pt x="2781" y="114915"/>
                  </a:lnTo>
                  <a:lnTo>
                    <a:pt x="5761" y="109830"/>
                  </a:lnTo>
                  <a:lnTo>
                    <a:pt x="9933" y="102711"/>
                  </a:lnTo>
                  <a:lnTo>
                    <a:pt x="15298" y="94576"/>
                  </a:lnTo>
                  <a:lnTo>
                    <a:pt x="21258" y="86440"/>
                  </a:lnTo>
                  <a:lnTo>
                    <a:pt x="28410" y="77288"/>
                  </a:lnTo>
                  <a:lnTo>
                    <a:pt x="35960" y="70169"/>
                  </a:lnTo>
                  <a:lnTo>
                    <a:pt x="44503" y="63050"/>
                  </a:lnTo>
                  <a:lnTo>
                    <a:pt x="53642" y="57966"/>
                  </a:lnTo>
                  <a:lnTo>
                    <a:pt x="63377" y="53898"/>
                  </a:lnTo>
                  <a:lnTo>
                    <a:pt x="73311" y="52881"/>
                  </a:lnTo>
                  <a:lnTo>
                    <a:pt x="83841" y="53898"/>
                  </a:lnTo>
                  <a:lnTo>
                    <a:pt x="94569" y="58983"/>
                  </a:lnTo>
                  <a:lnTo>
                    <a:pt x="105496" y="67118"/>
                  </a:lnTo>
                  <a:lnTo>
                    <a:pt x="116622" y="79322"/>
                  </a:lnTo>
                  <a:lnTo>
                    <a:pt x="120000" y="0"/>
                  </a:lnTo>
                  <a:lnTo>
                    <a:pt x="119205" y="0"/>
                  </a:lnTo>
                  <a:lnTo>
                    <a:pt x="116622" y="0"/>
                  </a:lnTo>
                  <a:lnTo>
                    <a:pt x="112450" y="0"/>
                  </a:lnTo>
                  <a:lnTo>
                    <a:pt x="107284" y="1016"/>
                  </a:lnTo>
                  <a:lnTo>
                    <a:pt x="100728" y="2033"/>
                  </a:lnTo>
                  <a:lnTo>
                    <a:pt x="93377" y="3050"/>
                  </a:lnTo>
                  <a:lnTo>
                    <a:pt x="85033" y="6101"/>
                  </a:lnTo>
                  <a:lnTo>
                    <a:pt x="76092" y="8135"/>
                  </a:lnTo>
                  <a:lnTo>
                    <a:pt x="66556" y="12203"/>
                  </a:lnTo>
                  <a:lnTo>
                    <a:pt x="56622" y="16271"/>
                  </a:lnTo>
                  <a:lnTo>
                    <a:pt x="46688" y="21355"/>
                  </a:lnTo>
                  <a:lnTo>
                    <a:pt x="36953" y="28474"/>
                  </a:lnTo>
                  <a:lnTo>
                    <a:pt x="27019" y="36610"/>
                  </a:lnTo>
                  <a:lnTo>
                    <a:pt x="17483" y="45762"/>
                  </a:lnTo>
                  <a:lnTo>
                    <a:pt x="8344" y="55932"/>
                  </a:lnTo>
                  <a:lnTo>
                    <a:pt x="0" y="68135"/>
                  </a:lnTo>
                  <a:lnTo>
                    <a:pt x="0"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72" name="Google Shape;2572;p12"/>
            <p:cNvSpPr/>
            <p:nvPr/>
          </p:nvSpPr>
          <p:spPr>
            <a:xfrm>
              <a:off x="6257925" y="5376862"/>
              <a:ext cx="179386" cy="60324"/>
            </a:xfrm>
            <a:custGeom>
              <a:rect b="b" l="l" r="r" t="t"/>
              <a:pathLst>
                <a:path extrusionOk="0" h="120000" w="120000">
                  <a:moveTo>
                    <a:pt x="50737" y="116083"/>
                  </a:moveTo>
                  <a:lnTo>
                    <a:pt x="50973" y="115727"/>
                  </a:lnTo>
                  <a:lnTo>
                    <a:pt x="51681" y="115014"/>
                  </a:lnTo>
                  <a:lnTo>
                    <a:pt x="52743" y="113590"/>
                  </a:lnTo>
                  <a:lnTo>
                    <a:pt x="54159" y="111810"/>
                  </a:lnTo>
                  <a:lnTo>
                    <a:pt x="55929" y="109673"/>
                  </a:lnTo>
                  <a:lnTo>
                    <a:pt x="57935" y="107181"/>
                  </a:lnTo>
                  <a:lnTo>
                    <a:pt x="60058" y="103620"/>
                  </a:lnTo>
                  <a:lnTo>
                    <a:pt x="62300" y="100415"/>
                  </a:lnTo>
                  <a:lnTo>
                    <a:pt x="64778" y="96854"/>
                  </a:lnTo>
                  <a:lnTo>
                    <a:pt x="67020" y="92581"/>
                  </a:lnTo>
                  <a:lnTo>
                    <a:pt x="69262" y="88308"/>
                  </a:lnTo>
                  <a:lnTo>
                    <a:pt x="71504" y="83679"/>
                  </a:lnTo>
                  <a:lnTo>
                    <a:pt x="73510" y="79050"/>
                  </a:lnTo>
                  <a:lnTo>
                    <a:pt x="75280" y="74065"/>
                  </a:lnTo>
                  <a:lnTo>
                    <a:pt x="76814" y="68724"/>
                  </a:lnTo>
                  <a:lnTo>
                    <a:pt x="78112" y="63738"/>
                  </a:lnTo>
                  <a:lnTo>
                    <a:pt x="0" y="6053"/>
                  </a:lnTo>
                  <a:lnTo>
                    <a:pt x="6017" y="0"/>
                  </a:lnTo>
                  <a:lnTo>
                    <a:pt x="120000" y="84391"/>
                  </a:lnTo>
                  <a:lnTo>
                    <a:pt x="115280" y="92581"/>
                  </a:lnTo>
                  <a:lnTo>
                    <a:pt x="82359" y="66943"/>
                  </a:lnTo>
                  <a:lnTo>
                    <a:pt x="82241" y="67299"/>
                  </a:lnTo>
                  <a:lnTo>
                    <a:pt x="82005" y="68367"/>
                  </a:lnTo>
                  <a:lnTo>
                    <a:pt x="81533" y="69792"/>
                  </a:lnTo>
                  <a:lnTo>
                    <a:pt x="80825" y="71928"/>
                  </a:lnTo>
                  <a:lnTo>
                    <a:pt x="80000" y="75133"/>
                  </a:lnTo>
                  <a:lnTo>
                    <a:pt x="78820" y="77982"/>
                  </a:lnTo>
                  <a:lnTo>
                    <a:pt x="77522" y="81543"/>
                  </a:lnTo>
                  <a:lnTo>
                    <a:pt x="75752" y="85103"/>
                  </a:lnTo>
                  <a:lnTo>
                    <a:pt x="73864" y="89020"/>
                  </a:lnTo>
                  <a:lnTo>
                    <a:pt x="71858" y="93649"/>
                  </a:lnTo>
                  <a:lnTo>
                    <a:pt x="69262" y="97922"/>
                  </a:lnTo>
                  <a:lnTo>
                    <a:pt x="66666" y="102195"/>
                  </a:lnTo>
                  <a:lnTo>
                    <a:pt x="63716" y="107181"/>
                  </a:lnTo>
                  <a:lnTo>
                    <a:pt x="60294" y="111454"/>
                  </a:lnTo>
                  <a:lnTo>
                    <a:pt x="56637" y="115727"/>
                  </a:lnTo>
                  <a:lnTo>
                    <a:pt x="52743" y="120000"/>
                  </a:lnTo>
                  <a:lnTo>
                    <a:pt x="50737" y="11608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73" name="Google Shape;2573;p12"/>
            <p:cNvSpPr/>
            <p:nvPr/>
          </p:nvSpPr>
          <p:spPr>
            <a:xfrm>
              <a:off x="6219825" y="5392737"/>
              <a:ext cx="184149" cy="53974"/>
            </a:xfrm>
            <a:custGeom>
              <a:rect b="b" l="l" r="r" t="t"/>
              <a:pathLst>
                <a:path extrusionOk="0" h="120000" w="120000">
                  <a:moveTo>
                    <a:pt x="0" y="0"/>
                  </a:moveTo>
                  <a:lnTo>
                    <a:pt x="117335" y="120000"/>
                  </a:lnTo>
                  <a:lnTo>
                    <a:pt x="120000" y="120000"/>
                  </a:lnTo>
                  <a:lnTo>
                    <a:pt x="3590" y="0"/>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74" name="Google Shape;2574;p12"/>
            <p:cNvSpPr/>
            <p:nvPr/>
          </p:nvSpPr>
          <p:spPr>
            <a:xfrm>
              <a:off x="6251575" y="5386387"/>
              <a:ext cx="179386" cy="47625"/>
            </a:xfrm>
            <a:custGeom>
              <a:rect b="b" l="l" r="r" t="t"/>
              <a:pathLst>
                <a:path extrusionOk="0" h="120000" w="120000">
                  <a:moveTo>
                    <a:pt x="0" y="444"/>
                  </a:moveTo>
                  <a:lnTo>
                    <a:pt x="117419" y="120000"/>
                  </a:lnTo>
                  <a:lnTo>
                    <a:pt x="120000" y="119555"/>
                  </a:lnTo>
                  <a:lnTo>
                    <a:pt x="3636" y="0"/>
                  </a:lnTo>
                  <a:lnTo>
                    <a:pt x="0" y="44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75" name="Google Shape;2575;p12"/>
            <p:cNvSpPr/>
            <p:nvPr/>
          </p:nvSpPr>
          <p:spPr>
            <a:xfrm>
              <a:off x="6237287" y="5387975"/>
              <a:ext cx="180975" cy="52387"/>
            </a:xfrm>
            <a:custGeom>
              <a:rect b="b" l="l" r="r" t="t"/>
              <a:pathLst>
                <a:path extrusionOk="0" h="120000" w="120000">
                  <a:moveTo>
                    <a:pt x="0" y="0"/>
                  </a:moveTo>
                  <a:lnTo>
                    <a:pt x="117782" y="120000"/>
                  </a:lnTo>
                  <a:lnTo>
                    <a:pt x="120000" y="117190"/>
                  </a:lnTo>
                  <a:lnTo>
                    <a:pt x="3501" y="0"/>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2576" name="Google Shape;2576;p12"/>
          <p:cNvGrpSpPr/>
          <p:nvPr/>
        </p:nvGrpSpPr>
        <p:grpSpPr>
          <a:xfrm>
            <a:off x="5588000" y="4610100"/>
            <a:ext cx="338136" cy="282574"/>
            <a:chOff x="6189662" y="5181600"/>
            <a:chExt cx="338136" cy="282574"/>
          </a:xfrm>
        </p:grpSpPr>
        <p:sp>
          <p:nvSpPr>
            <p:cNvPr id="2577" name="Google Shape;2577;p12"/>
            <p:cNvSpPr/>
            <p:nvPr/>
          </p:nvSpPr>
          <p:spPr>
            <a:xfrm>
              <a:off x="6189662" y="5181600"/>
              <a:ext cx="338136" cy="282574"/>
            </a:xfrm>
            <a:custGeom>
              <a:rect b="b" l="l" r="r" t="t"/>
              <a:pathLst>
                <a:path extrusionOk="0" h="120000" w="120000">
                  <a:moveTo>
                    <a:pt x="32493" y="15915"/>
                  </a:moveTo>
                  <a:lnTo>
                    <a:pt x="33810" y="8592"/>
                  </a:lnTo>
                  <a:lnTo>
                    <a:pt x="33873" y="8592"/>
                  </a:lnTo>
                  <a:lnTo>
                    <a:pt x="34124" y="8518"/>
                  </a:lnTo>
                  <a:lnTo>
                    <a:pt x="34438" y="8368"/>
                  </a:lnTo>
                  <a:lnTo>
                    <a:pt x="34814" y="8219"/>
                  </a:lnTo>
                  <a:lnTo>
                    <a:pt x="35378" y="7995"/>
                  </a:lnTo>
                  <a:lnTo>
                    <a:pt x="36006" y="7696"/>
                  </a:lnTo>
                  <a:lnTo>
                    <a:pt x="36759" y="7471"/>
                  </a:lnTo>
                  <a:lnTo>
                    <a:pt x="37762" y="7098"/>
                  </a:lnTo>
                  <a:lnTo>
                    <a:pt x="38766" y="6724"/>
                  </a:lnTo>
                  <a:lnTo>
                    <a:pt x="39895" y="6351"/>
                  </a:lnTo>
                  <a:lnTo>
                    <a:pt x="41150" y="5977"/>
                  </a:lnTo>
                  <a:lnTo>
                    <a:pt x="42592" y="5603"/>
                  </a:lnTo>
                  <a:lnTo>
                    <a:pt x="44098" y="5230"/>
                  </a:lnTo>
                  <a:lnTo>
                    <a:pt x="45791" y="4782"/>
                  </a:lnTo>
                  <a:lnTo>
                    <a:pt x="47548" y="4333"/>
                  </a:lnTo>
                  <a:lnTo>
                    <a:pt x="49492" y="3885"/>
                  </a:lnTo>
                  <a:lnTo>
                    <a:pt x="51437" y="3437"/>
                  </a:lnTo>
                  <a:lnTo>
                    <a:pt x="53633" y="3063"/>
                  </a:lnTo>
                  <a:lnTo>
                    <a:pt x="55953" y="2689"/>
                  </a:lnTo>
                  <a:lnTo>
                    <a:pt x="58274" y="2316"/>
                  </a:lnTo>
                  <a:lnTo>
                    <a:pt x="60846" y="1942"/>
                  </a:lnTo>
                  <a:lnTo>
                    <a:pt x="63544" y="1569"/>
                  </a:lnTo>
                  <a:lnTo>
                    <a:pt x="66241" y="1270"/>
                  </a:lnTo>
                  <a:lnTo>
                    <a:pt x="69189" y="971"/>
                  </a:lnTo>
                  <a:lnTo>
                    <a:pt x="72263" y="747"/>
                  </a:lnTo>
                  <a:lnTo>
                    <a:pt x="75399" y="448"/>
                  </a:lnTo>
                  <a:lnTo>
                    <a:pt x="78724" y="224"/>
                  </a:lnTo>
                  <a:lnTo>
                    <a:pt x="82111" y="74"/>
                  </a:lnTo>
                  <a:lnTo>
                    <a:pt x="85687" y="0"/>
                  </a:lnTo>
                  <a:lnTo>
                    <a:pt x="89388" y="0"/>
                  </a:lnTo>
                  <a:lnTo>
                    <a:pt x="93152" y="0"/>
                  </a:lnTo>
                  <a:lnTo>
                    <a:pt x="97104" y="74"/>
                  </a:lnTo>
                  <a:lnTo>
                    <a:pt x="101369" y="2914"/>
                  </a:lnTo>
                  <a:lnTo>
                    <a:pt x="100428" y="16513"/>
                  </a:lnTo>
                  <a:lnTo>
                    <a:pt x="100742" y="16662"/>
                  </a:lnTo>
                  <a:lnTo>
                    <a:pt x="101620" y="17185"/>
                  </a:lnTo>
                  <a:lnTo>
                    <a:pt x="102875" y="18156"/>
                  </a:lnTo>
                  <a:lnTo>
                    <a:pt x="104317" y="19427"/>
                  </a:lnTo>
                  <a:lnTo>
                    <a:pt x="105886" y="21220"/>
                  </a:lnTo>
                  <a:lnTo>
                    <a:pt x="107203" y="23312"/>
                  </a:lnTo>
                  <a:lnTo>
                    <a:pt x="108269" y="25927"/>
                  </a:lnTo>
                  <a:lnTo>
                    <a:pt x="108897" y="28991"/>
                  </a:lnTo>
                  <a:lnTo>
                    <a:pt x="118619" y="39452"/>
                  </a:lnTo>
                  <a:lnTo>
                    <a:pt x="115985" y="67098"/>
                  </a:lnTo>
                  <a:lnTo>
                    <a:pt x="100428" y="76438"/>
                  </a:lnTo>
                  <a:lnTo>
                    <a:pt x="118870" y="82938"/>
                  </a:lnTo>
                  <a:lnTo>
                    <a:pt x="118996" y="83237"/>
                  </a:lnTo>
                  <a:lnTo>
                    <a:pt x="119309" y="84059"/>
                  </a:lnTo>
                  <a:lnTo>
                    <a:pt x="119623" y="85404"/>
                  </a:lnTo>
                  <a:lnTo>
                    <a:pt x="119937" y="87123"/>
                  </a:lnTo>
                  <a:lnTo>
                    <a:pt x="120000" y="89290"/>
                  </a:lnTo>
                  <a:lnTo>
                    <a:pt x="119874" y="91830"/>
                  </a:lnTo>
                  <a:lnTo>
                    <a:pt x="119247" y="94595"/>
                  </a:lnTo>
                  <a:lnTo>
                    <a:pt x="118180" y="97658"/>
                  </a:lnTo>
                  <a:lnTo>
                    <a:pt x="69440" y="120000"/>
                  </a:lnTo>
                  <a:lnTo>
                    <a:pt x="0" y="93997"/>
                  </a:lnTo>
                  <a:lnTo>
                    <a:pt x="1191" y="90933"/>
                  </a:lnTo>
                  <a:lnTo>
                    <a:pt x="11792" y="86600"/>
                  </a:lnTo>
                  <a:lnTo>
                    <a:pt x="11792" y="16513"/>
                  </a:lnTo>
                  <a:lnTo>
                    <a:pt x="11855" y="16438"/>
                  </a:lnTo>
                  <a:lnTo>
                    <a:pt x="12106" y="16214"/>
                  </a:lnTo>
                  <a:lnTo>
                    <a:pt x="12420" y="15990"/>
                  </a:lnTo>
                  <a:lnTo>
                    <a:pt x="12984" y="15616"/>
                  </a:lnTo>
                  <a:lnTo>
                    <a:pt x="13674" y="15168"/>
                  </a:lnTo>
                  <a:lnTo>
                    <a:pt x="14427" y="14719"/>
                  </a:lnTo>
                  <a:lnTo>
                    <a:pt x="15368" y="14271"/>
                  </a:lnTo>
                  <a:lnTo>
                    <a:pt x="16434" y="13748"/>
                  </a:lnTo>
                  <a:lnTo>
                    <a:pt x="17626" y="13374"/>
                  </a:lnTo>
                  <a:lnTo>
                    <a:pt x="18944" y="13075"/>
                  </a:lnTo>
                  <a:lnTo>
                    <a:pt x="20449" y="12926"/>
                  </a:lnTo>
                  <a:lnTo>
                    <a:pt x="21955" y="12777"/>
                  </a:lnTo>
                  <a:lnTo>
                    <a:pt x="23711" y="12851"/>
                  </a:lnTo>
                  <a:lnTo>
                    <a:pt x="25530" y="13075"/>
                  </a:lnTo>
                  <a:lnTo>
                    <a:pt x="27537" y="13524"/>
                  </a:lnTo>
                  <a:lnTo>
                    <a:pt x="29545" y="14271"/>
                  </a:lnTo>
                  <a:lnTo>
                    <a:pt x="32493" y="1591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78" name="Google Shape;2578;p12"/>
            <p:cNvSpPr/>
            <p:nvPr/>
          </p:nvSpPr>
          <p:spPr>
            <a:xfrm>
              <a:off x="6313487" y="5203825"/>
              <a:ext cx="107949" cy="123824"/>
            </a:xfrm>
            <a:custGeom>
              <a:rect b="b" l="l" r="r" t="t"/>
              <a:pathLst>
                <a:path extrusionOk="0" h="120000" w="120000">
                  <a:moveTo>
                    <a:pt x="119022" y="4476"/>
                  </a:moveTo>
                  <a:lnTo>
                    <a:pt x="118436" y="4304"/>
                  </a:lnTo>
                  <a:lnTo>
                    <a:pt x="116482" y="3959"/>
                  </a:lnTo>
                  <a:lnTo>
                    <a:pt x="113550" y="3098"/>
                  </a:lnTo>
                  <a:lnTo>
                    <a:pt x="109250" y="2410"/>
                  </a:lnTo>
                  <a:lnTo>
                    <a:pt x="104364" y="1721"/>
                  </a:lnTo>
                  <a:lnTo>
                    <a:pt x="98306" y="1032"/>
                  </a:lnTo>
                  <a:lnTo>
                    <a:pt x="91661" y="516"/>
                  </a:lnTo>
                  <a:lnTo>
                    <a:pt x="84039" y="172"/>
                  </a:lnTo>
                  <a:lnTo>
                    <a:pt x="75830" y="0"/>
                  </a:lnTo>
                  <a:lnTo>
                    <a:pt x="67231" y="344"/>
                  </a:lnTo>
                  <a:lnTo>
                    <a:pt x="58045" y="1032"/>
                  </a:lnTo>
                  <a:lnTo>
                    <a:pt x="48273" y="2410"/>
                  </a:lnTo>
                  <a:lnTo>
                    <a:pt x="38501" y="4304"/>
                  </a:lnTo>
                  <a:lnTo>
                    <a:pt x="28338" y="6886"/>
                  </a:lnTo>
                  <a:lnTo>
                    <a:pt x="17980" y="9985"/>
                  </a:lnTo>
                  <a:lnTo>
                    <a:pt x="7622" y="14289"/>
                  </a:lnTo>
                  <a:lnTo>
                    <a:pt x="6840" y="16527"/>
                  </a:lnTo>
                  <a:lnTo>
                    <a:pt x="5081" y="23070"/>
                  </a:lnTo>
                  <a:lnTo>
                    <a:pt x="2931" y="33055"/>
                  </a:lnTo>
                  <a:lnTo>
                    <a:pt x="977" y="46140"/>
                  </a:lnTo>
                  <a:lnTo>
                    <a:pt x="0" y="61635"/>
                  </a:lnTo>
                  <a:lnTo>
                    <a:pt x="781" y="79024"/>
                  </a:lnTo>
                  <a:lnTo>
                    <a:pt x="3713" y="97790"/>
                  </a:lnTo>
                  <a:lnTo>
                    <a:pt x="9771" y="116901"/>
                  </a:lnTo>
                  <a:lnTo>
                    <a:pt x="10553" y="116901"/>
                  </a:lnTo>
                  <a:lnTo>
                    <a:pt x="12117" y="116728"/>
                  </a:lnTo>
                  <a:lnTo>
                    <a:pt x="14657" y="116384"/>
                  </a:lnTo>
                  <a:lnTo>
                    <a:pt x="18175" y="116212"/>
                  </a:lnTo>
                  <a:lnTo>
                    <a:pt x="22866" y="115868"/>
                  </a:lnTo>
                  <a:lnTo>
                    <a:pt x="28143" y="115523"/>
                  </a:lnTo>
                  <a:lnTo>
                    <a:pt x="34592" y="115351"/>
                  </a:lnTo>
                  <a:lnTo>
                    <a:pt x="41433" y="115179"/>
                  </a:lnTo>
                  <a:lnTo>
                    <a:pt x="49250" y="115007"/>
                  </a:lnTo>
                  <a:lnTo>
                    <a:pt x="57654" y="115179"/>
                  </a:lnTo>
                  <a:lnTo>
                    <a:pt x="66840" y="115351"/>
                  </a:lnTo>
                  <a:lnTo>
                    <a:pt x="76416" y="115695"/>
                  </a:lnTo>
                  <a:lnTo>
                    <a:pt x="86579" y="116384"/>
                  </a:lnTo>
                  <a:lnTo>
                    <a:pt x="97328" y="117245"/>
                  </a:lnTo>
                  <a:lnTo>
                    <a:pt x="108469" y="118450"/>
                  </a:lnTo>
                  <a:lnTo>
                    <a:pt x="119999" y="120000"/>
                  </a:lnTo>
                  <a:lnTo>
                    <a:pt x="119413" y="116384"/>
                  </a:lnTo>
                  <a:lnTo>
                    <a:pt x="118241" y="106915"/>
                  </a:lnTo>
                  <a:lnTo>
                    <a:pt x="116482" y="92625"/>
                  </a:lnTo>
                  <a:lnTo>
                    <a:pt x="115114" y="75408"/>
                  </a:lnTo>
                  <a:lnTo>
                    <a:pt x="114136" y="56298"/>
                  </a:lnTo>
                  <a:lnTo>
                    <a:pt x="114136" y="37360"/>
                  </a:lnTo>
                  <a:lnTo>
                    <a:pt x="115700" y="19626"/>
                  </a:lnTo>
                  <a:lnTo>
                    <a:pt x="119022" y="447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79" name="Google Shape;2579;p12"/>
            <p:cNvSpPr/>
            <p:nvPr/>
          </p:nvSpPr>
          <p:spPr>
            <a:xfrm>
              <a:off x="6324600" y="5237162"/>
              <a:ext cx="179386" cy="122237"/>
            </a:xfrm>
            <a:custGeom>
              <a:rect b="b" l="l" r="r" t="t"/>
              <a:pathLst>
                <a:path extrusionOk="0" h="120000" w="120000">
                  <a:moveTo>
                    <a:pt x="710" y="90562"/>
                  </a:moveTo>
                  <a:lnTo>
                    <a:pt x="0" y="105281"/>
                  </a:lnTo>
                  <a:lnTo>
                    <a:pt x="78106" y="120000"/>
                  </a:lnTo>
                  <a:lnTo>
                    <a:pt x="78698" y="119653"/>
                  </a:lnTo>
                  <a:lnTo>
                    <a:pt x="80355" y="118268"/>
                  </a:lnTo>
                  <a:lnTo>
                    <a:pt x="82840" y="116363"/>
                  </a:lnTo>
                  <a:lnTo>
                    <a:pt x="85917" y="113766"/>
                  </a:lnTo>
                  <a:lnTo>
                    <a:pt x="89704" y="110129"/>
                  </a:lnTo>
                  <a:lnTo>
                    <a:pt x="93846" y="105800"/>
                  </a:lnTo>
                  <a:lnTo>
                    <a:pt x="98106" y="100606"/>
                  </a:lnTo>
                  <a:lnTo>
                    <a:pt x="102485" y="94545"/>
                  </a:lnTo>
                  <a:lnTo>
                    <a:pt x="106745" y="87965"/>
                  </a:lnTo>
                  <a:lnTo>
                    <a:pt x="110650" y="80519"/>
                  </a:lnTo>
                  <a:lnTo>
                    <a:pt x="114082" y="72034"/>
                  </a:lnTo>
                  <a:lnTo>
                    <a:pt x="116804" y="62683"/>
                  </a:lnTo>
                  <a:lnTo>
                    <a:pt x="118816" y="52813"/>
                  </a:lnTo>
                  <a:lnTo>
                    <a:pt x="120000" y="41904"/>
                  </a:lnTo>
                  <a:lnTo>
                    <a:pt x="119763" y="30303"/>
                  </a:lnTo>
                  <a:lnTo>
                    <a:pt x="118343" y="17835"/>
                  </a:lnTo>
                  <a:lnTo>
                    <a:pt x="118106" y="16969"/>
                  </a:lnTo>
                  <a:lnTo>
                    <a:pt x="117396" y="15064"/>
                  </a:lnTo>
                  <a:lnTo>
                    <a:pt x="116094" y="12467"/>
                  </a:lnTo>
                  <a:lnTo>
                    <a:pt x="114437" y="9177"/>
                  </a:lnTo>
                  <a:lnTo>
                    <a:pt x="112189" y="6060"/>
                  </a:lnTo>
                  <a:lnTo>
                    <a:pt x="109585" y="3290"/>
                  </a:lnTo>
                  <a:lnTo>
                    <a:pt x="106508" y="1038"/>
                  </a:lnTo>
                  <a:lnTo>
                    <a:pt x="102958" y="0"/>
                  </a:lnTo>
                  <a:lnTo>
                    <a:pt x="103431" y="2077"/>
                  </a:lnTo>
                  <a:lnTo>
                    <a:pt x="104615" y="7099"/>
                  </a:lnTo>
                  <a:lnTo>
                    <a:pt x="106035" y="15411"/>
                  </a:lnTo>
                  <a:lnTo>
                    <a:pt x="107337" y="26147"/>
                  </a:lnTo>
                  <a:lnTo>
                    <a:pt x="107692" y="38961"/>
                  </a:lnTo>
                  <a:lnTo>
                    <a:pt x="106745" y="53160"/>
                  </a:lnTo>
                  <a:lnTo>
                    <a:pt x="103905" y="68571"/>
                  </a:lnTo>
                  <a:lnTo>
                    <a:pt x="98934" y="84675"/>
                  </a:lnTo>
                  <a:lnTo>
                    <a:pt x="98816" y="84848"/>
                  </a:lnTo>
                  <a:lnTo>
                    <a:pt x="98343" y="85367"/>
                  </a:lnTo>
                  <a:lnTo>
                    <a:pt x="97633" y="86233"/>
                  </a:lnTo>
                  <a:lnTo>
                    <a:pt x="96568" y="87619"/>
                  </a:lnTo>
                  <a:lnTo>
                    <a:pt x="95266" y="88831"/>
                  </a:lnTo>
                  <a:lnTo>
                    <a:pt x="93727" y="90216"/>
                  </a:lnTo>
                  <a:lnTo>
                    <a:pt x="91715" y="91601"/>
                  </a:lnTo>
                  <a:lnTo>
                    <a:pt x="89585" y="92987"/>
                  </a:lnTo>
                  <a:lnTo>
                    <a:pt x="87218" y="94199"/>
                  </a:lnTo>
                  <a:lnTo>
                    <a:pt x="84378" y="95584"/>
                  </a:lnTo>
                  <a:lnTo>
                    <a:pt x="81420" y="96450"/>
                  </a:lnTo>
                  <a:lnTo>
                    <a:pt x="77988" y="97142"/>
                  </a:lnTo>
                  <a:lnTo>
                    <a:pt x="74556" y="97316"/>
                  </a:lnTo>
                  <a:lnTo>
                    <a:pt x="70650" y="97142"/>
                  </a:lnTo>
                  <a:lnTo>
                    <a:pt x="66508" y="96623"/>
                  </a:lnTo>
                  <a:lnTo>
                    <a:pt x="62130" y="95411"/>
                  </a:lnTo>
                  <a:lnTo>
                    <a:pt x="62130" y="111168"/>
                  </a:lnTo>
                  <a:lnTo>
                    <a:pt x="2721" y="102164"/>
                  </a:lnTo>
                  <a:lnTo>
                    <a:pt x="710" y="90562"/>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80" name="Google Shape;2580;p12"/>
            <p:cNvSpPr/>
            <p:nvPr/>
          </p:nvSpPr>
          <p:spPr>
            <a:xfrm>
              <a:off x="6302375" y="5357812"/>
              <a:ext cx="131761" cy="42861"/>
            </a:xfrm>
            <a:custGeom>
              <a:rect b="b" l="l" r="r" t="t"/>
              <a:pathLst>
                <a:path extrusionOk="0" h="120000" w="120000">
                  <a:moveTo>
                    <a:pt x="119999" y="43000"/>
                  </a:moveTo>
                  <a:lnTo>
                    <a:pt x="1771" y="0"/>
                  </a:lnTo>
                  <a:lnTo>
                    <a:pt x="0" y="43000"/>
                  </a:lnTo>
                  <a:lnTo>
                    <a:pt x="116295" y="120000"/>
                  </a:lnTo>
                  <a:lnTo>
                    <a:pt x="119999" y="43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81" name="Google Shape;2581;p12"/>
            <p:cNvSpPr/>
            <p:nvPr/>
          </p:nvSpPr>
          <p:spPr>
            <a:xfrm>
              <a:off x="6367462" y="5372100"/>
              <a:ext cx="57150" cy="19049"/>
            </a:xfrm>
            <a:custGeom>
              <a:rect b="b" l="l" r="r" t="t"/>
              <a:pathLst>
                <a:path extrusionOk="0" h="120000" w="120000">
                  <a:moveTo>
                    <a:pt x="120000" y="51743"/>
                  </a:moveTo>
                  <a:lnTo>
                    <a:pt x="1504" y="0"/>
                  </a:lnTo>
                  <a:lnTo>
                    <a:pt x="0" y="49541"/>
                  </a:lnTo>
                  <a:lnTo>
                    <a:pt x="116238" y="120000"/>
                  </a:lnTo>
                  <a:lnTo>
                    <a:pt x="120000" y="5174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82" name="Google Shape;2582;p12"/>
            <p:cNvSpPr/>
            <p:nvPr/>
          </p:nvSpPr>
          <p:spPr>
            <a:xfrm>
              <a:off x="6310312" y="5362575"/>
              <a:ext cx="38099" cy="14287"/>
            </a:xfrm>
            <a:custGeom>
              <a:rect b="b" l="l" r="r" t="t"/>
              <a:pathLst>
                <a:path extrusionOk="0" h="120000" w="120000">
                  <a:moveTo>
                    <a:pt x="119999" y="54814"/>
                  </a:moveTo>
                  <a:lnTo>
                    <a:pt x="0" y="0"/>
                  </a:lnTo>
                  <a:lnTo>
                    <a:pt x="1126" y="57777"/>
                  </a:lnTo>
                  <a:lnTo>
                    <a:pt x="116056" y="120000"/>
                  </a:lnTo>
                  <a:lnTo>
                    <a:pt x="119999" y="5481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83" name="Google Shape;2583;p12"/>
            <p:cNvSpPr/>
            <p:nvPr/>
          </p:nvSpPr>
          <p:spPr>
            <a:xfrm>
              <a:off x="6216650" y="5375275"/>
              <a:ext cx="220662" cy="74611"/>
            </a:xfrm>
            <a:custGeom>
              <a:rect b="b" l="l" r="r" t="t"/>
              <a:pathLst>
                <a:path extrusionOk="0" h="120000" w="120000">
                  <a:moveTo>
                    <a:pt x="0" y="35855"/>
                  </a:moveTo>
                  <a:lnTo>
                    <a:pt x="287" y="35855"/>
                  </a:lnTo>
                  <a:lnTo>
                    <a:pt x="956" y="35277"/>
                  </a:lnTo>
                  <a:lnTo>
                    <a:pt x="2200" y="34698"/>
                  </a:lnTo>
                  <a:lnTo>
                    <a:pt x="3827" y="33831"/>
                  </a:lnTo>
                  <a:lnTo>
                    <a:pt x="5645" y="32963"/>
                  </a:lnTo>
                  <a:lnTo>
                    <a:pt x="7751" y="31518"/>
                  </a:lnTo>
                  <a:lnTo>
                    <a:pt x="10239" y="29783"/>
                  </a:lnTo>
                  <a:lnTo>
                    <a:pt x="12727" y="27759"/>
                  </a:lnTo>
                  <a:lnTo>
                    <a:pt x="15406" y="25734"/>
                  </a:lnTo>
                  <a:lnTo>
                    <a:pt x="17990" y="22843"/>
                  </a:lnTo>
                  <a:lnTo>
                    <a:pt x="20669" y="19951"/>
                  </a:lnTo>
                  <a:lnTo>
                    <a:pt x="23253" y="16771"/>
                  </a:lnTo>
                  <a:lnTo>
                    <a:pt x="25837" y="13012"/>
                  </a:lnTo>
                  <a:lnTo>
                    <a:pt x="28038" y="8963"/>
                  </a:lnTo>
                  <a:lnTo>
                    <a:pt x="30239" y="4626"/>
                  </a:lnTo>
                  <a:lnTo>
                    <a:pt x="31961" y="0"/>
                  </a:lnTo>
                  <a:lnTo>
                    <a:pt x="120000" y="60722"/>
                  </a:lnTo>
                  <a:lnTo>
                    <a:pt x="119808" y="61301"/>
                  </a:lnTo>
                  <a:lnTo>
                    <a:pt x="119330" y="63036"/>
                  </a:lnTo>
                  <a:lnTo>
                    <a:pt x="118564" y="65349"/>
                  </a:lnTo>
                  <a:lnTo>
                    <a:pt x="117416" y="68240"/>
                  </a:lnTo>
                  <a:lnTo>
                    <a:pt x="116076" y="71710"/>
                  </a:lnTo>
                  <a:lnTo>
                    <a:pt x="114545" y="76048"/>
                  </a:lnTo>
                  <a:lnTo>
                    <a:pt x="112918" y="80674"/>
                  </a:lnTo>
                  <a:lnTo>
                    <a:pt x="110909" y="85301"/>
                  </a:lnTo>
                  <a:lnTo>
                    <a:pt x="108899" y="90506"/>
                  </a:lnTo>
                  <a:lnTo>
                    <a:pt x="106794" y="95421"/>
                  </a:lnTo>
                  <a:lnTo>
                    <a:pt x="104497" y="100337"/>
                  </a:lnTo>
                  <a:lnTo>
                    <a:pt x="102200" y="105253"/>
                  </a:lnTo>
                  <a:lnTo>
                    <a:pt x="99808" y="109590"/>
                  </a:lnTo>
                  <a:lnTo>
                    <a:pt x="97511" y="113349"/>
                  </a:lnTo>
                  <a:lnTo>
                    <a:pt x="95119" y="117108"/>
                  </a:lnTo>
                  <a:lnTo>
                    <a:pt x="92918" y="120000"/>
                  </a:lnTo>
                  <a:lnTo>
                    <a:pt x="0" y="3585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84" name="Google Shape;2584;p12"/>
            <p:cNvSpPr/>
            <p:nvPr/>
          </p:nvSpPr>
          <p:spPr>
            <a:xfrm>
              <a:off x="6437312" y="5367337"/>
              <a:ext cx="77787" cy="34924"/>
            </a:xfrm>
            <a:custGeom>
              <a:rect b="b" l="l" r="r" t="t"/>
              <a:pathLst>
                <a:path extrusionOk="0" h="120000" w="120000">
                  <a:moveTo>
                    <a:pt x="12080" y="119999"/>
                  </a:moveTo>
                  <a:lnTo>
                    <a:pt x="120000" y="47878"/>
                  </a:lnTo>
                  <a:lnTo>
                    <a:pt x="54496" y="0"/>
                  </a:lnTo>
                  <a:lnTo>
                    <a:pt x="1342" y="13333"/>
                  </a:lnTo>
                  <a:lnTo>
                    <a:pt x="0" y="113333"/>
                  </a:lnTo>
                  <a:lnTo>
                    <a:pt x="12080" y="11999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85" name="Google Shape;2585;p12"/>
            <p:cNvSpPr/>
            <p:nvPr/>
          </p:nvSpPr>
          <p:spPr>
            <a:xfrm>
              <a:off x="6232525" y="5218112"/>
              <a:ext cx="42861" cy="166686"/>
            </a:xfrm>
            <a:custGeom>
              <a:rect b="b" l="l" r="r" t="t"/>
              <a:pathLst>
                <a:path extrusionOk="0" h="120000" w="120000">
                  <a:moveTo>
                    <a:pt x="120000" y="2787"/>
                  </a:moveTo>
                  <a:lnTo>
                    <a:pt x="119495" y="2661"/>
                  </a:lnTo>
                  <a:lnTo>
                    <a:pt x="117478" y="2407"/>
                  </a:lnTo>
                  <a:lnTo>
                    <a:pt x="113949" y="2154"/>
                  </a:lnTo>
                  <a:lnTo>
                    <a:pt x="109411" y="1774"/>
                  </a:lnTo>
                  <a:lnTo>
                    <a:pt x="103865" y="1267"/>
                  </a:lnTo>
                  <a:lnTo>
                    <a:pt x="97815" y="887"/>
                  </a:lnTo>
                  <a:lnTo>
                    <a:pt x="90756" y="506"/>
                  </a:lnTo>
                  <a:lnTo>
                    <a:pt x="82689" y="126"/>
                  </a:lnTo>
                  <a:lnTo>
                    <a:pt x="73613" y="0"/>
                  </a:lnTo>
                  <a:lnTo>
                    <a:pt x="64033" y="0"/>
                  </a:lnTo>
                  <a:lnTo>
                    <a:pt x="54453" y="253"/>
                  </a:lnTo>
                  <a:lnTo>
                    <a:pt x="43865" y="633"/>
                  </a:lnTo>
                  <a:lnTo>
                    <a:pt x="33277" y="1393"/>
                  </a:lnTo>
                  <a:lnTo>
                    <a:pt x="22184" y="2407"/>
                  </a:lnTo>
                  <a:lnTo>
                    <a:pt x="11092" y="3801"/>
                  </a:lnTo>
                  <a:lnTo>
                    <a:pt x="0" y="5702"/>
                  </a:lnTo>
                  <a:lnTo>
                    <a:pt x="0" y="120000"/>
                  </a:lnTo>
                  <a:lnTo>
                    <a:pt x="504" y="120000"/>
                  </a:lnTo>
                  <a:lnTo>
                    <a:pt x="3025" y="120000"/>
                  </a:lnTo>
                  <a:lnTo>
                    <a:pt x="6554" y="119873"/>
                  </a:lnTo>
                  <a:lnTo>
                    <a:pt x="11092" y="119746"/>
                  </a:lnTo>
                  <a:lnTo>
                    <a:pt x="16638" y="119493"/>
                  </a:lnTo>
                  <a:lnTo>
                    <a:pt x="23697" y="119239"/>
                  </a:lnTo>
                  <a:lnTo>
                    <a:pt x="31260" y="118859"/>
                  </a:lnTo>
                  <a:lnTo>
                    <a:pt x="39327" y="118352"/>
                  </a:lnTo>
                  <a:lnTo>
                    <a:pt x="48403" y="117592"/>
                  </a:lnTo>
                  <a:lnTo>
                    <a:pt x="57983" y="116832"/>
                  </a:lnTo>
                  <a:lnTo>
                    <a:pt x="68067" y="115945"/>
                  </a:lnTo>
                  <a:lnTo>
                    <a:pt x="78151" y="114804"/>
                  </a:lnTo>
                  <a:lnTo>
                    <a:pt x="88739" y="113537"/>
                  </a:lnTo>
                  <a:lnTo>
                    <a:pt x="99327" y="112016"/>
                  </a:lnTo>
                  <a:lnTo>
                    <a:pt x="109411" y="110369"/>
                  </a:lnTo>
                  <a:lnTo>
                    <a:pt x="120000" y="108468"/>
                  </a:lnTo>
                  <a:lnTo>
                    <a:pt x="120000" y="2787"/>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86" name="Google Shape;2586;p12"/>
            <p:cNvSpPr/>
            <p:nvPr/>
          </p:nvSpPr>
          <p:spPr>
            <a:xfrm>
              <a:off x="6234112" y="5219700"/>
              <a:ext cx="36512" cy="141287"/>
            </a:xfrm>
            <a:custGeom>
              <a:rect b="b" l="l" r="r" t="t"/>
              <a:pathLst>
                <a:path extrusionOk="0" h="120000" w="120000">
                  <a:moveTo>
                    <a:pt x="120000" y="2703"/>
                  </a:moveTo>
                  <a:lnTo>
                    <a:pt x="119408" y="2553"/>
                  </a:lnTo>
                  <a:lnTo>
                    <a:pt x="117635" y="2403"/>
                  </a:lnTo>
                  <a:lnTo>
                    <a:pt x="114088" y="2102"/>
                  </a:lnTo>
                  <a:lnTo>
                    <a:pt x="109950" y="1652"/>
                  </a:lnTo>
                  <a:lnTo>
                    <a:pt x="104630" y="1201"/>
                  </a:lnTo>
                  <a:lnTo>
                    <a:pt x="98128" y="750"/>
                  </a:lnTo>
                  <a:lnTo>
                    <a:pt x="90443" y="450"/>
                  </a:lnTo>
                  <a:lnTo>
                    <a:pt x="82758" y="150"/>
                  </a:lnTo>
                  <a:lnTo>
                    <a:pt x="73891" y="0"/>
                  </a:lnTo>
                  <a:lnTo>
                    <a:pt x="64433" y="0"/>
                  </a:lnTo>
                  <a:lnTo>
                    <a:pt x="54384" y="150"/>
                  </a:lnTo>
                  <a:lnTo>
                    <a:pt x="43743" y="600"/>
                  </a:lnTo>
                  <a:lnTo>
                    <a:pt x="33694" y="1351"/>
                  </a:lnTo>
                  <a:lnTo>
                    <a:pt x="21871" y="2403"/>
                  </a:lnTo>
                  <a:lnTo>
                    <a:pt x="11231" y="3904"/>
                  </a:lnTo>
                  <a:lnTo>
                    <a:pt x="0" y="5707"/>
                  </a:lnTo>
                  <a:lnTo>
                    <a:pt x="0" y="120000"/>
                  </a:lnTo>
                  <a:lnTo>
                    <a:pt x="591" y="120000"/>
                  </a:lnTo>
                  <a:lnTo>
                    <a:pt x="2955" y="120000"/>
                  </a:lnTo>
                  <a:lnTo>
                    <a:pt x="6502" y="119849"/>
                  </a:lnTo>
                  <a:lnTo>
                    <a:pt x="11231" y="119699"/>
                  </a:lnTo>
                  <a:lnTo>
                    <a:pt x="16551" y="119549"/>
                  </a:lnTo>
                  <a:lnTo>
                    <a:pt x="24236" y="119249"/>
                  </a:lnTo>
                  <a:lnTo>
                    <a:pt x="31330" y="118798"/>
                  </a:lnTo>
                  <a:lnTo>
                    <a:pt x="39605" y="118047"/>
                  </a:lnTo>
                  <a:lnTo>
                    <a:pt x="48472" y="117446"/>
                  </a:lnTo>
                  <a:lnTo>
                    <a:pt x="58522" y="116695"/>
                  </a:lnTo>
                  <a:lnTo>
                    <a:pt x="68571" y="115794"/>
                  </a:lnTo>
                  <a:lnTo>
                    <a:pt x="78620" y="114593"/>
                  </a:lnTo>
                  <a:lnTo>
                    <a:pt x="88669" y="113391"/>
                  </a:lnTo>
                  <a:lnTo>
                    <a:pt x="99901" y="111889"/>
                  </a:lnTo>
                  <a:lnTo>
                    <a:pt x="109950" y="110087"/>
                  </a:lnTo>
                  <a:lnTo>
                    <a:pt x="120000" y="108135"/>
                  </a:lnTo>
                  <a:lnTo>
                    <a:pt x="120000" y="270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87" name="Google Shape;2587;p12"/>
            <p:cNvSpPr/>
            <p:nvPr/>
          </p:nvSpPr>
          <p:spPr>
            <a:xfrm>
              <a:off x="6235700" y="5221287"/>
              <a:ext cx="30161" cy="114300"/>
            </a:xfrm>
            <a:custGeom>
              <a:rect b="b" l="l" r="r" t="t"/>
              <a:pathLst>
                <a:path extrusionOk="0" h="120000" w="120000">
                  <a:moveTo>
                    <a:pt x="120000" y="2769"/>
                  </a:moveTo>
                  <a:lnTo>
                    <a:pt x="119298" y="2769"/>
                  </a:lnTo>
                  <a:lnTo>
                    <a:pt x="117192" y="2400"/>
                  </a:lnTo>
                  <a:lnTo>
                    <a:pt x="114385" y="2030"/>
                  </a:lnTo>
                  <a:lnTo>
                    <a:pt x="110175" y="1661"/>
                  </a:lnTo>
                  <a:lnTo>
                    <a:pt x="104561" y="1292"/>
                  </a:lnTo>
                  <a:lnTo>
                    <a:pt x="97543" y="738"/>
                  </a:lnTo>
                  <a:lnTo>
                    <a:pt x="90526" y="369"/>
                  </a:lnTo>
                  <a:lnTo>
                    <a:pt x="82807" y="0"/>
                  </a:lnTo>
                  <a:lnTo>
                    <a:pt x="73684" y="0"/>
                  </a:lnTo>
                  <a:lnTo>
                    <a:pt x="64561" y="0"/>
                  </a:lnTo>
                  <a:lnTo>
                    <a:pt x="54035" y="184"/>
                  </a:lnTo>
                  <a:lnTo>
                    <a:pt x="44210" y="553"/>
                  </a:lnTo>
                  <a:lnTo>
                    <a:pt x="33684" y="1292"/>
                  </a:lnTo>
                  <a:lnTo>
                    <a:pt x="21754" y="2400"/>
                  </a:lnTo>
                  <a:lnTo>
                    <a:pt x="11228" y="4061"/>
                  </a:lnTo>
                  <a:lnTo>
                    <a:pt x="0" y="5907"/>
                  </a:lnTo>
                  <a:lnTo>
                    <a:pt x="0" y="120000"/>
                  </a:lnTo>
                  <a:lnTo>
                    <a:pt x="701" y="120000"/>
                  </a:lnTo>
                  <a:lnTo>
                    <a:pt x="2807" y="120000"/>
                  </a:lnTo>
                  <a:lnTo>
                    <a:pt x="6315" y="119815"/>
                  </a:lnTo>
                  <a:lnTo>
                    <a:pt x="11228" y="119630"/>
                  </a:lnTo>
                  <a:lnTo>
                    <a:pt x="16842" y="119446"/>
                  </a:lnTo>
                  <a:lnTo>
                    <a:pt x="23859" y="119076"/>
                  </a:lnTo>
                  <a:lnTo>
                    <a:pt x="31578" y="118523"/>
                  </a:lnTo>
                  <a:lnTo>
                    <a:pt x="40000" y="118153"/>
                  </a:lnTo>
                  <a:lnTo>
                    <a:pt x="48421" y="117415"/>
                  </a:lnTo>
                  <a:lnTo>
                    <a:pt x="57543" y="116676"/>
                  </a:lnTo>
                  <a:lnTo>
                    <a:pt x="68070" y="115753"/>
                  </a:lnTo>
                  <a:lnTo>
                    <a:pt x="78596" y="114646"/>
                  </a:lnTo>
                  <a:lnTo>
                    <a:pt x="88421" y="113353"/>
                  </a:lnTo>
                  <a:lnTo>
                    <a:pt x="98947" y="111876"/>
                  </a:lnTo>
                  <a:lnTo>
                    <a:pt x="110175" y="109846"/>
                  </a:lnTo>
                  <a:lnTo>
                    <a:pt x="120000" y="108000"/>
                  </a:lnTo>
                  <a:lnTo>
                    <a:pt x="120000" y="276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88" name="Google Shape;2588;p12"/>
            <p:cNvSpPr/>
            <p:nvPr/>
          </p:nvSpPr>
          <p:spPr>
            <a:xfrm>
              <a:off x="6237287" y="5221287"/>
              <a:ext cx="23812" cy="88900"/>
            </a:xfrm>
            <a:custGeom>
              <a:rect b="b" l="l" r="r" t="t"/>
              <a:pathLst>
                <a:path extrusionOk="0" h="120000" w="120000">
                  <a:moveTo>
                    <a:pt x="120000" y="3346"/>
                  </a:moveTo>
                  <a:lnTo>
                    <a:pt x="117391" y="3107"/>
                  </a:lnTo>
                  <a:lnTo>
                    <a:pt x="109565" y="1912"/>
                  </a:lnTo>
                  <a:lnTo>
                    <a:pt x="98260" y="956"/>
                  </a:lnTo>
                  <a:lnTo>
                    <a:pt x="83478" y="239"/>
                  </a:lnTo>
                  <a:lnTo>
                    <a:pt x="64347" y="0"/>
                  </a:lnTo>
                  <a:lnTo>
                    <a:pt x="44347" y="717"/>
                  </a:lnTo>
                  <a:lnTo>
                    <a:pt x="21739" y="2868"/>
                  </a:lnTo>
                  <a:lnTo>
                    <a:pt x="0" y="6215"/>
                  </a:lnTo>
                  <a:lnTo>
                    <a:pt x="0" y="120000"/>
                  </a:lnTo>
                  <a:lnTo>
                    <a:pt x="2608" y="120000"/>
                  </a:lnTo>
                  <a:lnTo>
                    <a:pt x="11304" y="119760"/>
                  </a:lnTo>
                  <a:lnTo>
                    <a:pt x="24347" y="119282"/>
                  </a:lnTo>
                  <a:lnTo>
                    <a:pt x="40000" y="118087"/>
                  </a:lnTo>
                  <a:lnTo>
                    <a:pt x="58260" y="116653"/>
                  </a:lnTo>
                  <a:lnTo>
                    <a:pt x="79130" y="114501"/>
                  </a:lnTo>
                  <a:lnTo>
                    <a:pt x="99130" y="111633"/>
                  </a:lnTo>
                  <a:lnTo>
                    <a:pt x="120000" y="107569"/>
                  </a:lnTo>
                  <a:lnTo>
                    <a:pt x="120000" y="334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89" name="Google Shape;2589;p12"/>
            <p:cNvSpPr/>
            <p:nvPr/>
          </p:nvSpPr>
          <p:spPr>
            <a:xfrm>
              <a:off x="6237287" y="5222875"/>
              <a:ext cx="19049" cy="63500"/>
            </a:xfrm>
            <a:custGeom>
              <a:rect b="b" l="l" r="r" t="t"/>
              <a:pathLst>
                <a:path extrusionOk="0" h="120000" w="120000">
                  <a:moveTo>
                    <a:pt x="120000" y="3399"/>
                  </a:moveTo>
                  <a:lnTo>
                    <a:pt x="117692" y="3059"/>
                  </a:lnTo>
                  <a:lnTo>
                    <a:pt x="109615" y="2039"/>
                  </a:lnTo>
                  <a:lnTo>
                    <a:pt x="98076" y="1019"/>
                  </a:lnTo>
                  <a:lnTo>
                    <a:pt x="81923" y="0"/>
                  </a:lnTo>
                  <a:lnTo>
                    <a:pt x="64615" y="0"/>
                  </a:lnTo>
                  <a:lnTo>
                    <a:pt x="43846" y="1019"/>
                  </a:lnTo>
                  <a:lnTo>
                    <a:pt x="21923" y="3059"/>
                  </a:lnTo>
                  <a:lnTo>
                    <a:pt x="0" y="6798"/>
                  </a:lnTo>
                  <a:lnTo>
                    <a:pt x="0" y="120000"/>
                  </a:lnTo>
                  <a:lnTo>
                    <a:pt x="2307" y="120000"/>
                  </a:lnTo>
                  <a:lnTo>
                    <a:pt x="10384" y="119660"/>
                  </a:lnTo>
                  <a:lnTo>
                    <a:pt x="24230" y="118980"/>
                  </a:lnTo>
                  <a:lnTo>
                    <a:pt x="40384" y="117960"/>
                  </a:lnTo>
                  <a:lnTo>
                    <a:pt x="58846" y="116600"/>
                  </a:lnTo>
                  <a:lnTo>
                    <a:pt x="78461" y="114220"/>
                  </a:lnTo>
                  <a:lnTo>
                    <a:pt x="99230" y="110821"/>
                  </a:lnTo>
                  <a:lnTo>
                    <a:pt x="120000" y="106402"/>
                  </a:lnTo>
                  <a:lnTo>
                    <a:pt x="120000" y="339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90" name="Google Shape;2590;p12"/>
            <p:cNvSpPr/>
            <p:nvPr/>
          </p:nvSpPr>
          <p:spPr>
            <a:xfrm>
              <a:off x="6238875" y="5224462"/>
              <a:ext cx="12699" cy="36512"/>
            </a:xfrm>
            <a:custGeom>
              <a:rect b="b" l="l" r="r" t="t"/>
              <a:pathLst>
                <a:path extrusionOk="0" h="120000" w="120000">
                  <a:moveTo>
                    <a:pt x="120000" y="3529"/>
                  </a:moveTo>
                  <a:lnTo>
                    <a:pt x="115000" y="2941"/>
                  </a:lnTo>
                  <a:lnTo>
                    <a:pt x="108333" y="2352"/>
                  </a:lnTo>
                  <a:lnTo>
                    <a:pt x="96666" y="1176"/>
                  </a:lnTo>
                  <a:lnTo>
                    <a:pt x="81666" y="0"/>
                  </a:lnTo>
                  <a:lnTo>
                    <a:pt x="65000" y="0"/>
                  </a:lnTo>
                  <a:lnTo>
                    <a:pt x="45000" y="588"/>
                  </a:lnTo>
                  <a:lnTo>
                    <a:pt x="21666" y="3529"/>
                  </a:lnTo>
                  <a:lnTo>
                    <a:pt x="0" y="7647"/>
                  </a:lnTo>
                  <a:lnTo>
                    <a:pt x="0" y="120000"/>
                  </a:lnTo>
                  <a:lnTo>
                    <a:pt x="3333" y="120000"/>
                  </a:lnTo>
                  <a:lnTo>
                    <a:pt x="10000" y="119411"/>
                  </a:lnTo>
                  <a:lnTo>
                    <a:pt x="25000" y="118823"/>
                  </a:lnTo>
                  <a:lnTo>
                    <a:pt x="40000" y="117647"/>
                  </a:lnTo>
                  <a:lnTo>
                    <a:pt x="58333" y="115882"/>
                  </a:lnTo>
                  <a:lnTo>
                    <a:pt x="78333" y="112941"/>
                  </a:lnTo>
                  <a:lnTo>
                    <a:pt x="98333" y="108823"/>
                  </a:lnTo>
                  <a:lnTo>
                    <a:pt x="120000" y="104117"/>
                  </a:lnTo>
                  <a:lnTo>
                    <a:pt x="120000" y="352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91" name="Google Shape;2591;p12"/>
            <p:cNvSpPr/>
            <p:nvPr/>
          </p:nvSpPr>
          <p:spPr>
            <a:xfrm>
              <a:off x="6389687" y="5329237"/>
              <a:ext cx="19049" cy="17461"/>
            </a:xfrm>
            <a:custGeom>
              <a:rect b="b" l="l" r="r" t="t"/>
              <a:pathLst>
                <a:path extrusionOk="0" h="120000" w="120000">
                  <a:moveTo>
                    <a:pt x="60000" y="120000"/>
                  </a:moveTo>
                  <a:lnTo>
                    <a:pt x="71538" y="118846"/>
                  </a:lnTo>
                  <a:lnTo>
                    <a:pt x="84230" y="115384"/>
                  </a:lnTo>
                  <a:lnTo>
                    <a:pt x="93461" y="109615"/>
                  </a:lnTo>
                  <a:lnTo>
                    <a:pt x="102692" y="102692"/>
                  </a:lnTo>
                  <a:lnTo>
                    <a:pt x="109615" y="93461"/>
                  </a:lnTo>
                  <a:lnTo>
                    <a:pt x="115384" y="83076"/>
                  </a:lnTo>
                  <a:lnTo>
                    <a:pt x="118846" y="71538"/>
                  </a:lnTo>
                  <a:lnTo>
                    <a:pt x="120000" y="60000"/>
                  </a:lnTo>
                  <a:lnTo>
                    <a:pt x="118846" y="47307"/>
                  </a:lnTo>
                  <a:lnTo>
                    <a:pt x="115384" y="35769"/>
                  </a:lnTo>
                  <a:lnTo>
                    <a:pt x="109615" y="25384"/>
                  </a:lnTo>
                  <a:lnTo>
                    <a:pt x="102692" y="17307"/>
                  </a:lnTo>
                  <a:lnTo>
                    <a:pt x="93461" y="9230"/>
                  </a:lnTo>
                  <a:lnTo>
                    <a:pt x="84230" y="4615"/>
                  </a:lnTo>
                  <a:lnTo>
                    <a:pt x="71538" y="1153"/>
                  </a:lnTo>
                  <a:lnTo>
                    <a:pt x="60000" y="0"/>
                  </a:lnTo>
                  <a:lnTo>
                    <a:pt x="48461" y="1153"/>
                  </a:lnTo>
                  <a:lnTo>
                    <a:pt x="36923" y="4615"/>
                  </a:lnTo>
                  <a:lnTo>
                    <a:pt x="27692" y="9230"/>
                  </a:lnTo>
                  <a:lnTo>
                    <a:pt x="18461" y="17307"/>
                  </a:lnTo>
                  <a:lnTo>
                    <a:pt x="10384" y="25384"/>
                  </a:lnTo>
                  <a:lnTo>
                    <a:pt x="4615" y="35769"/>
                  </a:lnTo>
                  <a:lnTo>
                    <a:pt x="1153" y="47307"/>
                  </a:lnTo>
                  <a:lnTo>
                    <a:pt x="0" y="60000"/>
                  </a:lnTo>
                  <a:lnTo>
                    <a:pt x="1153" y="71538"/>
                  </a:lnTo>
                  <a:lnTo>
                    <a:pt x="4615" y="83076"/>
                  </a:lnTo>
                  <a:lnTo>
                    <a:pt x="10384" y="93461"/>
                  </a:lnTo>
                  <a:lnTo>
                    <a:pt x="18461" y="102692"/>
                  </a:lnTo>
                  <a:lnTo>
                    <a:pt x="27692" y="109615"/>
                  </a:lnTo>
                  <a:lnTo>
                    <a:pt x="36923" y="115384"/>
                  </a:lnTo>
                  <a:lnTo>
                    <a:pt x="48461" y="118846"/>
                  </a:lnTo>
                  <a:lnTo>
                    <a:pt x="60000"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92" name="Google Shape;2592;p12"/>
            <p:cNvSpPr/>
            <p:nvPr/>
          </p:nvSpPr>
          <p:spPr>
            <a:xfrm>
              <a:off x="6334125" y="5329237"/>
              <a:ext cx="9524" cy="9524"/>
            </a:xfrm>
            <a:custGeom>
              <a:rect b="b" l="l" r="r" t="t"/>
              <a:pathLst>
                <a:path extrusionOk="0" h="120000" w="120000">
                  <a:moveTo>
                    <a:pt x="57692" y="120000"/>
                  </a:moveTo>
                  <a:lnTo>
                    <a:pt x="80769" y="115384"/>
                  </a:lnTo>
                  <a:lnTo>
                    <a:pt x="101538" y="101538"/>
                  </a:lnTo>
                  <a:lnTo>
                    <a:pt x="115384" y="83076"/>
                  </a:lnTo>
                  <a:lnTo>
                    <a:pt x="120000" y="57692"/>
                  </a:lnTo>
                  <a:lnTo>
                    <a:pt x="115384" y="34615"/>
                  </a:lnTo>
                  <a:lnTo>
                    <a:pt x="101538" y="16153"/>
                  </a:lnTo>
                  <a:lnTo>
                    <a:pt x="80769" y="4615"/>
                  </a:lnTo>
                  <a:lnTo>
                    <a:pt x="57692" y="0"/>
                  </a:lnTo>
                  <a:lnTo>
                    <a:pt x="34615" y="4615"/>
                  </a:lnTo>
                  <a:lnTo>
                    <a:pt x="16153" y="16153"/>
                  </a:lnTo>
                  <a:lnTo>
                    <a:pt x="4615" y="34615"/>
                  </a:lnTo>
                  <a:lnTo>
                    <a:pt x="0" y="57692"/>
                  </a:lnTo>
                  <a:lnTo>
                    <a:pt x="4615" y="83076"/>
                  </a:lnTo>
                  <a:lnTo>
                    <a:pt x="16153" y="101538"/>
                  </a:lnTo>
                  <a:lnTo>
                    <a:pt x="34615" y="115384"/>
                  </a:lnTo>
                  <a:lnTo>
                    <a:pt x="57692"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93" name="Google Shape;2593;p12"/>
            <p:cNvSpPr/>
            <p:nvPr/>
          </p:nvSpPr>
          <p:spPr>
            <a:xfrm>
              <a:off x="6350000" y="5329237"/>
              <a:ext cx="7937" cy="9524"/>
            </a:xfrm>
            <a:custGeom>
              <a:rect b="b" l="l" r="r" t="t"/>
              <a:pathLst>
                <a:path extrusionOk="0" h="120000" w="120000">
                  <a:moveTo>
                    <a:pt x="62307" y="120000"/>
                  </a:moveTo>
                  <a:lnTo>
                    <a:pt x="85384" y="115384"/>
                  </a:lnTo>
                  <a:lnTo>
                    <a:pt x="103846" y="103846"/>
                  </a:lnTo>
                  <a:lnTo>
                    <a:pt x="115384" y="85384"/>
                  </a:lnTo>
                  <a:lnTo>
                    <a:pt x="120000" y="60000"/>
                  </a:lnTo>
                  <a:lnTo>
                    <a:pt x="115384" y="36923"/>
                  </a:lnTo>
                  <a:lnTo>
                    <a:pt x="103846" y="18461"/>
                  </a:lnTo>
                  <a:lnTo>
                    <a:pt x="85384" y="4615"/>
                  </a:lnTo>
                  <a:lnTo>
                    <a:pt x="62307" y="0"/>
                  </a:lnTo>
                  <a:lnTo>
                    <a:pt x="39230" y="4615"/>
                  </a:lnTo>
                  <a:lnTo>
                    <a:pt x="18461" y="18461"/>
                  </a:lnTo>
                  <a:lnTo>
                    <a:pt x="4615" y="36923"/>
                  </a:lnTo>
                  <a:lnTo>
                    <a:pt x="0" y="60000"/>
                  </a:lnTo>
                  <a:lnTo>
                    <a:pt x="4615" y="85384"/>
                  </a:lnTo>
                  <a:lnTo>
                    <a:pt x="18461" y="103846"/>
                  </a:lnTo>
                  <a:lnTo>
                    <a:pt x="39230" y="115384"/>
                  </a:lnTo>
                  <a:lnTo>
                    <a:pt x="62307"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94" name="Google Shape;2594;p12"/>
            <p:cNvSpPr/>
            <p:nvPr/>
          </p:nvSpPr>
          <p:spPr>
            <a:xfrm>
              <a:off x="6288087" y="5203825"/>
              <a:ext cx="25399" cy="125412"/>
            </a:xfrm>
            <a:custGeom>
              <a:rect b="b" l="l" r="r" t="t"/>
              <a:pathLst>
                <a:path extrusionOk="0" h="120000" w="120000">
                  <a:moveTo>
                    <a:pt x="37297" y="2359"/>
                  </a:moveTo>
                  <a:lnTo>
                    <a:pt x="34054" y="4887"/>
                  </a:lnTo>
                  <a:lnTo>
                    <a:pt x="25945" y="11460"/>
                  </a:lnTo>
                  <a:lnTo>
                    <a:pt x="14594" y="22247"/>
                  </a:lnTo>
                  <a:lnTo>
                    <a:pt x="5675" y="36573"/>
                  </a:lnTo>
                  <a:lnTo>
                    <a:pt x="0" y="53764"/>
                  </a:lnTo>
                  <a:lnTo>
                    <a:pt x="810" y="73820"/>
                  </a:lnTo>
                  <a:lnTo>
                    <a:pt x="10540" y="96067"/>
                  </a:lnTo>
                  <a:lnTo>
                    <a:pt x="33243" y="120000"/>
                  </a:lnTo>
                  <a:lnTo>
                    <a:pt x="115945" y="119157"/>
                  </a:lnTo>
                  <a:lnTo>
                    <a:pt x="112702" y="115449"/>
                  </a:lnTo>
                  <a:lnTo>
                    <a:pt x="103783" y="105842"/>
                  </a:lnTo>
                  <a:lnTo>
                    <a:pt x="94054" y="91516"/>
                  </a:lnTo>
                  <a:lnTo>
                    <a:pt x="85135" y="73988"/>
                  </a:lnTo>
                  <a:lnTo>
                    <a:pt x="80270" y="54606"/>
                  </a:lnTo>
                  <a:lnTo>
                    <a:pt x="82702" y="35224"/>
                  </a:lnTo>
                  <a:lnTo>
                    <a:pt x="94864" y="16853"/>
                  </a:lnTo>
                  <a:lnTo>
                    <a:pt x="120000" y="1348"/>
                  </a:lnTo>
                  <a:lnTo>
                    <a:pt x="120000" y="1179"/>
                  </a:lnTo>
                  <a:lnTo>
                    <a:pt x="120000" y="842"/>
                  </a:lnTo>
                  <a:lnTo>
                    <a:pt x="118378" y="505"/>
                  </a:lnTo>
                  <a:lnTo>
                    <a:pt x="113513" y="0"/>
                  </a:lnTo>
                  <a:lnTo>
                    <a:pt x="102972" y="0"/>
                  </a:lnTo>
                  <a:lnTo>
                    <a:pt x="88378" y="168"/>
                  </a:lnTo>
                  <a:lnTo>
                    <a:pt x="67297" y="1011"/>
                  </a:lnTo>
                  <a:lnTo>
                    <a:pt x="37297" y="235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95" name="Google Shape;2595;p12"/>
            <p:cNvSpPr/>
            <p:nvPr/>
          </p:nvSpPr>
          <p:spPr>
            <a:xfrm>
              <a:off x="6421437" y="5187950"/>
              <a:ext cx="36512" cy="139699"/>
            </a:xfrm>
            <a:custGeom>
              <a:rect b="b" l="l" r="r" t="t"/>
              <a:pathLst>
                <a:path extrusionOk="0" h="120000" w="120000">
                  <a:moveTo>
                    <a:pt x="120000" y="754"/>
                  </a:moveTo>
                  <a:lnTo>
                    <a:pt x="117014" y="1509"/>
                  </a:lnTo>
                  <a:lnTo>
                    <a:pt x="109253" y="4679"/>
                  </a:lnTo>
                  <a:lnTo>
                    <a:pt x="98507" y="11018"/>
                  </a:lnTo>
                  <a:lnTo>
                    <a:pt x="88358" y="21132"/>
                  </a:lnTo>
                  <a:lnTo>
                    <a:pt x="80000" y="36226"/>
                  </a:lnTo>
                  <a:lnTo>
                    <a:pt x="75820" y="57207"/>
                  </a:lnTo>
                  <a:lnTo>
                    <a:pt x="78208" y="84679"/>
                  </a:lnTo>
                  <a:lnTo>
                    <a:pt x="89552" y="120000"/>
                  </a:lnTo>
                  <a:lnTo>
                    <a:pt x="22089" y="120000"/>
                  </a:lnTo>
                  <a:lnTo>
                    <a:pt x="19701" y="116377"/>
                  </a:lnTo>
                  <a:lnTo>
                    <a:pt x="14328" y="106716"/>
                  </a:lnTo>
                  <a:lnTo>
                    <a:pt x="7761" y="92226"/>
                  </a:lnTo>
                  <a:lnTo>
                    <a:pt x="1791" y="74415"/>
                  </a:lnTo>
                  <a:lnTo>
                    <a:pt x="0" y="54792"/>
                  </a:lnTo>
                  <a:lnTo>
                    <a:pt x="4179" y="34867"/>
                  </a:lnTo>
                  <a:lnTo>
                    <a:pt x="16716" y="16150"/>
                  </a:lnTo>
                  <a:lnTo>
                    <a:pt x="39402" y="0"/>
                  </a:lnTo>
                  <a:lnTo>
                    <a:pt x="120000" y="75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96" name="Google Shape;2596;p12"/>
            <p:cNvSpPr/>
            <p:nvPr/>
          </p:nvSpPr>
          <p:spPr>
            <a:xfrm>
              <a:off x="6288087" y="5210175"/>
              <a:ext cx="23812" cy="109537"/>
            </a:xfrm>
            <a:custGeom>
              <a:rect b="b" l="l" r="r" t="t"/>
              <a:pathLst>
                <a:path extrusionOk="0" h="120000" w="120000">
                  <a:moveTo>
                    <a:pt x="38139" y="2315"/>
                  </a:moveTo>
                  <a:lnTo>
                    <a:pt x="34418" y="4630"/>
                  </a:lnTo>
                  <a:lnTo>
                    <a:pt x="26976" y="11382"/>
                  </a:lnTo>
                  <a:lnTo>
                    <a:pt x="16744" y="22186"/>
                  </a:lnTo>
                  <a:lnTo>
                    <a:pt x="5581" y="36463"/>
                  </a:lnTo>
                  <a:lnTo>
                    <a:pt x="0" y="53826"/>
                  </a:lnTo>
                  <a:lnTo>
                    <a:pt x="930" y="73697"/>
                  </a:lnTo>
                  <a:lnTo>
                    <a:pt x="10232" y="95884"/>
                  </a:lnTo>
                  <a:lnTo>
                    <a:pt x="33488" y="120000"/>
                  </a:lnTo>
                  <a:lnTo>
                    <a:pt x="115348" y="119035"/>
                  </a:lnTo>
                  <a:lnTo>
                    <a:pt x="111627" y="115369"/>
                  </a:lnTo>
                  <a:lnTo>
                    <a:pt x="104186" y="105723"/>
                  </a:lnTo>
                  <a:lnTo>
                    <a:pt x="93953" y="91254"/>
                  </a:lnTo>
                  <a:lnTo>
                    <a:pt x="85581" y="73697"/>
                  </a:lnTo>
                  <a:lnTo>
                    <a:pt x="80930" y="54405"/>
                  </a:lnTo>
                  <a:lnTo>
                    <a:pt x="82790" y="35112"/>
                  </a:lnTo>
                  <a:lnTo>
                    <a:pt x="94883" y="16784"/>
                  </a:lnTo>
                  <a:lnTo>
                    <a:pt x="120000" y="1350"/>
                  </a:lnTo>
                  <a:lnTo>
                    <a:pt x="120000" y="1157"/>
                  </a:lnTo>
                  <a:lnTo>
                    <a:pt x="120000" y="771"/>
                  </a:lnTo>
                  <a:lnTo>
                    <a:pt x="118139" y="385"/>
                  </a:lnTo>
                  <a:lnTo>
                    <a:pt x="113488" y="0"/>
                  </a:lnTo>
                  <a:lnTo>
                    <a:pt x="104186" y="0"/>
                  </a:lnTo>
                  <a:lnTo>
                    <a:pt x="89302" y="192"/>
                  </a:lnTo>
                  <a:lnTo>
                    <a:pt x="66976" y="964"/>
                  </a:lnTo>
                  <a:lnTo>
                    <a:pt x="38139" y="231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97" name="Google Shape;2597;p12"/>
            <p:cNvSpPr/>
            <p:nvPr/>
          </p:nvSpPr>
          <p:spPr>
            <a:xfrm>
              <a:off x="6289675" y="5218112"/>
              <a:ext cx="19049" cy="93662"/>
            </a:xfrm>
            <a:custGeom>
              <a:rect b="b" l="l" r="r" t="t"/>
              <a:pathLst>
                <a:path extrusionOk="0" h="120000" w="120000">
                  <a:moveTo>
                    <a:pt x="38181" y="2259"/>
                  </a:moveTo>
                  <a:lnTo>
                    <a:pt x="34909" y="4519"/>
                  </a:lnTo>
                  <a:lnTo>
                    <a:pt x="26181" y="11299"/>
                  </a:lnTo>
                  <a:lnTo>
                    <a:pt x="16363" y="22146"/>
                  </a:lnTo>
                  <a:lnTo>
                    <a:pt x="5454" y="36158"/>
                  </a:lnTo>
                  <a:lnTo>
                    <a:pt x="0" y="53559"/>
                  </a:lnTo>
                  <a:lnTo>
                    <a:pt x="1090" y="73672"/>
                  </a:lnTo>
                  <a:lnTo>
                    <a:pt x="10909" y="95819"/>
                  </a:lnTo>
                  <a:lnTo>
                    <a:pt x="33818" y="120000"/>
                  </a:lnTo>
                  <a:lnTo>
                    <a:pt x="115636" y="118644"/>
                  </a:lnTo>
                  <a:lnTo>
                    <a:pt x="112363" y="115254"/>
                  </a:lnTo>
                  <a:lnTo>
                    <a:pt x="104727" y="105536"/>
                  </a:lnTo>
                  <a:lnTo>
                    <a:pt x="94909" y="91299"/>
                  </a:lnTo>
                  <a:lnTo>
                    <a:pt x="86181" y="73672"/>
                  </a:lnTo>
                  <a:lnTo>
                    <a:pt x="80727" y="54463"/>
                  </a:lnTo>
                  <a:lnTo>
                    <a:pt x="82909" y="35028"/>
                  </a:lnTo>
                  <a:lnTo>
                    <a:pt x="94909" y="16723"/>
                  </a:lnTo>
                  <a:lnTo>
                    <a:pt x="120000" y="1355"/>
                  </a:lnTo>
                  <a:lnTo>
                    <a:pt x="120000" y="1129"/>
                  </a:lnTo>
                  <a:lnTo>
                    <a:pt x="120000" y="903"/>
                  </a:lnTo>
                  <a:lnTo>
                    <a:pt x="117818" y="451"/>
                  </a:lnTo>
                  <a:lnTo>
                    <a:pt x="113454" y="0"/>
                  </a:lnTo>
                  <a:lnTo>
                    <a:pt x="103636" y="0"/>
                  </a:lnTo>
                  <a:lnTo>
                    <a:pt x="89454" y="225"/>
                  </a:lnTo>
                  <a:lnTo>
                    <a:pt x="67636" y="903"/>
                  </a:lnTo>
                  <a:lnTo>
                    <a:pt x="38181" y="225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98" name="Google Shape;2598;p12"/>
            <p:cNvSpPr/>
            <p:nvPr/>
          </p:nvSpPr>
          <p:spPr>
            <a:xfrm>
              <a:off x="6291262" y="5226050"/>
              <a:ext cx="15875" cy="76199"/>
            </a:xfrm>
            <a:custGeom>
              <a:rect b="b" l="l" r="r" t="t"/>
              <a:pathLst>
                <a:path extrusionOk="0" h="120000" w="120000">
                  <a:moveTo>
                    <a:pt x="37826" y="2191"/>
                  </a:moveTo>
                  <a:lnTo>
                    <a:pt x="33913" y="4383"/>
                  </a:lnTo>
                  <a:lnTo>
                    <a:pt x="26086" y="11506"/>
                  </a:lnTo>
                  <a:lnTo>
                    <a:pt x="15652" y="22191"/>
                  </a:lnTo>
                  <a:lnTo>
                    <a:pt x="5217" y="36438"/>
                  </a:lnTo>
                  <a:lnTo>
                    <a:pt x="0" y="53698"/>
                  </a:lnTo>
                  <a:lnTo>
                    <a:pt x="0" y="73972"/>
                  </a:lnTo>
                  <a:lnTo>
                    <a:pt x="11739" y="96164"/>
                  </a:lnTo>
                  <a:lnTo>
                    <a:pt x="32608" y="120000"/>
                  </a:lnTo>
                  <a:lnTo>
                    <a:pt x="114782" y="119178"/>
                  </a:lnTo>
                  <a:lnTo>
                    <a:pt x="110869" y="115616"/>
                  </a:lnTo>
                  <a:lnTo>
                    <a:pt x="103043" y="105753"/>
                  </a:lnTo>
                  <a:lnTo>
                    <a:pt x="93913" y="91506"/>
                  </a:lnTo>
                  <a:lnTo>
                    <a:pt x="84782" y="73972"/>
                  </a:lnTo>
                  <a:lnTo>
                    <a:pt x="79565" y="54520"/>
                  </a:lnTo>
                  <a:lnTo>
                    <a:pt x="82173" y="35342"/>
                  </a:lnTo>
                  <a:lnTo>
                    <a:pt x="95217" y="16712"/>
                  </a:lnTo>
                  <a:lnTo>
                    <a:pt x="120000" y="1369"/>
                  </a:lnTo>
                  <a:lnTo>
                    <a:pt x="120000" y="1095"/>
                  </a:lnTo>
                  <a:lnTo>
                    <a:pt x="120000" y="821"/>
                  </a:lnTo>
                  <a:lnTo>
                    <a:pt x="117391" y="273"/>
                  </a:lnTo>
                  <a:lnTo>
                    <a:pt x="113478" y="0"/>
                  </a:lnTo>
                  <a:lnTo>
                    <a:pt x="104347" y="0"/>
                  </a:lnTo>
                  <a:lnTo>
                    <a:pt x="88695" y="0"/>
                  </a:lnTo>
                  <a:lnTo>
                    <a:pt x="66521" y="821"/>
                  </a:lnTo>
                  <a:lnTo>
                    <a:pt x="37826" y="2191"/>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99" name="Google Shape;2599;p12"/>
            <p:cNvSpPr/>
            <p:nvPr/>
          </p:nvSpPr>
          <p:spPr>
            <a:xfrm>
              <a:off x="6291262" y="5232400"/>
              <a:ext cx="12699" cy="61912"/>
            </a:xfrm>
            <a:custGeom>
              <a:rect b="b" l="l" r="r" t="t"/>
              <a:pathLst>
                <a:path extrusionOk="0" h="120000" w="120000">
                  <a:moveTo>
                    <a:pt x="37808" y="2420"/>
                  </a:moveTo>
                  <a:lnTo>
                    <a:pt x="34520" y="4841"/>
                  </a:lnTo>
                  <a:lnTo>
                    <a:pt x="26301" y="11412"/>
                  </a:lnTo>
                  <a:lnTo>
                    <a:pt x="16438" y="22132"/>
                  </a:lnTo>
                  <a:lnTo>
                    <a:pt x="6575" y="36311"/>
                  </a:lnTo>
                  <a:lnTo>
                    <a:pt x="0" y="53602"/>
                  </a:lnTo>
                  <a:lnTo>
                    <a:pt x="0" y="73659"/>
                  </a:lnTo>
                  <a:lnTo>
                    <a:pt x="11506" y="96138"/>
                  </a:lnTo>
                  <a:lnTo>
                    <a:pt x="32876" y="120000"/>
                  </a:lnTo>
                  <a:lnTo>
                    <a:pt x="115068" y="118962"/>
                  </a:lnTo>
                  <a:lnTo>
                    <a:pt x="111780" y="115504"/>
                  </a:lnTo>
                  <a:lnTo>
                    <a:pt x="103561" y="105475"/>
                  </a:lnTo>
                  <a:lnTo>
                    <a:pt x="92054" y="91642"/>
                  </a:lnTo>
                  <a:lnTo>
                    <a:pt x="83835" y="73659"/>
                  </a:lnTo>
                  <a:lnTo>
                    <a:pt x="78904" y="54639"/>
                  </a:lnTo>
                  <a:lnTo>
                    <a:pt x="82191" y="34927"/>
                  </a:lnTo>
                  <a:lnTo>
                    <a:pt x="93698" y="16945"/>
                  </a:lnTo>
                  <a:lnTo>
                    <a:pt x="119999" y="1383"/>
                  </a:lnTo>
                  <a:lnTo>
                    <a:pt x="119999" y="691"/>
                  </a:lnTo>
                  <a:lnTo>
                    <a:pt x="118356" y="345"/>
                  </a:lnTo>
                  <a:lnTo>
                    <a:pt x="113424" y="0"/>
                  </a:lnTo>
                  <a:lnTo>
                    <a:pt x="103561" y="0"/>
                  </a:lnTo>
                  <a:lnTo>
                    <a:pt x="87123" y="345"/>
                  </a:lnTo>
                  <a:lnTo>
                    <a:pt x="67397" y="1037"/>
                  </a:lnTo>
                  <a:lnTo>
                    <a:pt x="37808" y="242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00" name="Google Shape;2600;p12"/>
            <p:cNvSpPr/>
            <p:nvPr/>
          </p:nvSpPr>
          <p:spPr>
            <a:xfrm>
              <a:off x="6292850" y="5240337"/>
              <a:ext cx="9524" cy="44450"/>
            </a:xfrm>
            <a:custGeom>
              <a:rect b="b" l="l" r="r" t="t"/>
              <a:pathLst>
                <a:path extrusionOk="0" h="120000" w="120000">
                  <a:moveTo>
                    <a:pt x="36923" y="2343"/>
                  </a:moveTo>
                  <a:lnTo>
                    <a:pt x="34615" y="4687"/>
                  </a:lnTo>
                  <a:lnTo>
                    <a:pt x="25384" y="11250"/>
                  </a:lnTo>
                  <a:lnTo>
                    <a:pt x="13846" y="22031"/>
                  </a:lnTo>
                  <a:lnTo>
                    <a:pt x="4615" y="36093"/>
                  </a:lnTo>
                  <a:lnTo>
                    <a:pt x="0" y="53906"/>
                  </a:lnTo>
                  <a:lnTo>
                    <a:pt x="0" y="73593"/>
                  </a:lnTo>
                  <a:lnTo>
                    <a:pt x="9230" y="96093"/>
                  </a:lnTo>
                  <a:lnTo>
                    <a:pt x="32307" y="120000"/>
                  </a:lnTo>
                  <a:lnTo>
                    <a:pt x="115384" y="119062"/>
                  </a:lnTo>
                  <a:lnTo>
                    <a:pt x="113076" y="115781"/>
                  </a:lnTo>
                  <a:lnTo>
                    <a:pt x="103846" y="105937"/>
                  </a:lnTo>
                  <a:lnTo>
                    <a:pt x="94615" y="91406"/>
                  </a:lnTo>
                  <a:lnTo>
                    <a:pt x="85384" y="73593"/>
                  </a:lnTo>
                  <a:lnTo>
                    <a:pt x="80769" y="54375"/>
                  </a:lnTo>
                  <a:lnTo>
                    <a:pt x="83076" y="34687"/>
                  </a:lnTo>
                  <a:lnTo>
                    <a:pt x="94615" y="16406"/>
                  </a:lnTo>
                  <a:lnTo>
                    <a:pt x="120000" y="1406"/>
                  </a:lnTo>
                  <a:lnTo>
                    <a:pt x="120000" y="937"/>
                  </a:lnTo>
                  <a:lnTo>
                    <a:pt x="117692" y="468"/>
                  </a:lnTo>
                  <a:lnTo>
                    <a:pt x="113076" y="0"/>
                  </a:lnTo>
                  <a:lnTo>
                    <a:pt x="103846" y="0"/>
                  </a:lnTo>
                  <a:lnTo>
                    <a:pt x="90000" y="0"/>
                  </a:lnTo>
                  <a:lnTo>
                    <a:pt x="66923" y="937"/>
                  </a:lnTo>
                  <a:lnTo>
                    <a:pt x="36923" y="234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01" name="Google Shape;2601;p12"/>
            <p:cNvSpPr/>
            <p:nvPr/>
          </p:nvSpPr>
          <p:spPr>
            <a:xfrm>
              <a:off x="6423025" y="5195887"/>
              <a:ext cx="31750" cy="122237"/>
            </a:xfrm>
            <a:custGeom>
              <a:rect b="b" l="l" r="r" t="t"/>
              <a:pathLst>
                <a:path extrusionOk="0" h="120000" w="120000">
                  <a:moveTo>
                    <a:pt x="120000" y="865"/>
                  </a:moveTo>
                  <a:lnTo>
                    <a:pt x="117272" y="1731"/>
                  </a:lnTo>
                  <a:lnTo>
                    <a:pt x="108409" y="4848"/>
                  </a:lnTo>
                  <a:lnTo>
                    <a:pt x="98181" y="10909"/>
                  </a:lnTo>
                  <a:lnTo>
                    <a:pt x="87954" y="21298"/>
                  </a:lnTo>
                  <a:lnTo>
                    <a:pt x="79772" y="36363"/>
                  </a:lnTo>
                  <a:lnTo>
                    <a:pt x="75000" y="57316"/>
                  </a:lnTo>
                  <a:lnTo>
                    <a:pt x="78409" y="84848"/>
                  </a:lnTo>
                  <a:lnTo>
                    <a:pt x="89318" y="120000"/>
                  </a:lnTo>
                  <a:lnTo>
                    <a:pt x="21818" y="120000"/>
                  </a:lnTo>
                  <a:lnTo>
                    <a:pt x="19772" y="116536"/>
                  </a:lnTo>
                  <a:lnTo>
                    <a:pt x="13636" y="106839"/>
                  </a:lnTo>
                  <a:lnTo>
                    <a:pt x="7500" y="92294"/>
                  </a:lnTo>
                  <a:lnTo>
                    <a:pt x="2045" y="74458"/>
                  </a:lnTo>
                  <a:lnTo>
                    <a:pt x="0" y="54891"/>
                  </a:lnTo>
                  <a:lnTo>
                    <a:pt x="4090" y="34978"/>
                  </a:lnTo>
                  <a:lnTo>
                    <a:pt x="15681" y="16103"/>
                  </a:lnTo>
                  <a:lnTo>
                    <a:pt x="38863" y="0"/>
                  </a:lnTo>
                  <a:lnTo>
                    <a:pt x="120000" y="86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02" name="Google Shape;2602;p12"/>
            <p:cNvSpPr/>
            <p:nvPr/>
          </p:nvSpPr>
          <p:spPr>
            <a:xfrm>
              <a:off x="6424612" y="5205412"/>
              <a:ext cx="25399" cy="103186"/>
            </a:xfrm>
            <a:custGeom>
              <a:rect b="b" l="l" r="r" t="t"/>
              <a:pathLst>
                <a:path extrusionOk="0" h="120000" w="120000">
                  <a:moveTo>
                    <a:pt x="120000" y="810"/>
                  </a:moveTo>
                  <a:lnTo>
                    <a:pt x="116778" y="1621"/>
                  </a:lnTo>
                  <a:lnTo>
                    <a:pt x="109530" y="4864"/>
                  </a:lnTo>
                  <a:lnTo>
                    <a:pt x="99060" y="10945"/>
                  </a:lnTo>
                  <a:lnTo>
                    <a:pt x="88590" y="21081"/>
                  </a:lnTo>
                  <a:lnTo>
                    <a:pt x="79731" y="36283"/>
                  </a:lnTo>
                  <a:lnTo>
                    <a:pt x="75704" y="57162"/>
                  </a:lnTo>
                  <a:lnTo>
                    <a:pt x="78120" y="84729"/>
                  </a:lnTo>
                  <a:lnTo>
                    <a:pt x="90201" y="120000"/>
                  </a:lnTo>
                  <a:lnTo>
                    <a:pt x="21744" y="120000"/>
                  </a:lnTo>
                  <a:lnTo>
                    <a:pt x="19328" y="116554"/>
                  </a:lnTo>
                  <a:lnTo>
                    <a:pt x="13691" y="106824"/>
                  </a:lnTo>
                  <a:lnTo>
                    <a:pt x="7248" y="92229"/>
                  </a:lnTo>
                  <a:lnTo>
                    <a:pt x="1610" y="74391"/>
                  </a:lnTo>
                  <a:lnTo>
                    <a:pt x="0" y="54932"/>
                  </a:lnTo>
                  <a:lnTo>
                    <a:pt x="4026" y="35067"/>
                  </a:lnTo>
                  <a:lnTo>
                    <a:pt x="16107" y="16216"/>
                  </a:lnTo>
                  <a:lnTo>
                    <a:pt x="38657" y="0"/>
                  </a:lnTo>
                  <a:lnTo>
                    <a:pt x="120000" y="81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03" name="Google Shape;2603;p12"/>
            <p:cNvSpPr/>
            <p:nvPr/>
          </p:nvSpPr>
          <p:spPr>
            <a:xfrm>
              <a:off x="6426200" y="5213350"/>
              <a:ext cx="20636" cy="85724"/>
            </a:xfrm>
            <a:custGeom>
              <a:rect b="b" l="l" r="r" t="t"/>
              <a:pathLst>
                <a:path extrusionOk="0" h="120000" w="120000">
                  <a:moveTo>
                    <a:pt x="120000" y="979"/>
                  </a:moveTo>
                  <a:lnTo>
                    <a:pt x="117096" y="1714"/>
                  </a:lnTo>
                  <a:lnTo>
                    <a:pt x="109354" y="5142"/>
                  </a:lnTo>
                  <a:lnTo>
                    <a:pt x="99677" y="11020"/>
                  </a:lnTo>
                  <a:lnTo>
                    <a:pt x="88064" y="21306"/>
                  </a:lnTo>
                  <a:lnTo>
                    <a:pt x="80322" y="36244"/>
                  </a:lnTo>
                  <a:lnTo>
                    <a:pt x="76451" y="57306"/>
                  </a:lnTo>
                  <a:lnTo>
                    <a:pt x="78387" y="84979"/>
                  </a:lnTo>
                  <a:lnTo>
                    <a:pt x="90000" y="120000"/>
                  </a:lnTo>
                  <a:lnTo>
                    <a:pt x="22258" y="120000"/>
                  </a:lnTo>
                  <a:lnTo>
                    <a:pt x="20322" y="116571"/>
                  </a:lnTo>
                  <a:lnTo>
                    <a:pt x="14516" y="106775"/>
                  </a:lnTo>
                  <a:lnTo>
                    <a:pt x="7741" y="92326"/>
                  </a:lnTo>
                  <a:lnTo>
                    <a:pt x="1935" y="74448"/>
                  </a:lnTo>
                  <a:lnTo>
                    <a:pt x="0" y="54857"/>
                  </a:lnTo>
                  <a:lnTo>
                    <a:pt x="3870" y="35020"/>
                  </a:lnTo>
                  <a:lnTo>
                    <a:pt x="16451" y="16408"/>
                  </a:lnTo>
                  <a:lnTo>
                    <a:pt x="38709" y="0"/>
                  </a:lnTo>
                  <a:lnTo>
                    <a:pt x="120000" y="97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04" name="Google Shape;2604;p12"/>
            <p:cNvSpPr/>
            <p:nvPr/>
          </p:nvSpPr>
          <p:spPr>
            <a:xfrm>
              <a:off x="6426200" y="5221287"/>
              <a:ext cx="17461" cy="68262"/>
            </a:xfrm>
            <a:custGeom>
              <a:rect b="b" l="l" r="r" t="t"/>
              <a:pathLst>
                <a:path extrusionOk="0" h="120000" w="120000">
                  <a:moveTo>
                    <a:pt x="119999" y="925"/>
                  </a:moveTo>
                  <a:lnTo>
                    <a:pt x="116363" y="1850"/>
                  </a:lnTo>
                  <a:lnTo>
                    <a:pt x="107878" y="4935"/>
                  </a:lnTo>
                  <a:lnTo>
                    <a:pt x="98181" y="11105"/>
                  </a:lnTo>
                  <a:lnTo>
                    <a:pt x="87272" y="21285"/>
                  </a:lnTo>
                  <a:lnTo>
                    <a:pt x="80000" y="36401"/>
                  </a:lnTo>
                  <a:lnTo>
                    <a:pt x="75151" y="57069"/>
                  </a:lnTo>
                  <a:lnTo>
                    <a:pt x="77575" y="84832"/>
                  </a:lnTo>
                  <a:lnTo>
                    <a:pt x="88484" y="120000"/>
                  </a:lnTo>
                  <a:lnTo>
                    <a:pt x="21818" y="120000"/>
                  </a:lnTo>
                  <a:lnTo>
                    <a:pt x="19393" y="116606"/>
                  </a:lnTo>
                  <a:lnTo>
                    <a:pt x="13333" y="106735"/>
                  </a:lnTo>
                  <a:lnTo>
                    <a:pt x="7272" y="92236"/>
                  </a:lnTo>
                  <a:lnTo>
                    <a:pt x="2424" y="74652"/>
                  </a:lnTo>
                  <a:lnTo>
                    <a:pt x="0" y="54910"/>
                  </a:lnTo>
                  <a:lnTo>
                    <a:pt x="4848" y="35167"/>
                  </a:lnTo>
                  <a:lnTo>
                    <a:pt x="16969" y="16041"/>
                  </a:lnTo>
                  <a:lnTo>
                    <a:pt x="38787" y="0"/>
                  </a:lnTo>
                  <a:lnTo>
                    <a:pt x="119999" y="92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05" name="Google Shape;2605;p12"/>
            <p:cNvSpPr/>
            <p:nvPr/>
          </p:nvSpPr>
          <p:spPr>
            <a:xfrm>
              <a:off x="6427787" y="5230812"/>
              <a:ext cx="12699" cy="49211"/>
            </a:xfrm>
            <a:custGeom>
              <a:rect b="b" l="l" r="r" t="t"/>
              <a:pathLst>
                <a:path extrusionOk="0" h="120000" w="120000">
                  <a:moveTo>
                    <a:pt x="120000" y="836"/>
                  </a:moveTo>
                  <a:lnTo>
                    <a:pt x="116666" y="1672"/>
                  </a:lnTo>
                  <a:lnTo>
                    <a:pt x="110000" y="5017"/>
                  </a:lnTo>
                  <a:lnTo>
                    <a:pt x="98333" y="11289"/>
                  </a:lnTo>
                  <a:lnTo>
                    <a:pt x="88333" y="20905"/>
                  </a:lnTo>
                  <a:lnTo>
                    <a:pt x="80000" y="36376"/>
                  </a:lnTo>
                  <a:lnTo>
                    <a:pt x="76666" y="57282"/>
                  </a:lnTo>
                  <a:lnTo>
                    <a:pt x="78333" y="84878"/>
                  </a:lnTo>
                  <a:lnTo>
                    <a:pt x="90000" y="120000"/>
                  </a:lnTo>
                  <a:lnTo>
                    <a:pt x="21666" y="120000"/>
                  </a:lnTo>
                  <a:lnTo>
                    <a:pt x="20000" y="116655"/>
                  </a:lnTo>
                  <a:lnTo>
                    <a:pt x="13333" y="106620"/>
                  </a:lnTo>
                  <a:lnTo>
                    <a:pt x="6666" y="91986"/>
                  </a:lnTo>
                  <a:lnTo>
                    <a:pt x="1666" y="74425"/>
                  </a:lnTo>
                  <a:lnTo>
                    <a:pt x="0" y="54773"/>
                  </a:lnTo>
                  <a:lnTo>
                    <a:pt x="3333" y="35121"/>
                  </a:lnTo>
                  <a:lnTo>
                    <a:pt x="15000" y="16306"/>
                  </a:lnTo>
                  <a:lnTo>
                    <a:pt x="38333" y="0"/>
                  </a:lnTo>
                  <a:lnTo>
                    <a:pt x="120000" y="83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06" name="Google Shape;2606;p12"/>
            <p:cNvSpPr txBox="1"/>
            <p:nvPr/>
          </p:nvSpPr>
          <p:spPr>
            <a:xfrm>
              <a:off x="6261100" y="5218112"/>
              <a:ext cx="4762" cy="160337"/>
            </a:xfrm>
            <a:prstGeom prst="rect">
              <a:avLst/>
            </a:pr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07" name="Google Shape;2607;p12"/>
            <p:cNvSpPr/>
            <p:nvPr/>
          </p:nvSpPr>
          <p:spPr>
            <a:xfrm>
              <a:off x="6318250" y="5214937"/>
              <a:ext cx="61912" cy="74611"/>
            </a:xfrm>
            <a:custGeom>
              <a:rect b="b" l="l" r="r" t="t"/>
              <a:pathLst>
                <a:path extrusionOk="0" h="120000" w="120000">
                  <a:moveTo>
                    <a:pt x="11186" y="11196"/>
                  </a:moveTo>
                  <a:lnTo>
                    <a:pt x="10169" y="13779"/>
                  </a:lnTo>
                  <a:lnTo>
                    <a:pt x="7796" y="20382"/>
                  </a:lnTo>
                  <a:lnTo>
                    <a:pt x="5084" y="30717"/>
                  </a:lnTo>
                  <a:lnTo>
                    <a:pt x="2372" y="44497"/>
                  </a:lnTo>
                  <a:lnTo>
                    <a:pt x="338" y="60861"/>
                  </a:lnTo>
                  <a:lnTo>
                    <a:pt x="0" y="79234"/>
                  </a:lnTo>
                  <a:lnTo>
                    <a:pt x="2033" y="99043"/>
                  </a:lnTo>
                  <a:lnTo>
                    <a:pt x="7118" y="119999"/>
                  </a:lnTo>
                  <a:lnTo>
                    <a:pt x="7118" y="119138"/>
                  </a:lnTo>
                  <a:lnTo>
                    <a:pt x="7118" y="116267"/>
                  </a:lnTo>
                  <a:lnTo>
                    <a:pt x="7118" y="111961"/>
                  </a:lnTo>
                  <a:lnTo>
                    <a:pt x="7118" y="106794"/>
                  </a:lnTo>
                  <a:lnTo>
                    <a:pt x="7796" y="99904"/>
                  </a:lnTo>
                  <a:lnTo>
                    <a:pt x="9152" y="93014"/>
                  </a:lnTo>
                  <a:lnTo>
                    <a:pt x="10508" y="84976"/>
                  </a:lnTo>
                  <a:lnTo>
                    <a:pt x="12542" y="76650"/>
                  </a:lnTo>
                  <a:lnTo>
                    <a:pt x="15593" y="68612"/>
                  </a:lnTo>
                  <a:lnTo>
                    <a:pt x="19322" y="60574"/>
                  </a:lnTo>
                  <a:lnTo>
                    <a:pt x="23728" y="53110"/>
                  </a:lnTo>
                  <a:lnTo>
                    <a:pt x="29830" y="45933"/>
                  </a:lnTo>
                  <a:lnTo>
                    <a:pt x="36949" y="39904"/>
                  </a:lnTo>
                  <a:lnTo>
                    <a:pt x="45084" y="34736"/>
                  </a:lnTo>
                  <a:lnTo>
                    <a:pt x="55254" y="31291"/>
                  </a:lnTo>
                  <a:lnTo>
                    <a:pt x="66779" y="29282"/>
                  </a:lnTo>
                  <a:lnTo>
                    <a:pt x="67457" y="28708"/>
                  </a:lnTo>
                  <a:lnTo>
                    <a:pt x="69491" y="27559"/>
                  </a:lnTo>
                  <a:lnTo>
                    <a:pt x="72881" y="25263"/>
                  </a:lnTo>
                  <a:lnTo>
                    <a:pt x="78305" y="22392"/>
                  </a:lnTo>
                  <a:lnTo>
                    <a:pt x="85423" y="18947"/>
                  </a:lnTo>
                  <a:lnTo>
                    <a:pt x="94915" y="14928"/>
                  </a:lnTo>
                  <a:lnTo>
                    <a:pt x="106440" y="10047"/>
                  </a:lnTo>
                  <a:lnTo>
                    <a:pt x="119999" y="4880"/>
                  </a:lnTo>
                  <a:lnTo>
                    <a:pt x="119322" y="4593"/>
                  </a:lnTo>
                  <a:lnTo>
                    <a:pt x="117288" y="4306"/>
                  </a:lnTo>
                  <a:lnTo>
                    <a:pt x="114237" y="3732"/>
                  </a:lnTo>
                  <a:lnTo>
                    <a:pt x="109830" y="3157"/>
                  </a:lnTo>
                  <a:lnTo>
                    <a:pt x="104406" y="2296"/>
                  </a:lnTo>
                  <a:lnTo>
                    <a:pt x="98305" y="1722"/>
                  </a:lnTo>
                  <a:lnTo>
                    <a:pt x="91186" y="1148"/>
                  </a:lnTo>
                  <a:lnTo>
                    <a:pt x="83389" y="287"/>
                  </a:lnTo>
                  <a:lnTo>
                    <a:pt x="75254" y="0"/>
                  </a:lnTo>
                  <a:lnTo>
                    <a:pt x="66779" y="287"/>
                  </a:lnTo>
                  <a:lnTo>
                    <a:pt x="57627" y="861"/>
                  </a:lnTo>
                  <a:lnTo>
                    <a:pt x="48474" y="1722"/>
                  </a:lnTo>
                  <a:lnTo>
                    <a:pt x="38983" y="3157"/>
                  </a:lnTo>
                  <a:lnTo>
                    <a:pt x="29491" y="5167"/>
                  </a:lnTo>
                  <a:lnTo>
                    <a:pt x="20000" y="7751"/>
                  </a:lnTo>
                  <a:lnTo>
                    <a:pt x="11186" y="1119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08" name="Google Shape;2608;p12"/>
            <p:cNvSpPr/>
            <p:nvPr/>
          </p:nvSpPr>
          <p:spPr>
            <a:xfrm>
              <a:off x="6230937" y="5270500"/>
              <a:ext cx="50799" cy="12699"/>
            </a:xfrm>
            <a:custGeom>
              <a:rect b="b" l="l" r="r" t="t"/>
              <a:pathLst>
                <a:path extrusionOk="0" h="120000" w="120000">
                  <a:moveTo>
                    <a:pt x="0" y="75949"/>
                  </a:moveTo>
                  <a:lnTo>
                    <a:pt x="0" y="74430"/>
                  </a:lnTo>
                  <a:lnTo>
                    <a:pt x="1241" y="69873"/>
                  </a:lnTo>
                  <a:lnTo>
                    <a:pt x="2482" y="63797"/>
                  </a:lnTo>
                  <a:lnTo>
                    <a:pt x="4551" y="54683"/>
                  </a:lnTo>
                  <a:lnTo>
                    <a:pt x="7448" y="45569"/>
                  </a:lnTo>
                  <a:lnTo>
                    <a:pt x="10758" y="36455"/>
                  </a:lnTo>
                  <a:lnTo>
                    <a:pt x="15310" y="27341"/>
                  </a:lnTo>
                  <a:lnTo>
                    <a:pt x="21103" y="18227"/>
                  </a:lnTo>
                  <a:lnTo>
                    <a:pt x="28551" y="9113"/>
                  </a:lnTo>
                  <a:lnTo>
                    <a:pt x="36413" y="3037"/>
                  </a:lnTo>
                  <a:lnTo>
                    <a:pt x="46344" y="0"/>
                  </a:lnTo>
                  <a:lnTo>
                    <a:pt x="57517" y="0"/>
                  </a:lnTo>
                  <a:lnTo>
                    <a:pt x="70344" y="3037"/>
                  </a:lnTo>
                  <a:lnTo>
                    <a:pt x="84827" y="12151"/>
                  </a:lnTo>
                  <a:lnTo>
                    <a:pt x="101379" y="24303"/>
                  </a:lnTo>
                  <a:lnTo>
                    <a:pt x="120000" y="42531"/>
                  </a:lnTo>
                  <a:lnTo>
                    <a:pt x="117103" y="68354"/>
                  </a:lnTo>
                  <a:lnTo>
                    <a:pt x="116275" y="66835"/>
                  </a:lnTo>
                  <a:lnTo>
                    <a:pt x="113379" y="63797"/>
                  </a:lnTo>
                  <a:lnTo>
                    <a:pt x="108827" y="59240"/>
                  </a:lnTo>
                  <a:lnTo>
                    <a:pt x="103034" y="53164"/>
                  </a:lnTo>
                  <a:lnTo>
                    <a:pt x="96000" y="47088"/>
                  </a:lnTo>
                  <a:lnTo>
                    <a:pt x="87724" y="41012"/>
                  </a:lnTo>
                  <a:lnTo>
                    <a:pt x="79034" y="36455"/>
                  </a:lnTo>
                  <a:lnTo>
                    <a:pt x="69103" y="33417"/>
                  </a:lnTo>
                  <a:lnTo>
                    <a:pt x="59586" y="31898"/>
                  </a:lnTo>
                  <a:lnTo>
                    <a:pt x="49655" y="31898"/>
                  </a:lnTo>
                  <a:lnTo>
                    <a:pt x="39724" y="34936"/>
                  </a:lnTo>
                  <a:lnTo>
                    <a:pt x="30620" y="42531"/>
                  </a:lnTo>
                  <a:lnTo>
                    <a:pt x="21517" y="54683"/>
                  </a:lnTo>
                  <a:lnTo>
                    <a:pt x="13241" y="69873"/>
                  </a:lnTo>
                  <a:lnTo>
                    <a:pt x="6206" y="92658"/>
                  </a:lnTo>
                  <a:lnTo>
                    <a:pt x="0" y="120000"/>
                  </a:lnTo>
                  <a:lnTo>
                    <a:pt x="0" y="7594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09" name="Google Shape;2609;p12"/>
            <p:cNvSpPr/>
            <p:nvPr/>
          </p:nvSpPr>
          <p:spPr>
            <a:xfrm>
              <a:off x="6230937" y="5237162"/>
              <a:ext cx="50799" cy="14287"/>
            </a:xfrm>
            <a:custGeom>
              <a:rect b="b" l="l" r="r" t="t"/>
              <a:pathLst>
                <a:path extrusionOk="0" h="120000" w="120000">
                  <a:moveTo>
                    <a:pt x="0" y="75949"/>
                  </a:moveTo>
                  <a:lnTo>
                    <a:pt x="0" y="74430"/>
                  </a:lnTo>
                  <a:lnTo>
                    <a:pt x="1241" y="69873"/>
                  </a:lnTo>
                  <a:lnTo>
                    <a:pt x="2482" y="63797"/>
                  </a:lnTo>
                  <a:lnTo>
                    <a:pt x="4551" y="54683"/>
                  </a:lnTo>
                  <a:lnTo>
                    <a:pt x="7448" y="45569"/>
                  </a:lnTo>
                  <a:lnTo>
                    <a:pt x="10758" y="36455"/>
                  </a:lnTo>
                  <a:lnTo>
                    <a:pt x="15310" y="25822"/>
                  </a:lnTo>
                  <a:lnTo>
                    <a:pt x="21103" y="16708"/>
                  </a:lnTo>
                  <a:lnTo>
                    <a:pt x="28551" y="9113"/>
                  </a:lnTo>
                  <a:lnTo>
                    <a:pt x="36413" y="3037"/>
                  </a:lnTo>
                  <a:lnTo>
                    <a:pt x="46344" y="0"/>
                  </a:lnTo>
                  <a:lnTo>
                    <a:pt x="57517" y="0"/>
                  </a:lnTo>
                  <a:lnTo>
                    <a:pt x="70344" y="3037"/>
                  </a:lnTo>
                  <a:lnTo>
                    <a:pt x="84827" y="10632"/>
                  </a:lnTo>
                  <a:lnTo>
                    <a:pt x="101379" y="24303"/>
                  </a:lnTo>
                  <a:lnTo>
                    <a:pt x="120000" y="42531"/>
                  </a:lnTo>
                  <a:lnTo>
                    <a:pt x="117103" y="66835"/>
                  </a:lnTo>
                  <a:lnTo>
                    <a:pt x="116275" y="65316"/>
                  </a:lnTo>
                  <a:lnTo>
                    <a:pt x="113379" y="62278"/>
                  </a:lnTo>
                  <a:lnTo>
                    <a:pt x="108827" y="57721"/>
                  </a:lnTo>
                  <a:lnTo>
                    <a:pt x="103034" y="51645"/>
                  </a:lnTo>
                  <a:lnTo>
                    <a:pt x="96000" y="47088"/>
                  </a:lnTo>
                  <a:lnTo>
                    <a:pt x="87724" y="41012"/>
                  </a:lnTo>
                  <a:lnTo>
                    <a:pt x="79034" y="36455"/>
                  </a:lnTo>
                  <a:lnTo>
                    <a:pt x="69103" y="31898"/>
                  </a:lnTo>
                  <a:lnTo>
                    <a:pt x="59586" y="30379"/>
                  </a:lnTo>
                  <a:lnTo>
                    <a:pt x="49655" y="31898"/>
                  </a:lnTo>
                  <a:lnTo>
                    <a:pt x="39724" y="34936"/>
                  </a:lnTo>
                  <a:lnTo>
                    <a:pt x="30620" y="42531"/>
                  </a:lnTo>
                  <a:lnTo>
                    <a:pt x="21517" y="54683"/>
                  </a:lnTo>
                  <a:lnTo>
                    <a:pt x="13241" y="69873"/>
                  </a:lnTo>
                  <a:lnTo>
                    <a:pt x="6206" y="92658"/>
                  </a:lnTo>
                  <a:lnTo>
                    <a:pt x="0" y="120000"/>
                  </a:lnTo>
                  <a:lnTo>
                    <a:pt x="0" y="7594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10" name="Google Shape;2610;p12"/>
            <p:cNvSpPr/>
            <p:nvPr/>
          </p:nvSpPr>
          <p:spPr>
            <a:xfrm>
              <a:off x="6278562" y="5221287"/>
              <a:ext cx="82550" cy="152399"/>
            </a:xfrm>
            <a:custGeom>
              <a:rect b="b" l="l" r="r" t="t"/>
              <a:pathLst>
                <a:path extrusionOk="0" h="120000" w="120000">
                  <a:moveTo>
                    <a:pt x="0" y="0"/>
                  </a:moveTo>
                  <a:lnTo>
                    <a:pt x="0" y="116129"/>
                  </a:lnTo>
                  <a:lnTo>
                    <a:pt x="36332" y="120000"/>
                  </a:lnTo>
                  <a:lnTo>
                    <a:pt x="34797" y="104377"/>
                  </a:lnTo>
                  <a:lnTo>
                    <a:pt x="120000" y="111428"/>
                  </a:lnTo>
                  <a:lnTo>
                    <a:pt x="118464" y="105207"/>
                  </a:lnTo>
                  <a:lnTo>
                    <a:pt x="59360" y="101198"/>
                  </a:lnTo>
                  <a:lnTo>
                    <a:pt x="57825" y="87788"/>
                  </a:lnTo>
                  <a:lnTo>
                    <a:pt x="17398" y="87788"/>
                  </a:lnTo>
                  <a:lnTo>
                    <a:pt x="16375" y="86129"/>
                  </a:lnTo>
                  <a:lnTo>
                    <a:pt x="13560" y="81152"/>
                  </a:lnTo>
                  <a:lnTo>
                    <a:pt x="9978" y="73271"/>
                  </a:lnTo>
                  <a:lnTo>
                    <a:pt x="6396" y="62903"/>
                  </a:lnTo>
                  <a:lnTo>
                    <a:pt x="3582" y="50460"/>
                  </a:lnTo>
                  <a:lnTo>
                    <a:pt x="2558" y="36221"/>
                  </a:lnTo>
                  <a:lnTo>
                    <a:pt x="4861" y="20599"/>
                  </a:lnTo>
                  <a:lnTo>
                    <a:pt x="10234" y="4009"/>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11" name="Google Shape;2611;p12"/>
            <p:cNvSpPr/>
            <p:nvPr/>
          </p:nvSpPr>
          <p:spPr>
            <a:xfrm>
              <a:off x="6319837" y="5186362"/>
              <a:ext cx="106362" cy="20636"/>
            </a:xfrm>
            <a:custGeom>
              <a:rect b="b" l="l" r="r" t="t"/>
              <a:pathLst>
                <a:path extrusionOk="0" h="120000" w="120000">
                  <a:moveTo>
                    <a:pt x="0" y="120000"/>
                  </a:moveTo>
                  <a:lnTo>
                    <a:pt x="596" y="118983"/>
                  </a:lnTo>
                  <a:lnTo>
                    <a:pt x="2781" y="114915"/>
                  </a:lnTo>
                  <a:lnTo>
                    <a:pt x="5761" y="109830"/>
                  </a:lnTo>
                  <a:lnTo>
                    <a:pt x="9933" y="102711"/>
                  </a:lnTo>
                  <a:lnTo>
                    <a:pt x="15298" y="94576"/>
                  </a:lnTo>
                  <a:lnTo>
                    <a:pt x="21258" y="86440"/>
                  </a:lnTo>
                  <a:lnTo>
                    <a:pt x="28410" y="77288"/>
                  </a:lnTo>
                  <a:lnTo>
                    <a:pt x="35960" y="70169"/>
                  </a:lnTo>
                  <a:lnTo>
                    <a:pt x="44503" y="63050"/>
                  </a:lnTo>
                  <a:lnTo>
                    <a:pt x="53642" y="57966"/>
                  </a:lnTo>
                  <a:lnTo>
                    <a:pt x="63377" y="53898"/>
                  </a:lnTo>
                  <a:lnTo>
                    <a:pt x="73311" y="52881"/>
                  </a:lnTo>
                  <a:lnTo>
                    <a:pt x="83841" y="53898"/>
                  </a:lnTo>
                  <a:lnTo>
                    <a:pt x="94569" y="58983"/>
                  </a:lnTo>
                  <a:lnTo>
                    <a:pt x="105496" y="67118"/>
                  </a:lnTo>
                  <a:lnTo>
                    <a:pt x="116622" y="79322"/>
                  </a:lnTo>
                  <a:lnTo>
                    <a:pt x="120000" y="0"/>
                  </a:lnTo>
                  <a:lnTo>
                    <a:pt x="119205" y="0"/>
                  </a:lnTo>
                  <a:lnTo>
                    <a:pt x="116622" y="0"/>
                  </a:lnTo>
                  <a:lnTo>
                    <a:pt x="112450" y="0"/>
                  </a:lnTo>
                  <a:lnTo>
                    <a:pt x="107284" y="1016"/>
                  </a:lnTo>
                  <a:lnTo>
                    <a:pt x="100728" y="2033"/>
                  </a:lnTo>
                  <a:lnTo>
                    <a:pt x="93377" y="3050"/>
                  </a:lnTo>
                  <a:lnTo>
                    <a:pt x="85033" y="6101"/>
                  </a:lnTo>
                  <a:lnTo>
                    <a:pt x="76092" y="8135"/>
                  </a:lnTo>
                  <a:lnTo>
                    <a:pt x="66556" y="12203"/>
                  </a:lnTo>
                  <a:lnTo>
                    <a:pt x="56622" y="16271"/>
                  </a:lnTo>
                  <a:lnTo>
                    <a:pt x="46688" y="21355"/>
                  </a:lnTo>
                  <a:lnTo>
                    <a:pt x="36953" y="28474"/>
                  </a:lnTo>
                  <a:lnTo>
                    <a:pt x="27019" y="36610"/>
                  </a:lnTo>
                  <a:lnTo>
                    <a:pt x="17483" y="45762"/>
                  </a:lnTo>
                  <a:lnTo>
                    <a:pt x="8344" y="55932"/>
                  </a:lnTo>
                  <a:lnTo>
                    <a:pt x="0" y="68135"/>
                  </a:lnTo>
                  <a:lnTo>
                    <a:pt x="0"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12" name="Google Shape;2612;p12"/>
            <p:cNvSpPr/>
            <p:nvPr/>
          </p:nvSpPr>
          <p:spPr>
            <a:xfrm>
              <a:off x="6257925" y="5376862"/>
              <a:ext cx="179386" cy="60324"/>
            </a:xfrm>
            <a:custGeom>
              <a:rect b="b" l="l" r="r" t="t"/>
              <a:pathLst>
                <a:path extrusionOk="0" h="120000" w="120000">
                  <a:moveTo>
                    <a:pt x="50737" y="116083"/>
                  </a:moveTo>
                  <a:lnTo>
                    <a:pt x="50973" y="115727"/>
                  </a:lnTo>
                  <a:lnTo>
                    <a:pt x="51681" y="115014"/>
                  </a:lnTo>
                  <a:lnTo>
                    <a:pt x="52743" y="113590"/>
                  </a:lnTo>
                  <a:lnTo>
                    <a:pt x="54159" y="111810"/>
                  </a:lnTo>
                  <a:lnTo>
                    <a:pt x="55929" y="109673"/>
                  </a:lnTo>
                  <a:lnTo>
                    <a:pt x="57935" y="107181"/>
                  </a:lnTo>
                  <a:lnTo>
                    <a:pt x="60058" y="103620"/>
                  </a:lnTo>
                  <a:lnTo>
                    <a:pt x="62300" y="100415"/>
                  </a:lnTo>
                  <a:lnTo>
                    <a:pt x="64778" y="96854"/>
                  </a:lnTo>
                  <a:lnTo>
                    <a:pt x="67020" y="92581"/>
                  </a:lnTo>
                  <a:lnTo>
                    <a:pt x="69262" y="88308"/>
                  </a:lnTo>
                  <a:lnTo>
                    <a:pt x="71504" y="83679"/>
                  </a:lnTo>
                  <a:lnTo>
                    <a:pt x="73510" y="79050"/>
                  </a:lnTo>
                  <a:lnTo>
                    <a:pt x="75280" y="74065"/>
                  </a:lnTo>
                  <a:lnTo>
                    <a:pt x="76814" y="68724"/>
                  </a:lnTo>
                  <a:lnTo>
                    <a:pt x="78112" y="63738"/>
                  </a:lnTo>
                  <a:lnTo>
                    <a:pt x="0" y="6053"/>
                  </a:lnTo>
                  <a:lnTo>
                    <a:pt x="6017" y="0"/>
                  </a:lnTo>
                  <a:lnTo>
                    <a:pt x="120000" y="84391"/>
                  </a:lnTo>
                  <a:lnTo>
                    <a:pt x="115280" y="92581"/>
                  </a:lnTo>
                  <a:lnTo>
                    <a:pt x="82359" y="66943"/>
                  </a:lnTo>
                  <a:lnTo>
                    <a:pt x="82241" y="67299"/>
                  </a:lnTo>
                  <a:lnTo>
                    <a:pt x="82005" y="68367"/>
                  </a:lnTo>
                  <a:lnTo>
                    <a:pt x="81533" y="69792"/>
                  </a:lnTo>
                  <a:lnTo>
                    <a:pt x="80825" y="71928"/>
                  </a:lnTo>
                  <a:lnTo>
                    <a:pt x="80000" y="75133"/>
                  </a:lnTo>
                  <a:lnTo>
                    <a:pt x="78820" y="77982"/>
                  </a:lnTo>
                  <a:lnTo>
                    <a:pt x="77522" y="81543"/>
                  </a:lnTo>
                  <a:lnTo>
                    <a:pt x="75752" y="85103"/>
                  </a:lnTo>
                  <a:lnTo>
                    <a:pt x="73864" y="89020"/>
                  </a:lnTo>
                  <a:lnTo>
                    <a:pt x="71858" y="93649"/>
                  </a:lnTo>
                  <a:lnTo>
                    <a:pt x="69262" y="97922"/>
                  </a:lnTo>
                  <a:lnTo>
                    <a:pt x="66666" y="102195"/>
                  </a:lnTo>
                  <a:lnTo>
                    <a:pt x="63716" y="107181"/>
                  </a:lnTo>
                  <a:lnTo>
                    <a:pt x="60294" y="111454"/>
                  </a:lnTo>
                  <a:lnTo>
                    <a:pt x="56637" y="115727"/>
                  </a:lnTo>
                  <a:lnTo>
                    <a:pt x="52743" y="120000"/>
                  </a:lnTo>
                  <a:lnTo>
                    <a:pt x="50737" y="11608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13" name="Google Shape;2613;p12"/>
            <p:cNvSpPr/>
            <p:nvPr/>
          </p:nvSpPr>
          <p:spPr>
            <a:xfrm>
              <a:off x="6219825" y="5392737"/>
              <a:ext cx="184149" cy="53974"/>
            </a:xfrm>
            <a:custGeom>
              <a:rect b="b" l="l" r="r" t="t"/>
              <a:pathLst>
                <a:path extrusionOk="0" h="120000" w="120000">
                  <a:moveTo>
                    <a:pt x="0" y="0"/>
                  </a:moveTo>
                  <a:lnTo>
                    <a:pt x="117335" y="120000"/>
                  </a:lnTo>
                  <a:lnTo>
                    <a:pt x="120000" y="120000"/>
                  </a:lnTo>
                  <a:lnTo>
                    <a:pt x="3590" y="0"/>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14" name="Google Shape;2614;p12"/>
            <p:cNvSpPr/>
            <p:nvPr/>
          </p:nvSpPr>
          <p:spPr>
            <a:xfrm>
              <a:off x="6251575" y="5386387"/>
              <a:ext cx="179386" cy="47625"/>
            </a:xfrm>
            <a:custGeom>
              <a:rect b="b" l="l" r="r" t="t"/>
              <a:pathLst>
                <a:path extrusionOk="0" h="120000" w="120000">
                  <a:moveTo>
                    <a:pt x="0" y="444"/>
                  </a:moveTo>
                  <a:lnTo>
                    <a:pt x="117419" y="120000"/>
                  </a:lnTo>
                  <a:lnTo>
                    <a:pt x="120000" y="119555"/>
                  </a:lnTo>
                  <a:lnTo>
                    <a:pt x="3636" y="0"/>
                  </a:lnTo>
                  <a:lnTo>
                    <a:pt x="0" y="44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15" name="Google Shape;2615;p12"/>
            <p:cNvSpPr/>
            <p:nvPr/>
          </p:nvSpPr>
          <p:spPr>
            <a:xfrm>
              <a:off x="6237287" y="5387975"/>
              <a:ext cx="180975" cy="52387"/>
            </a:xfrm>
            <a:custGeom>
              <a:rect b="b" l="l" r="r" t="t"/>
              <a:pathLst>
                <a:path extrusionOk="0" h="120000" w="120000">
                  <a:moveTo>
                    <a:pt x="0" y="0"/>
                  </a:moveTo>
                  <a:lnTo>
                    <a:pt x="117782" y="120000"/>
                  </a:lnTo>
                  <a:lnTo>
                    <a:pt x="120000" y="117190"/>
                  </a:lnTo>
                  <a:lnTo>
                    <a:pt x="3501" y="0"/>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2616" name="Google Shape;2616;p12"/>
          <p:cNvGrpSpPr/>
          <p:nvPr/>
        </p:nvGrpSpPr>
        <p:grpSpPr>
          <a:xfrm>
            <a:off x="5792787" y="3178175"/>
            <a:ext cx="338136" cy="282574"/>
            <a:chOff x="6189662" y="5181600"/>
            <a:chExt cx="338136" cy="282574"/>
          </a:xfrm>
        </p:grpSpPr>
        <p:sp>
          <p:nvSpPr>
            <p:cNvPr id="2617" name="Google Shape;2617;p12"/>
            <p:cNvSpPr/>
            <p:nvPr/>
          </p:nvSpPr>
          <p:spPr>
            <a:xfrm>
              <a:off x="6189662" y="5181600"/>
              <a:ext cx="338136" cy="282574"/>
            </a:xfrm>
            <a:custGeom>
              <a:rect b="b" l="l" r="r" t="t"/>
              <a:pathLst>
                <a:path extrusionOk="0" h="120000" w="120000">
                  <a:moveTo>
                    <a:pt x="32493" y="15915"/>
                  </a:moveTo>
                  <a:lnTo>
                    <a:pt x="33810" y="8592"/>
                  </a:lnTo>
                  <a:lnTo>
                    <a:pt x="33873" y="8592"/>
                  </a:lnTo>
                  <a:lnTo>
                    <a:pt x="34124" y="8518"/>
                  </a:lnTo>
                  <a:lnTo>
                    <a:pt x="34438" y="8368"/>
                  </a:lnTo>
                  <a:lnTo>
                    <a:pt x="34814" y="8219"/>
                  </a:lnTo>
                  <a:lnTo>
                    <a:pt x="35378" y="7995"/>
                  </a:lnTo>
                  <a:lnTo>
                    <a:pt x="36006" y="7696"/>
                  </a:lnTo>
                  <a:lnTo>
                    <a:pt x="36759" y="7471"/>
                  </a:lnTo>
                  <a:lnTo>
                    <a:pt x="37762" y="7098"/>
                  </a:lnTo>
                  <a:lnTo>
                    <a:pt x="38766" y="6724"/>
                  </a:lnTo>
                  <a:lnTo>
                    <a:pt x="39895" y="6351"/>
                  </a:lnTo>
                  <a:lnTo>
                    <a:pt x="41150" y="5977"/>
                  </a:lnTo>
                  <a:lnTo>
                    <a:pt x="42592" y="5603"/>
                  </a:lnTo>
                  <a:lnTo>
                    <a:pt x="44098" y="5230"/>
                  </a:lnTo>
                  <a:lnTo>
                    <a:pt x="45791" y="4782"/>
                  </a:lnTo>
                  <a:lnTo>
                    <a:pt x="47548" y="4333"/>
                  </a:lnTo>
                  <a:lnTo>
                    <a:pt x="49492" y="3885"/>
                  </a:lnTo>
                  <a:lnTo>
                    <a:pt x="51437" y="3437"/>
                  </a:lnTo>
                  <a:lnTo>
                    <a:pt x="53633" y="3063"/>
                  </a:lnTo>
                  <a:lnTo>
                    <a:pt x="55953" y="2689"/>
                  </a:lnTo>
                  <a:lnTo>
                    <a:pt x="58274" y="2316"/>
                  </a:lnTo>
                  <a:lnTo>
                    <a:pt x="60846" y="1942"/>
                  </a:lnTo>
                  <a:lnTo>
                    <a:pt x="63544" y="1569"/>
                  </a:lnTo>
                  <a:lnTo>
                    <a:pt x="66241" y="1270"/>
                  </a:lnTo>
                  <a:lnTo>
                    <a:pt x="69189" y="971"/>
                  </a:lnTo>
                  <a:lnTo>
                    <a:pt x="72263" y="747"/>
                  </a:lnTo>
                  <a:lnTo>
                    <a:pt x="75399" y="448"/>
                  </a:lnTo>
                  <a:lnTo>
                    <a:pt x="78724" y="224"/>
                  </a:lnTo>
                  <a:lnTo>
                    <a:pt x="82111" y="74"/>
                  </a:lnTo>
                  <a:lnTo>
                    <a:pt x="85687" y="0"/>
                  </a:lnTo>
                  <a:lnTo>
                    <a:pt x="89388" y="0"/>
                  </a:lnTo>
                  <a:lnTo>
                    <a:pt x="93152" y="0"/>
                  </a:lnTo>
                  <a:lnTo>
                    <a:pt x="97104" y="74"/>
                  </a:lnTo>
                  <a:lnTo>
                    <a:pt x="101369" y="2914"/>
                  </a:lnTo>
                  <a:lnTo>
                    <a:pt x="100428" y="16513"/>
                  </a:lnTo>
                  <a:lnTo>
                    <a:pt x="100742" y="16662"/>
                  </a:lnTo>
                  <a:lnTo>
                    <a:pt x="101620" y="17185"/>
                  </a:lnTo>
                  <a:lnTo>
                    <a:pt x="102875" y="18156"/>
                  </a:lnTo>
                  <a:lnTo>
                    <a:pt x="104317" y="19427"/>
                  </a:lnTo>
                  <a:lnTo>
                    <a:pt x="105886" y="21220"/>
                  </a:lnTo>
                  <a:lnTo>
                    <a:pt x="107203" y="23312"/>
                  </a:lnTo>
                  <a:lnTo>
                    <a:pt x="108269" y="25927"/>
                  </a:lnTo>
                  <a:lnTo>
                    <a:pt x="108897" y="28991"/>
                  </a:lnTo>
                  <a:lnTo>
                    <a:pt x="118619" y="39452"/>
                  </a:lnTo>
                  <a:lnTo>
                    <a:pt x="115985" y="67098"/>
                  </a:lnTo>
                  <a:lnTo>
                    <a:pt x="100428" y="76438"/>
                  </a:lnTo>
                  <a:lnTo>
                    <a:pt x="118870" y="82938"/>
                  </a:lnTo>
                  <a:lnTo>
                    <a:pt x="118996" y="83237"/>
                  </a:lnTo>
                  <a:lnTo>
                    <a:pt x="119309" y="84059"/>
                  </a:lnTo>
                  <a:lnTo>
                    <a:pt x="119623" y="85404"/>
                  </a:lnTo>
                  <a:lnTo>
                    <a:pt x="119937" y="87123"/>
                  </a:lnTo>
                  <a:lnTo>
                    <a:pt x="120000" y="89290"/>
                  </a:lnTo>
                  <a:lnTo>
                    <a:pt x="119874" y="91830"/>
                  </a:lnTo>
                  <a:lnTo>
                    <a:pt x="119247" y="94595"/>
                  </a:lnTo>
                  <a:lnTo>
                    <a:pt x="118180" y="97658"/>
                  </a:lnTo>
                  <a:lnTo>
                    <a:pt x="69440" y="120000"/>
                  </a:lnTo>
                  <a:lnTo>
                    <a:pt x="0" y="93997"/>
                  </a:lnTo>
                  <a:lnTo>
                    <a:pt x="1191" y="90933"/>
                  </a:lnTo>
                  <a:lnTo>
                    <a:pt x="11792" y="86600"/>
                  </a:lnTo>
                  <a:lnTo>
                    <a:pt x="11792" y="16513"/>
                  </a:lnTo>
                  <a:lnTo>
                    <a:pt x="11855" y="16438"/>
                  </a:lnTo>
                  <a:lnTo>
                    <a:pt x="12106" y="16214"/>
                  </a:lnTo>
                  <a:lnTo>
                    <a:pt x="12420" y="15990"/>
                  </a:lnTo>
                  <a:lnTo>
                    <a:pt x="12984" y="15616"/>
                  </a:lnTo>
                  <a:lnTo>
                    <a:pt x="13674" y="15168"/>
                  </a:lnTo>
                  <a:lnTo>
                    <a:pt x="14427" y="14719"/>
                  </a:lnTo>
                  <a:lnTo>
                    <a:pt x="15368" y="14271"/>
                  </a:lnTo>
                  <a:lnTo>
                    <a:pt x="16434" y="13748"/>
                  </a:lnTo>
                  <a:lnTo>
                    <a:pt x="17626" y="13374"/>
                  </a:lnTo>
                  <a:lnTo>
                    <a:pt x="18944" y="13075"/>
                  </a:lnTo>
                  <a:lnTo>
                    <a:pt x="20449" y="12926"/>
                  </a:lnTo>
                  <a:lnTo>
                    <a:pt x="21955" y="12777"/>
                  </a:lnTo>
                  <a:lnTo>
                    <a:pt x="23711" y="12851"/>
                  </a:lnTo>
                  <a:lnTo>
                    <a:pt x="25530" y="13075"/>
                  </a:lnTo>
                  <a:lnTo>
                    <a:pt x="27537" y="13524"/>
                  </a:lnTo>
                  <a:lnTo>
                    <a:pt x="29545" y="14271"/>
                  </a:lnTo>
                  <a:lnTo>
                    <a:pt x="32493" y="1591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18" name="Google Shape;2618;p12"/>
            <p:cNvSpPr/>
            <p:nvPr/>
          </p:nvSpPr>
          <p:spPr>
            <a:xfrm>
              <a:off x="6313487" y="5203825"/>
              <a:ext cx="107949" cy="123824"/>
            </a:xfrm>
            <a:custGeom>
              <a:rect b="b" l="l" r="r" t="t"/>
              <a:pathLst>
                <a:path extrusionOk="0" h="120000" w="120000">
                  <a:moveTo>
                    <a:pt x="119022" y="4476"/>
                  </a:moveTo>
                  <a:lnTo>
                    <a:pt x="118436" y="4304"/>
                  </a:lnTo>
                  <a:lnTo>
                    <a:pt x="116482" y="3959"/>
                  </a:lnTo>
                  <a:lnTo>
                    <a:pt x="113550" y="3098"/>
                  </a:lnTo>
                  <a:lnTo>
                    <a:pt x="109250" y="2410"/>
                  </a:lnTo>
                  <a:lnTo>
                    <a:pt x="104364" y="1721"/>
                  </a:lnTo>
                  <a:lnTo>
                    <a:pt x="98306" y="1032"/>
                  </a:lnTo>
                  <a:lnTo>
                    <a:pt x="91661" y="516"/>
                  </a:lnTo>
                  <a:lnTo>
                    <a:pt x="84039" y="172"/>
                  </a:lnTo>
                  <a:lnTo>
                    <a:pt x="75830" y="0"/>
                  </a:lnTo>
                  <a:lnTo>
                    <a:pt x="67231" y="344"/>
                  </a:lnTo>
                  <a:lnTo>
                    <a:pt x="58045" y="1032"/>
                  </a:lnTo>
                  <a:lnTo>
                    <a:pt x="48273" y="2410"/>
                  </a:lnTo>
                  <a:lnTo>
                    <a:pt x="38501" y="4304"/>
                  </a:lnTo>
                  <a:lnTo>
                    <a:pt x="28338" y="6886"/>
                  </a:lnTo>
                  <a:lnTo>
                    <a:pt x="17980" y="9985"/>
                  </a:lnTo>
                  <a:lnTo>
                    <a:pt x="7622" y="14289"/>
                  </a:lnTo>
                  <a:lnTo>
                    <a:pt x="6840" y="16527"/>
                  </a:lnTo>
                  <a:lnTo>
                    <a:pt x="5081" y="23070"/>
                  </a:lnTo>
                  <a:lnTo>
                    <a:pt x="2931" y="33055"/>
                  </a:lnTo>
                  <a:lnTo>
                    <a:pt x="977" y="46140"/>
                  </a:lnTo>
                  <a:lnTo>
                    <a:pt x="0" y="61635"/>
                  </a:lnTo>
                  <a:lnTo>
                    <a:pt x="781" y="79024"/>
                  </a:lnTo>
                  <a:lnTo>
                    <a:pt x="3713" y="97790"/>
                  </a:lnTo>
                  <a:lnTo>
                    <a:pt x="9771" y="116901"/>
                  </a:lnTo>
                  <a:lnTo>
                    <a:pt x="10553" y="116901"/>
                  </a:lnTo>
                  <a:lnTo>
                    <a:pt x="12117" y="116728"/>
                  </a:lnTo>
                  <a:lnTo>
                    <a:pt x="14657" y="116384"/>
                  </a:lnTo>
                  <a:lnTo>
                    <a:pt x="18175" y="116212"/>
                  </a:lnTo>
                  <a:lnTo>
                    <a:pt x="22866" y="115868"/>
                  </a:lnTo>
                  <a:lnTo>
                    <a:pt x="28143" y="115523"/>
                  </a:lnTo>
                  <a:lnTo>
                    <a:pt x="34592" y="115351"/>
                  </a:lnTo>
                  <a:lnTo>
                    <a:pt x="41433" y="115179"/>
                  </a:lnTo>
                  <a:lnTo>
                    <a:pt x="49250" y="115007"/>
                  </a:lnTo>
                  <a:lnTo>
                    <a:pt x="57654" y="115179"/>
                  </a:lnTo>
                  <a:lnTo>
                    <a:pt x="66840" y="115351"/>
                  </a:lnTo>
                  <a:lnTo>
                    <a:pt x="76416" y="115695"/>
                  </a:lnTo>
                  <a:lnTo>
                    <a:pt x="86579" y="116384"/>
                  </a:lnTo>
                  <a:lnTo>
                    <a:pt x="97328" y="117245"/>
                  </a:lnTo>
                  <a:lnTo>
                    <a:pt x="108469" y="118450"/>
                  </a:lnTo>
                  <a:lnTo>
                    <a:pt x="119999" y="120000"/>
                  </a:lnTo>
                  <a:lnTo>
                    <a:pt x="119413" y="116384"/>
                  </a:lnTo>
                  <a:lnTo>
                    <a:pt x="118241" y="106915"/>
                  </a:lnTo>
                  <a:lnTo>
                    <a:pt x="116482" y="92625"/>
                  </a:lnTo>
                  <a:lnTo>
                    <a:pt x="115114" y="75408"/>
                  </a:lnTo>
                  <a:lnTo>
                    <a:pt x="114136" y="56298"/>
                  </a:lnTo>
                  <a:lnTo>
                    <a:pt x="114136" y="37360"/>
                  </a:lnTo>
                  <a:lnTo>
                    <a:pt x="115700" y="19626"/>
                  </a:lnTo>
                  <a:lnTo>
                    <a:pt x="119022" y="447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19" name="Google Shape;2619;p12"/>
            <p:cNvSpPr/>
            <p:nvPr/>
          </p:nvSpPr>
          <p:spPr>
            <a:xfrm>
              <a:off x="6324600" y="5237162"/>
              <a:ext cx="179386" cy="122237"/>
            </a:xfrm>
            <a:custGeom>
              <a:rect b="b" l="l" r="r" t="t"/>
              <a:pathLst>
                <a:path extrusionOk="0" h="120000" w="120000">
                  <a:moveTo>
                    <a:pt x="710" y="90562"/>
                  </a:moveTo>
                  <a:lnTo>
                    <a:pt x="0" y="105281"/>
                  </a:lnTo>
                  <a:lnTo>
                    <a:pt x="78106" y="120000"/>
                  </a:lnTo>
                  <a:lnTo>
                    <a:pt x="78698" y="119653"/>
                  </a:lnTo>
                  <a:lnTo>
                    <a:pt x="80355" y="118268"/>
                  </a:lnTo>
                  <a:lnTo>
                    <a:pt x="82840" y="116363"/>
                  </a:lnTo>
                  <a:lnTo>
                    <a:pt x="85917" y="113766"/>
                  </a:lnTo>
                  <a:lnTo>
                    <a:pt x="89704" y="110129"/>
                  </a:lnTo>
                  <a:lnTo>
                    <a:pt x="93846" y="105800"/>
                  </a:lnTo>
                  <a:lnTo>
                    <a:pt x="98106" y="100606"/>
                  </a:lnTo>
                  <a:lnTo>
                    <a:pt x="102485" y="94545"/>
                  </a:lnTo>
                  <a:lnTo>
                    <a:pt x="106745" y="87965"/>
                  </a:lnTo>
                  <a:lnTo>
                    <a:pt x="110650" y="80519"/>
                  </a:lnTo>
                  <a:lnTo>
                    <a:pt x="114082" y="72034"/>
                  </a:lnTo>
                  <a:lnTo>
                    <a:pt x="116804" y="62683"/>
                  </a:lnTo>
                  <a:lnTo>
                    <a:pt x="118816" y="52813"/>
                  </a:lnTo>
                  <a:lnTo>
                    <a:pt x="120000" y="41904"/>
                  </a:lnTo>
                  <a:lnTo>
                    <a:pt x="119763" y="30303"/>
                  </a:lnTo>
                  <a:lnTo>
                    <a:pt x="118343" y="17835"/>
                  </a:lnTo>
                  <a:lnTo>
                    <a:pt x="118106" y="16969"/>
                  </a:lnTo>
                  <a:lnTo>
                    <a:pt x="117396" y="15064"/>
                  </a:lnTo>
                  <a:lnTo>
                    <a:pt x="116094" y="12467"/>
                  </a:lnTo>
                  <a:lnTo>
                    <a:pt x="114437" y="9177"/>
                  </a:lnTo>
                  <a:lnTo>
                    <a:pt x="112189" y="6060"/>
                  </a:lnTo>
                  <a:lnTo>
                    <a:pt x="109585" y="3290"/>
                  </a:lnTo>
                  <a:lnTo>
                    <a:pt x="106508" y="1038"/>
                  </a:lnTo>
                  <a:lnTo>
                    <a:pt x="102958" y="0"/>
                  </a:lnTo>
                  <a:lnTo>
                    <a:pt x="103431" y="2077"/>
                  </a:lnTo>
                  <a:lnTo>
                    <a:pt x="104615" y="7099"/>
                  </a:lnTo>
                  <a:lnTo>
                    <a:pt x="106035" y="15411"/>
                  </a:lnTo>
                  <a:lnTo>
                    <a:pt x="107337" y="26147"/>
                  </a:lnTo>
                  <a:lnTo>
                    <a:pt x="107692" y="38961"/>
                  </a:lnTo>
                  <a:lnTo>
                    <a:pt x="106745" y="53160"/>
                  </a:lnTo>
                  <a:lnTo>
                    <a:pt x="103905" y="68571"/>
                  </a:lnTo>
                  <a:lnTo>
                    <a:pt x="98934" y="84675"/>
                  </a:lnTo>
                  <a:lnTo>
                    <a:pt x="98816" y="84848"/>
                  </a:lnTo>
                  <a:lnTo>
                    <a:pt x="98343" y="85367"/>
                  </a:lnTo>
                  <a:lnTo>
                    <a:pt x="97633" y="86233"/>
                  </a:lnTo>
                  <a:lnTo>
                    <a:pt x="96568" y="87619"/>
                  </a:lnTo>
                  <a:lnTo>
                    <a:pt x="95266" y="88831"/>
                  </a:lnTo>
                  <a:lnTo>
                    <a:pt x="93727" y="90216"/>
                  </a:lnTo>
                  <a:lnTo>
                    <a:pt x="91715" y="91601"/>
                  </a:lnTo>
                  <a:lnTo>
                    <a:pt x="89585" y="92987"/>
                  </a:lnTo>
                  <a:lnTo>
                    <a:pt x="87218" y="94199"/>
                  </a:lnTo>
                  <a:lnTo>
                    <a:pt x="84378" y="95584"/>
                  </a:lnTo>
                  <a:lnTo>
                    <a:pt x="81420" y="96450"/>
                  </a:lnTo>
                  <a:lnTo>
                    <a:pt x="77988" y="97142"/>
                  </a:lnTo>
                  <a:lnTo>
                    <a:pt x="74556" y="97316"/>
                  </a:lnTo>
                  <a:lnTo>
                    <a:pt x="70650" y="97142"/>
                  </a:lnTo>
                  <a:lnTo>
                    <a:pt x="66508" y="96623"/>
                  </a:lnTo>
                  <a:lnTo>
                    <a:pt x="62130" y="95411"/>
                  </a:lnTo>
                  <a:lnTo>
                    <a:pt x="62130" y="111168"/>
                  </a:lnTo>
                  <a:lnTo>
                    <a:pt x="2721" y="102164"/>
                  </a:lnTo>
                  <a:lnTo>
                    <a:pt x="710" y="90562"/>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20" name="Google Shape;2620;p12"/>
            <p:cNvSpPr/>
            <p:nvPr/>
          </p:nvSpPr>
          <p:spPr>
            <a:xfrm>
              <a:off x="6302375" y="5357812"/>
              <a:ext cx="131761" cy="42861"/>
            </a:xfrm>
            <a:custGeom>
              <a:rect b="b" l="l" r="r" t="t"/>
              <a:pathLst>
                <a:path extrusionOk="0" h="120000" w="120000">
                  <a:moveTo>
                    <a:pt x="119999" y="43000"/>
                  </a:moveTo>
                  <a:lnTo>
                    <a:pt x="1771" y="0"/>
                  </a:lnTo>
                  <a:lnTo>
                    <a:pt x="0" y="43000"/>
                  </a:lnTo>
                  <a:lnTo>
                    <a:pt x="116295" y="120000"/>
                  </a:lnTo>
                  <a:lnTo>
                    <a:pt x="119999" y="43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21" name="Google Shape;2621;p12"/>
            <p:cNvSpPr/>
            <p:nvPr/>
          </p:nvSpPr>
          <p:spPr>
            <a:xfrm>
              <a:off x="6367462" y="5372100"/>
              <a:ext cx="57150" cy="19049"/>
            </a:xfrm>
            <a:custGeom>
              <a:rect b="b" l="l" r="r" t="t"/>
              <a:pathLst>
                <a:path extrusionOk="0" h="120000" w="120000">
                  <a:moveTo>
                    <a:pt x="120000" y="51743"/>
                  </a:moveTo>
                  <a:lnTo>
                    <a:pt x="1504" y="0"/>
                  </a:lnTo>
                  <a:lnTo>
                    <a:pt x="0" y="49541"/>
                  </a:lnTo>
                  <a:lnTo>
                    <a:pt x="116238" y="120000"/>
                  </a:lnTo>
                  <a:lnTo>
                    <a:pt x="120000" y="5174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22" name="Google Shape;2622;p12"/>
            <p:cNvSpPr/>
            <p:nvPr/>
          </p:nvSpPr>
          <p:spPr>
            <a:xfrm>
              <a:off x="6310312" y="5362575"/>
              <a:ext cx="38099" cy="14287"/>
            </a:xfrm>
            <a:custGeom>
              <a:rect b="b" l="l" r="r" t="t"/>
              <a:pathLst>
                <a:path extrusionOk="0" h="120000" w="120000">
                  <a:moveTo>
                    <a:pt x="119999" y="54814"/>
                  </a:moveTo>
                  <a:lnTo>
                    <a:pt x="0" y="0"/>
                  </a:lnTo>
                  <a:lnTo>
                    <a:pt x="1126" y="57777"/>
                  </a:lnTo>
                  <a:lnTo>
                    <a:pt x="116056" y="120000"/>
                  </a:lnTo>
                  <a:lnTo>
                    <a:pt x="119999" y="5481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23" name="Google Shape;2623;p12"/>
            <p:cNvSpPr/>
            <p:nvPr/>
          </p:nvSpPr>
          <p:spPr>
            <a:xfrm>
              <a:off x="6216650" y="5375275"/>
              <a:ext cx="220662" cy="74611"/>
            </a:xfrm>
            <a:custGeom>
              <a:rect b="b" l="l" r="r" t="t"/>
              <a:pathLst>
                <a:path extrusionOk="0" h="120000" w="120000">
                  <a:moveTo>
                    <a:pt x="0" y="35855"/>
                  </a:moveTo>
                  <a:lnTo>
                    <a:pt x="287" y="35855"/>
                  </a:lnTo>
                  <a:lnTo>
                    <a:pt x="956" y="35277"/>
                  </a:lnTo>
                  <a:lnTo>
                    <a:pt x="2200" y="34698"/>
                  </a:lnTo>
                  <a:lnTo>
                    <a:pt x="3827" y="33831"/>
                  </a:lnTo>
                  <a:lnTo>
                    <a:pt x="5645" y="32963"/>
                  </a:lnTo>
                  <a:lnTo>
                    <a:pt x="7751" y="31518"/>
                  </a:lnTo>
                  <a:lnTo>
                    <a:pt x="10239" y="29783"/>
                  </a:lnTo>
                  <a:lnTo>
                    <a:pt x="12727" y="27759"/>
                  </a:lnTo>
                  <a:lnTo>
                    <a:pt x="15406" y="25734"/>
                  </a:lnTo>
                  <a:lnTo>
                    <a:pt x="17990" y="22843"/>
                  </a:lnTo>
                  <a:lnTo>
                    <a:pt x="20669" y="19951"/>
                  </a:lnTo>
                  <a:lnTo>
                    <a:pt x="23253" y="16771"/>
                  </a:lnTo>
                  <a:lnTo>
                    <a:pt x="25837" y="13012"/>
                  </a:lnTo>
                  <a:lnTo>
                    <a:pt x="28038" y="8963"/>
                  </a:lnTo>
                  <a:lnTo>
                    <a:pt x="30239" y="4626"/>
                  </a:lnTo>
                  <a:lnTo>
                    <a:pt x="31961" y="0"/>
                  </a:lnTo>
                  <a:lnTo>
                    <a:pt x="120000" y="60722"/>
                  </a:lnTo>
                  <a:lnTo>
                    <a:pt x="119808" y="61301"/>
                  </a:lnTo>
                  <a:lnTo>
                    <a:pt x="119330" y="63036"/>
                  </a:lnTo>
                  <a:lnTo>
                    <a:pt x="118564" y="65349"/>
                  </a:lnTo>
                  <a:lnTo>
                    <a:pt x="117416" y="68240"/>
                  </a:lnTo>
                  <a:lnTo>
                    <a:pt x="116076" y="71710"/>
                  </a:lnTo>
                  <a:lnTo>
                    <a:pt x="114545" y="76048"/>
                  </a:lnTo>
                  <a:lnTo>
                    <a:pt x="112918" y="80674"/>
                  </a:lnTo>
                  <a:lnTo>
                    <a:pt x="110909" y="85301"/>
                  </a:lnTo>
                  <a:lnTo>
                    <a:pt x="108899" y="90506"/>
                  </a:lnTo>
                  <a:lnTo>
                    <a:pt x="106794" y="95421"/>
                  </a:lnTo>
                  <a:lnTo>
                    <a:pt x="104497" y="100337"/>
                  </a:lnTo>
                  <a:lnTo>
                    <a:pt x="102200" y="105253"/>
                  </a:lnTo>
                  <a:lnTo>
                    <a:pt x="99808" y="109590"/>
                  </a:lnTo>
                  <a:lnTo>
                    <a:pt x="97511" y="113349"/>
                  </a:lnTo>
                  <a:lnTo>
                    <a:pt x="95119" y="117108"/>
                  </a:lnTo>
                  <a:lnTo>
                    <a:pt x="92918" y="120000"/>
                  </a:lnTo>
                  <a:lnTo>
                    <a:pt x="0" y="3585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24" name="Google Shape;2624;p12"/>
            <p:cNvSpPr/>
            <p:nvPr/>
          </p:nvSpPr>
          <p:spPr>
            <a:xfrm>
              <a:off x="6437312" y="5367337"/>
              <a:ext cx="77787" cy="34924"/>
            </a:xfrm>
            <a:custGeom>
              <a:rect b="b" l="l" r="r" t="t"/>
              <a:pathLst>
                <a:path extrusionOk="0" h="120000" w="120000">
                  <a:moveTo>
                    <a:pt x="12080" y="119999"/>
                  </a:moveTo>
                  <a:lnTo>
                    <a:pt x="120000" y="47878"/>
                  </a:lnTo>
                  <a:lnTo>
                    <a:pt x="54496" y="0"/>
                  </a:lnTo>
                  <a:lnTo>
                    <a:pt x="1342" y="13333"/>
                  </a:lnTo>
                  <a:lnTo>
                    <a:pt x="0" y="113333"/>
                  </a:lnTo>
                  <a:lnTo>
                    <a:pt x="12080" y="11999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25" name="Google Shape;2625;p12"/>
            <p:cNvSpPr/>
            <p:nvPr/>
          </p:nvSpPr>
          <p:spPr>
            <a:xfrm>
              <a:off x="6232525" y="5218112"/>
              <a:ext cx="42861" cy="166686"/>
            </a:xfrm>
            <a:custGeom>
              <a:rect b="b" l="l" r="r" t="t"/>
              <a:pathLst>
                <a:path extrusionOk="0" h="120000" w="120000">
                  <a:moveTo>
                    <a:pt x="120000" y="2787"/>
                  </a:moveTo>
                  <a:lnTo>
                    <a:pt x="119495" y="2661"/>
                  </a:lnTo>
                  <a:lnTo>
                    <a:pt x="117478" y="2407"/>
                  </a:lnTo>
                  <a:lnTo>
                    <a:pt x="113949" y="2154"/>
                  </a:lnTo>
                  <a:lnTo>
                    <a:pt x="109411" y="1774"/>
                  </a:lnTo>
                  <a:lnTo>
                    <a:pt x="103865" y="1267"/>
                  </a:lnTo>
                  <a:lnTo>
                    <a:pt x="97815" y="887"/>
                  </a:lnTo>
                  <a:lnTo>
                    <a:pt x="90756" y="506"/>
                  </a:lnTo>
                  <a:lnTo>
                    <a:pt x="82689" y="126"/>
                  </a:lnTo>
                  <a:lnTo>
                    <a:pt x="73613" y="0"/>
                  </a:lnTo>
                  <a:lnTo>
                    <a:pt x="64033" y="0"/>
                  </a:lnTo>
                  <a:lnTo>
                    <a:pt x="54453" y="253"/>
                  </a:lnTo>
                  <a:lnTo>
                    <a:pt x="43865" y="633"/>
                  </a:lnTo>
                  <a:lnTo>
                    <a:pt x="33277" y="1393"/>
                  </a:lnTo>
                  <a:lnTo>
                    <a:pt x="22184" y="2407"/>
                  </a:lnTo>
                  <a:lnTo>
                    <a:pt x="11092" y="3801"/>
                  </a:lnTo>
                  <a:lnTo>
                    <a:pt x="0" y="5702"/>
                  </a:lnTo>
                  <a:lnTo>
                    <a:pt x="0" y="120000"/>
                  </a:lnTo>
                  <a:lnTo>
                    <a:pt x="504" y="120000"/>
                  </a:lnTo>
                  <a:lnTo>
                    <a:pt x="3025" y="120000"/>
                  </a:lnTo>
                  <a:lnTo>
                    <a:pt x="6554" y="119873"/>
                  </a:lnTo>
                  <a:lnTo>
                    <a:pt x="11092" y="119746"/>
                  </a:lnTo>
                  <a:lnTo>
                    <a:pt x="16638" y="119493"/>
                  </a:lnTo>
                  <a:lnTo>
                    <a:pt x="23697" y="119239"/>
                  </a:lnTo>
                  <a:lnTo>
                    <a:pt x="31260" y="118859"/>
                  </a:lnTo>
                  <a:lnTo>
                    <a:pt x="39327" y="118352"/>
                  </a:lnTo>
                  <a:lnTo>
                    <a:pt x="48403" y="117592"/>
                  </a:lnTo>
                  <a:lnTo>
                    <a:pt x="57983" y="116832"/>
                  </a:lnTo>
                  <a:lnTo>
                    <a:pt x="68067" y="115945"/>
                  </a:lnTo>
                  <a:lnTo>
                    <a:pt x="78151" y="114804"/>
                  </a:lnTo>
                  <a:lnTo>
                    <a:pt x="88739" y="113537"/>
                  </a:lnTo>
                  <a:lnTo>
                    <a:pt x="99327" y="112016"/>
                  </a:lnTo>
                  <a:lnTo>
                    <a:pt x="109411" y="110369"/>
                  </a:lnTo>
                  <a:lnTo>
                    <a:pt x="120000" y="108468"/>
                  </a:lnTo>
                  <a:lnTo>
                    <a:pt x="120000" y="2787"/>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26" name="Google Shape;2626;p12"/>
            <p:cNvSpPr/>
            <p:nvPr/>
          </p:nvSpPr>
          <p:spPr>
            <a:xfrm>
              <a:off x="6234112" y="5219700"/>
              <a:ext cx="36512" cy="141287"/>
            </a:xfrm>
            <a:custGeom>
              <a:rect b="b" l="l" r="r" t="t"/>
              <a:pathLst>
                <a:path extrusionOk="0" h="120000" w="120000">
                  <a:moveTo>
                    <a:pt x="120000" y="2703"/>
                  </a:moveTo>
                  <a:lnTo>
                    <a:pt x="119408" y="2553"/>
                  </a:lnTo>
                  <a:lnTo>
                    <a:pt x="117635" y="2403"/>
                  </a:lnTo>
                  <a:lnTo>
                    <a:pt x="114088" y="2102"/>
                  </a:lnTo>
                  <a:lnTo>
                    <a:pt x="109950" y="1652"/>
                  </a:lnTo>
                  <a:lnTo>
                    <a:pt x="104630" y="1201"/>
                  </a:lnTo>
                  <a:lnTo>
                    <a:pt x="98128" y="750"/>
                  </a:lnTo>
                  <a:lnTo>
                    <a:pt x="90443" y="450"/>
                  </a:lnTo>
                  <a:lnTo>
                    <a:pt x="82758" y="150"/>
                  </a:lnTo>
                  <a:lnTo>
                    <a:pt x="73891" y="0"/>
                  </a:lnTo>
                  <a:lnTo>
                    <a:pt x="64433" y="0"/>
                  </a:lnTo>
                  <a:lnTo>
                    <a:pt x="54384" y="150"/>
                  </a:lnTo>
                  <a:lnTo>
                    <a:pt x="43743" y="600"/>
                  </a:lnTo>
                  <a:lnTo>
                    <a:pt x="33694" y="1351"/>
                  </a:lnTo>
                  <a:lnTo>
                    <a:pt x="21871" y="2403"/>
                  </a:lnTo>
                  <a:lnTo>
                    <a:pt x="11231" y="3904"/>
                  </a:lnTo>
                  <a:lnTo>
                    <a:pt x="0" y="5707"/>
                  </a:lnTo>
                  <a:lnTo>
                    <a:pt x="0" y="120000"/>
                  </a:lnTo>
                  <a:lnTo>
                    <a:pt x="591" y="120000"/>
                  </a:lnTo>
                  <a:lnTo>
                    <a:pt x="2955" y="120000"/>
                  </a:lnTo>
                  <a:lnTo>
                    <a:pt x="6502" y="119849"/>
                  </a:lnTo>
                  <a:lnTo>
                    <a:pt x="11231" y="119699"/>
                  </a:lnTo>
                  <a:lnTo>
                    <a:pt x="16551" y="119549"/>
                  </a:lnTo>
                  <a:lnTo>
                    <a:pt x="24236" y="119249"/>
                  </a:lnTo>
                  <a:lnTo>
                    <a:pt x="31330" y="118798"/>
                  </a:lnTo>
                  <a:lnTo>
                    <a:pt x="39605" y="118047"/>
                  </a:lnTo>
                  <a:lnTo>
                    <a:pt x="48472" y="117446"/>
                  </a:lnTo>
                  <a:lnTo>
                    <a:pt x="58522" y="116695"/>
                  </a:lnTo>
                  <a:lnTo>
                    <a:pt x="68571" y="115794"/>
                  </a:lnTo>
                  <a:lnTo>
                    <a:pt x="78620" y="114593"/>
                  </a:lnTo>
                  <a:lnTo>
                    <a:pt x="88669" y="113391"/>
                  </a:lnTo>
                  <a:lnTo>
                    <a:pt x="99901" y="111889"/>
                  </a:lnTo>
                  <a:lnTo>
                    <a:pt x="109950" y="110087"/>
                  </a:lnTo>
                  <a:lnTo>
                    <a:pt x="120000" y="108135"/>
                  </a:lnTo>
                  <a:lnTo>
                    <a:pt x="120000" y="270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27" name="Google Shape;2627;p12"/>
            <p:cNvSpPr/>
            <p:nvPr/>
          </p:nvSpPr>
          <p:spPr>
            <a:xfrm>
              <a:off x="6235700" y="5221287"/>
              <a:ext cx="30161" cy="114300"/>
            </a:xfrm>
            <a:custGeom>
              <a:rect b="b" l="l" r="r" t="t"/>
              <a:pathLst>
                <a:path extrusionOk="0" h="120000" w="120000">
                  <a:moveTo>
                    <a:pt x="120000" y="2769"/>
                  </a:moveTo>
                  <a:lnTo>
                    <a:pt x="119298" y="2769"/>
                  </a:lnTo>
                  <a:lnTo>
                    <a:pt x="117192" y="2400"/>
                  </a:lnTo>
                  <a:lnTo>
                    <a:pt x="114385" y="2030"/>
                  </a:lnTo>
                  <a:lnTo>
                    <a:pt x="110175" y="1661"/>
                  </a:lnTo>
                  <a:lnTo>
                    <a:pt x="104561" y="1292"/>
                  </a:lnTo>
                  <a:lnTo>
                    <a:pt x="97543" y="738"/>
                  </a:lnTo>
                  <a:lnTo>
                    <a:pt x="90526" y="369"/>
                  </a:lnTo>
                  <a:lnTo>
                    <a:pt x="82807" y="0"/>
                  </a:lnTo>
                  <a:lnTo>
                    <a:pt x="73684" y="0"/>
                  </a:lnTo>
                  <a:lnTo>
                    <a:pt x="64561" y="0"/>
                  </a:lnTo>
                  <a:lnTo>
                    <a:pt x="54035" y="184"/>
                  </a:lnTo>
                  <a:lnTo>
                    <a:pt x="44210" y="553"/>
                  </a:lnTo>
                  <a:lnTo>
                    <a:pt x="33684" y="1292"/>
                  </a:lnTo>
                  <a:lnTo>
                    <a:pt x="21754" y="2400"/>
                  </a:lnTo>
                  <a:lnTo>
                    <a:pt x="11228" y="4061"/>
                  </a:lnTo>
                  <a:lnTo>
                    <a:pt x="0" y="5907"/>
                  </a:lnTo>
                  <a:lnTo>
                    <a:pt x="0" y="120000"/>
                  </a:lnTo>
                  <a:lnTo>
                    <a:pt x="701" y="120000"/>
                  </a:lnTo>
                  <a:lnTo>
                    <a:pt x="2807" y="120000"/>
                  </a:lnTo>
                  <a:lnTo>
                    <a:pt x="6315" y="119815"/>
                  </a:lnTo>
                  <a:lnTo>
                    <a:pt x="11228" y="119630"/>
                  </a:lnTo>
                  <a:lnTo>
                    <a:pt x="16842" y="119446"/>
                  </a:lnTo>
                  <a:lnTo>
                    <a:pt x="23859" y="119076"/>
                  </a:lnTo>
                  <a:lnTo>
                    <a:pt x="31578" y="118523"/>
                  </a:lnTo>
                  <a:lnTo>
                    <a:pt x="40000" y="118153"/>
                  </a:lnTo>
                  <a:lnTo>
                    <a:pt x="48421" y="117415"/>
                  </a:lnTo>
                  <a:lnTo>
                    <a:pt x="57543" y="116676"/>
                  </a:lnTo>
                  <a:lnTo>
                    <a:pt x="68070" y="115753"/>
                  </a:lnTo>
                  <a:lnTo>
                    <a:pt x="78596" y="114646"/>
                  </a:lnTo>
                  <a:lnTo>
                    <a:pt x="88421" y="113353"/>
                  </a:lnTo>
                  <a:lnTo>
                    <a:pt x="98947" y="111876"/>
                  </a:lnTo>
                  <a:lnTo>
                    <a:pt x="110175" y="109846"/>
                  </a:lnTo>
                  <a:lnTo>
                    <a:pt x="120000" y="108000"/>
                  </a:lnTo>
                  <a:lnTo>
                    <a:pt x="120000" y="276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28" name="Google Shape;2628;p12"/>
            <p:cNvSpPr/>
            <p:nvPr/>
          </p:nvSpPr>
          <p:spPr>
            <a:xfrm>
              <a:off x="6237287" y="5221287"/>
              <a:ext cx="23812" cy="88900"/>
            </a:xfrm>
            <a:custGeom>
              <a:rect b="b" l="l" r="r" t="t"/>
              <a:pathLst>
                <a:path extrusionOk="0" h="120000" w="120000">
                  <a:moveTo>
                    <a:pt x="120000" y="3346"/>
                  </a:moveTo>
                  <a:lnTo>
                    <a:pt x="117391" y="3107"/>
                  </a:lnTo>
                  <a:lnTo>
                    <a:pt x="109565" y="1912"/>
                  </a:lnTo>
                  <a:lnTo>
                    <a:pt x="98260" y="956"/>
                  </a:lnTo>
                  <a:lnTo>
                    <a:pt x="83478" y="239"/>
                  </a:lnTo>
                  <a:lnTo>
                    <a:pt x="64347" y="0"/>
                  </a:lnTo>
                  <a:lnTo>
                    <a:pt x="44347" y="717"/>
                  </a:lnTo>
                  <a:lnTo>
                    <a:pt x="21739" y="2868"/>
                  </a:lnTo>
                  <a:lnTo>
                    <a:pt x="0" y="6215"/>
                  </a:lnTo>
                  <a:lnTo>
                    <a:pt x="0" y="120000"/>
                  </a:lnTo>
                  <a:lnTo>
                    <a:pt x="2608" y="120000"/>
                  </a:lnTo>
                  <a:lnTo>
                    <a:pt x="11304" y="119760"/>
                  </a:lnTo>
                  <a:lnTo>
                    <a:pt x="24347" y="119282"/>
                  </a:lnTo>
                  <a:lnTo>
                    <a:pt x="40000" y="118087"/>
                  </a:lnTo>
                  <a:lnTo>
                    <a:pt x="58260" y="116653"/>
                  </a:lnTo>
                  <a:lnTo>
                    <a:pt x="79130" y="114501"/>
                  </a:lnTo>
                  <a:lnTo>
                    <a:pt x="99130" y="111633"/>
                  </a:lnTo>
                  <a:lnTo>
                    <a:pt x="120000" y="107569"/>
                  </a:lnTo>
                  <a:lnTo>
                    <a:pt x="120000" y="334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29" name="Google Shape;2629;p12"/>
            <p:cNvSpPr/>
            <p:nvPr/>
          </p:nvSpPr>
          <p:spPr>
            <a:xfrm>
              <a:off x="6237287" y="5222875"/>
              <a:ext cx="19049" cy="63500"/>
            </a:xfrm>
            <a:custGeom>
              <a:rect b="b" l="l" r="r" t="t"/>
              <a:pathLst>
                <a:path extrusionOk="0" h="120000" w="120000">
                  <a:moveTo>
                    <a:pt x="120000" y="3399"/>
                  </a:moveTo>
                  <a:lnTo>
                    <a:pt x="117692" y="3059"/>
                  </a:lnTo>
                  <a:lnTo>
                    <a:pt x="109615" y="2039"/>
                  </a:lnTo>
                  <a:lnTo>
                    <a:pt x="98076" y="1019"/>
                  </a:lnTo>
                  <a:lnTo>
                    <a:pt x="81923" y="0"/>
                  </a:lnTo>
                  <a:lnTo>
                    <a:pt x="64615" y="0"/>
                  </a:lnTo>
                  <a:lnTo>
                    <a:pt x="43846" y="1019"/>
                  </a:lnTo>
                  <a:lnTo>
                    <a:pt x="21923" y="3059"/>
                  </a:lnTo>
                  <a:lnTo>
                    <a:pt x="0" y="6798"/>
                  </a:lnTo>
                  <a:lnTo>
                    <a:pt x="0" y="120000"/>
                  </a:lnTo>
                  <a:lnTo>
                    <a:pt x="2307" y="120000"/>
                  </a:lnTo>
                  <a:lnTo>
                    <a:pt x="10384" y="119660"/>
                  </a:lnTo>
                  <a:lnTo>
                    <a:pt x="24230" y="118980"/>
                  </a:lnTo>
                  <a:lnTo>
                    <a:pt x="40384" y="117960"/>
                  </a:lnTo>
                  <a:lnTo>
                    <a:pt x="58846" y="116600"/>
                  </a:lnTo>
                  <a:lnTo>
                    <a:pt x="78461" y="114220"/>
                  </a:lnTo>
                  <a:lnTo>
                    <a:pt x="99230" y="110821"/>
                  </a:lnTo>
                  <a:lnTo>
                    <a:pt x="120000" y="106402"/>
                  </a:lnTo>
                  <a:lnTo>
                    <a:pt x="120000" y="339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30" name="Google Shape;2630;p12"/>
            <p:cNvSpPr/>
            <p:nvPr/>
          </p:nvSpPr>
          <p:spPr>
            <a:xfrm>
              <a:off x="6238875" y="5224462"/>
              <a:ext cx="12699" cy="36512"/>
            </a:xfrm>
            <a:custGeom>
              <a:rect b="b" l="l" r="r" t="t"/>
              <a:pathLst>
                <a:path extrusionOk="0" h="120000" w="120000">
                  <a:moveTo>
                    <a:pt x="120000" y="3529"/>
                  </a:moveTo>
                  <a:lnTo>
                    <a:pt x="115000" y="2941"/>
                  </a:lnTo>
                  <a:lnTo>
                    <a:pt x="108333" y="2352"/>
                  </a:lnTo>
                  <a:lnTo>
                    <a:pt x="96666" y="1176"/>
                  </a:lnTo>
                  <a:lnTo>
                    <a:pt x="81666" y="0"/>
                  </a:lnTo>
                  <a:lnTo>
                    <a:pt x="65000" y="0"/>
                  </a:lnTo>
                  <a:lnTo>
                    <a:pt x="45000" y="588"/>
                  </a:lnTo>
                  <a:lnTo>
                    <a:pt x="21666" y="3529"/>
                  </a:lnTo>
                  <a:lnTo>
                    <a:pt x="0" y="7647"/>
                  </a:lnTo>
                  <a:lnTo>
                    <a:pt x="0" y="120000"/>
                  </a:lnTo>
                  <a:lnTo>
                    <a:pt x="3333" y="120000"/>
                  </a:lnTo>
                  <a:lnTo>
                    <a:pt x="10000" y="119411"/>
                  </a:lnTo>
                  <a:lnTo>
                    <a:pt x="25000" y="118823"/>
                  </a:lnTo>
                  <a:lnTo>
                    <a:pt x="40000" y="117647"/>
                  </a:lnTo>
                  <a:lnTo>
                    <a:pt x="58333" y="115882"/>
                  </a:lnTo>
                  <a:lnTo>
                    <a:pt x="78333" y="112941"/>
                  </a:lnTo>
                  <a:lnTo>
                    <a:pt x="98333" y="108823"/>
                  </a:lnTo>
                  <a:lnTo>
                    <a:pt x="120000" y="104117"/>
                  </a:lnTo>
                  <a:lnTo>
                    <a:pt x="120000" y="352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31" name="Google Shape;2631;p12"/>
            <p:cNvSpPr/>
            <p:nvPr/>
          </p:nvSpPr>
          <p:spPr>
            <a:xfrm>
              <a:off x="6389687" y="5329237"/>
              <a:ext cx="19049" cy="17461"/>
            </a:xfrm>
            <a:custGeom>
              <a:rect b="b" l="l" r="r" t="t"/>
              <a:pathLst>
                <a:path extrusionOk="0" h="120000" w="120000">
                  <a:moveTo>
                    <a:pt x="60000" y="120000"/>
                  </a:moveTo>
                  <a:lnTo>
                    <a:pt x="71538" y="118846"/>
                  </a:lnTo>
                  <a:lnTo>
                    <a:pt x="84230" y="115384"/>
                  </a:lnTo>
                  <a:lnTo>
                    <a:pt x="93461" y="109615"/>
                  </a:lnTo>
                  <a:lnTo>
                    <a:pt x="102692" y="102692"/>
                  </a:lnTo>
                  <a:lnTo>
                    <a:pt x="109615" y="93461"/>
                  </a:lnTo>
                  <a:lnTo>
                    <a:pt x="115384" y="83076"/>
                  </a:lnTo>
                  <a:lnTo>
                    <a:pt x="118846" y="71538"/>
                  </a:lnTo>
                  <a:lnTo>
                    <a:pt x="120000" y="60000"/>
                  </a:lnTo>
                  <a:lnTo>
                    <a:pt x="118846" y="47307"/>
                  </a:lnTo>
                  <a:lnTo>
                    <a:pt x="115384" y="35769"/>
                  </a:lnTo>
                  <a:lnTo>
                    <a:pt x="109615" y="25384"/>
                  </a:lnTo>
                  <a:lnTo>
                    <a:pt x="102692" y="17307"/>
                  </a:lnTo>
                  <a:lnTo>
                    <a:pt x="93461" y="9230"/>
                  </a:lnTo>
                  <a:lnTo>
                    <a:pt x="84230" y="4615"/>
                  </a:lnTo>
                  <a:lnTo>
                    <a:pt x="71538" y="1153"/>
                  </a:lnTo>
                  <a:lnTo>
                    <a:pt x="60000" y="0"/>
                  </a:lnTo>
                  <a:lnTo>
                    <a:pt x="48461" y="1153"/>
                  </a:lnTo>
                  <a:lnTo>
                    <a:pt x="36923" y="4615"/>
                  </a:lnTo>
                  <a:lnTo>
                    <a:pt x="27692" y="9230"/>
                  </a:lnTo>
                  <a:lnTo>
                    <a:pt x="18461" y="17307"/>
                  </a:lnTo>
                  <a:lnTo>
                    <a:pt x="10384" y="25384"/>
                  </a:lnTo>
                  <a:lnTo>
                    <a:pt x="4615" y="35769"/>
                  </a:lnTo>
                  <a:lnTo>
                    <a:pt x="1153" y="47307"/>
                  </a:lnTo>
                  <a:lnTo>
                    <a:pt x="0" y="60000"/>
                  </a:lnTo>
                  <a:lnTo>
                    <a:pt x="1153" y="71538"/>
                  </a:lnTo>
                  <a:lnTo>
                    <a:pt x="4615" y="83076"/>
                  </a:lnTo>
                  <a:lnTo>
                    <a:pt x="10384" y="93461"/>
                  </a:lnTo>
                  <a:lnTo>
                    <a:pt x="18461" y="102692"/>
                  </a:lnTo>
                  <a:lnTo>
                    <a:pt x="27692" y="109615"/>
                  </a:lnTo>
                  <a:lnTo>
                    <a:pt x="36923" y="115384"/>
                  </a:lnTo>
                  <a:lnTo>
                    <a:pt x="48461" y="118846"/>
                  </a:lnTo>
                  <a:lnTo>
                    <a:pt x="60000"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32" name="Google Shape;2632;p12"/>
            <p:cNvSpPr/>
            <p:nvPr/>
          </p:nvSpPr>
          <p:spPr>
            <a:xfrm>
              <a:off x="6334125" y="5329237"/>
              <a:ext cx="9524" cy="9524"/>
            </a:xfrm>
            <a:custGeom>
              <a:rect b="b" l="l" r="r" t="t"/>
              <a:pathLst>
                <a:path extrusionOk="0" h="120000" w="120000">
                  <a:moveTo>
                    <a:pt x="57692" y="120000"/>
                  </a:moveTo>
                  <a:lnTo>
                    <a:pt x="80769" y="115384"/>
                  </a:lnTo>
                  <a:lnTo>
                    <a:pt x="101538" y="101538"/>
                  </a:lnTo>
                  <a:lnTo>
                    <a:pt x="115384" y="83076"/>
                  </a:lnTo>
                  <a:lnTo>
                    <a:pt x="120000" y="57692"/>
                  </a:lnTo>
                  <a:lnTo>
                    <a:pt x="115384" y="34615"/>
                  </a:lnTo>
                  <a:lnTo>
                    <a:pt x="101538" y="16153"/>
                  </a:lnTo>
                  <a:lnTo>
                    <a:pt x="80769" y="4615"/>
                  </a:lnTo>
                  <a:lnTo>
                    <a:pt x="57692" y="0"/>
                  </a:lnTo>
                  <a:lnTo>
                    <a:pt x="34615" y="4615"/>
                  </a:lnTo>
                  <a:lnTo>
                    <a:pt x="16153" y="16153"/>
                  </a:lnTo>
                  <a:lnTo>
                    <a:pt x="4615" y="34615"/>
                  </a:lnTo>
                  <a:lnTo>
                    <a:pt x="0" y="57692"/>
                  </a:lnTo>
                  <a:lnTo>
                    <a:pt x="4615" y="83076"/>
                  </a:lnTo>
                  <a:lnTo>
                    <a:pt x="16153" y="101538"/>
                  </a:lnTo>
                  <a:lnTo>
                    <a:pt x="34615" y="115384"/>
                  </a:lnTo>
                  <a:lnTo>
                    <a:pt x="57692"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33" name="Google Shape;2633;p12"/>
            <p:cNvSpPr/>
            <p:nvPr/>
          </p:nvSpPr>
          <p:spPr>
            <a:xfrm>
              <a:off x="6350000" y="5329237"/>
              <a:ext cx="7937" cy="9524"/>
            </a:xfrm>
            <a:custGeom>
              <a:rect b="b" l="l" r="r" t="t"/>
              <a:pathLst>
                <a:path extrusionOk="0" h="120000" w="120000">
                  <a:moveTo>
                    <a:pt x="62307" y="120000"/>
                  </a:moveTo>
                  <a:lnTo>
                    <a:pt x="85384" y="115384"/>
                  </a:lnTo>
                  <a:lnTo>
                    <a:pt x="103846" y="103846"/>
                  </a:lnTo>
                  <a:lnTo>
                    <a:pt x="115384" y="85384"/>
                  </a:lnTo>
                  <a:lnTo>
                    <a:pt x="120000" y="60000"/>
                  </a:lnTo>
                  <a:lnTo>
                    <a:pt x="115384" y="36923"/>
                  </a:lnTo>
                  <a:lnTo>
                    <a:pt x="103846" y="18461"/>
                  </a:lnTo>
                  <a:lnTo>
                    <a:pt x="85384" y="4615"/>
                  </a:lnTo>
                  <a:lnTo>
                    <a:pt x="62307" y="0"/>
                  </a:lnTo>
                  <a:lnTo>
                    <a:pt x="39230" y="4615"/>
                  </a:lnTo>
                  <a:lnTo>
                    <a:pt x="18461" y="18461"/>
                  </a:lnTo>
                  <a:lnTo>
                    <a:pt x="4615" y="36923"/>
                  </a:lnTo>
                  <a:lnTo>
                    <a:pt x="0" y="60000"/>
                  </a:lnTo>
                  <a:lnTo>
                    <a:pt x="4615" y="85384"/>
                  </a:lnTo>
                  <a:lnTo>
                    <a:pt x="18461" y="103846"/>
                  </a:lnTo>
                  <a:lnTo>
                    <a:pt x="39230" y="115384"/>
                  </a:lnTo>
                  <a:lnTo>
                    <a:pt x="62307"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34" name="Google Shape;2634;p12"/>
            <p:cNvSpPr/>
            <p:nvPr/>
          </p:nvSpPr>
          <p:spPr>
            <a:xfrm>
              <a:off x="6288087" y="5203825"/>
              <a:ext cx="25399" cy="125412"/>
            </a:xfrm>
            <a:custGeom>
              <a:rect b="b" l="l" r="r" t="t"/>
              <a:pathLst>
                <a:path extrusionOk="0" h="120000" w="120000">
                  <a:moveTo>
                    <a:pt x="37297" y="2359"/>
                  </a:moveTo>
                  <a:lnTo>
                    <a:pt x="34054" y="4887"/>
                  </a:lnTo>
                  <a:lnTo>
                    <a:pt x="25945" y="11460"/>
                  </a:lnTo>
                  <a:lnTo>
                    <a:pt x="14594" y="22247"/>
                  </a:lnTo>
                  <a:lnTo>
                    <a:pt x="5675" y="36573"/>
                  </a:lnTo>
                  <a:lnTo>
                    <a:pt x="0" y="53764"/>
                  </a:lnTo>
                  <a:lnTo>
                    <a:pt x="810" y="73820"/>
                  </a:lnTo>
                  <a:lnTo>
                    <a:pt x="10540" y="96067"/>
                  </a:lnTo>
                  <a:lnTo>
                    <a:pt x="33243" y="120000"/>
                  </a:lnTo>
                  <a:lnTo>
                    <a:pt x="115945" y="119157"/>
                  </a:lnTo>
                  <a:lnTo>
                    <a:pt x="112702" y="115449"/>
                  </a:lnTo>
                  <a:lnTo>
                    <a:pt x="103783" y="105842"/>
                  </a:lnTo>
                  <a:lnTo>
                    <a:pt x="94054" y="91516"/>
                  </a:lnTo>
                  <a:lnTo>
                    <a:pt x="85135" y="73988"/>
                  </a:lnTo>
                  <a:lnTo>
                    <a:pt x="80270" y="54606"/>
                  </a:lnTo>
                  <a:lnTo>
                    <a:pt x="82702" y="35224"/>
                  </a:lnTo>
                  <a:lnTo>
                    <a:pt x="94864" y="16853"/>
                  </a:lnTo>
                  <a:lnTo>
                    <a:pt x="120000" y="1348"/>
                  </a:lnTo>
                  <a:lnTo>
                    <a:pt x="120000" y="1179"/>
                  </a:lnTo>
                  <a:lnTo>
                    <a:pt x="120000" y="842"/>
                  </a:lnTo>
                  <a:lnTo>
                    <a:pt x="118378" y="505"/>
                  </a:lnTo>
                  <a:lnTo>
                    <a:pt x="113513" y="0"/>
                  </a:lnTo>
                  <a:lnTo>
                    <a:pt x="102972" y="0"/>
                  </a:lnTo>
                  <a:lnTo>
                    <a:pt x="88378" y="168"/>
                  </a:lnTo>
                  <a:lnTo>
                    <a:pt x="67297" y="1011"/>
                  </a:lnTo>
                  <a:lnTo>
                    <a:pt x="37297" y="235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35" name="Google Shape;2635;p12"/>
            <p:cNvSpPr/>
            <p:nvPr/>
          </p:nvSpPr>
          <p:spPr>
            <a:xfrm>
              <a:off x="6421437" y="5187950"/>
              <a:ext cx="36512" cy="139699"/>
            </a:xfrm>
            <a:custGeom>
              <a:rect b="b" l="l" r="r" t="t"/>
              <a:pathLst>
                <a:path extrusionOk="0" h="120000" w="120000">
                  <a:moveTo>
                    <a:pt x="120000" y="754"/>
                  </a:moveTo>
                  <a:lnTo>
                    <a:pt x="117014" y="1509"/>
                  </a:lnTo>
                  <a:lnTo>
                    <a:pt x="109253" y="4679"/>
                  </a:lnTo>
                  <a:lnTo>
                    <a:pt x="98507" y="11018"/>
                  </a:lnTo>
                  <a:lnTo>
                    <a:pt x="88358" y="21132"/>
                  </a:lnTo>
                  <a:lnTo>
                    <a:pt x="80000" y="36226"/>
                  </a:lnTo>
                  <a:lnTo>
                    <a:pt x="75820" y="57207"/>
                  </a:lnTo>
                  <a:lnTo>
                    <a:pt x="78208" y="84679"/>
                  </a:lnTo>
                  <a:lnTo>
                    <a:pt x="89552" y="120000"/>
                  </a:lnTo>
                  <a:lnTo>
                    <a:pt x="22089" y="120000"/>
                  </a:lnTo>
                  <a:lnTo>
                    <a:pt x="19701" y="116377"/>
                  </a:lnTo>
                  <a:lnTo>
                    <a:pt x="14328" y="106716"/>
                  </a:lnTo>
                  <a:lnTo>
                    <a:pt x="7761" y="92226"/>
                  </a:lnTo>
                  <a:lnTo>
                    <a:pt x="1791" y="74415"/>
                  </a:lnTo>
                  <a:lnTo>
                    <a:pt x="0" y="54792"/>
                  </a:lnTo>
                  <a:lnTo>
                    <a:pt x="4179" y="34867"/>
                  </a:lnTo>
                  <a:lnTo>
                    <a:pt x="16716" y="16150"/>
                  </a:lnTo>
                  <a:lnTo>
                    <a:pt x="39402" y="0"/>
                  </a:lnTo>
                  <a:lnTo>
                    <a:pt x="120000" y="75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36" name="Google Shape;2636;p12"/>
            <p:cNvSpPr/>
            <p:nvPr/>
          </p:nvSpPr>
          <p:spPr>
            <a:xfrm>
              <a:off x="6288087" y="5210175"/>
              <a:ext cx="23812" cy="109537"/>
            </a:xfrm>
            <a:custGeom>
              <a:rect b="b" l="l" r="r" t="t"/>
              <a:pathLst>
                <a:path extrusionOk="0" h="120000" w="120000">
                  <a:moveTo>
                    <a:pt x="38139" y="2315"/>
                  </a:moveTo>
                  <a:lnTo>
                    <a:pt x="34418" y="4630"/>
                  </a:lnTo>
                  <a:lnTo>
                    <a:pt x="26976" y="11382"/>
                  </a:lnTo>
                  <a:lnTo>
                    <a:pt x="16744" y="22186"/>
                  </a:lnTo>
                  <a:lnTo>
                    <a:pt x="5581" y="36463"/>
                  </a:lnTo>
                  <a:lnTo>
                    <a:pt x="0" y="53826"/>
                  </a:lnTo>
                  <a:lnTo>
                    <a:pt x="930" y="73697"/>
                  </a:lnTo>
                  <a:lnTo>
                    <a:pt x="10232" y="95884"/>
                  </a:lnTo>
                  <a:lnTo>
                    <a:pt x="33488" y="120000"/>
                  </a:lnTo>
                  <a:lnTo>
                    <a:pt x="115348" y="119035"/>
                  </a:lnTo>
                  <a:lnTo>
                    <a:pt x="111627" y="115369"/>
                  </a:lnTo>
                  <a:lnTo>
                    <a:pt x="104186" y="105723"/>
                  </a:lnTo>
                  <a:lnTo>
                    <a:pt x="93953" y="91254"/>
                  </a:lnTo>
                  <a:lnTo>
                    <a:pt x="85581" y="73697"/>
                  </a:lnTo>
                  <a:lnTo>
                    <a:pt x="80930" y="54405"/>
                  </a:lnTo>
                  <a:lnTo>
                    <a:pt x="82790" y="35112"/>
                  </a:lnTo>
                  <a:lnTo>
                    <a:pt x="94883" y="16784"/>
                  </a:lnTo>
                  <a:lnTo>
                    <a:pt x="120000" y="1350"/>
                  </a:lnTo>
                  <a:lnTo>
                    <a:pt x="120000" y="1157"/>
                  </a:lnTo>
                  <a:lnTo>
                    <a:pt x="120000" y="771"/>
                  </a:lnTo>
                  <a:lnTo>
                    <a:pt x="118139" y="385"/>
                  </a:lnTo>
                  <a:lnTo>
                    <a:pt x="113488" y="0"/>
                  </a:lnTo>
                  <a:lnTo>
                    <a:pt x="104186" y="0"/>
                  </a:lnTo>
                  <a:lnTo>
                    <a:pt x="89302" y="192"/>
                  </a:lnTo>
                  <a:lnTo>
                    <a:pt x="66976" y="964"/>
                  </a:lnTo>
                  <a:lnTo>
                    <a:pt x="38139" y="231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37" name="Google Shape;2637;p12"/>
            <p:cNvSpPr/>
            <p:nvPr/>
          </p:nvSpPr>
          <p:spPr>
            <a:xfrm>
              <a:off x="6289675" y="5218112"/>
              <a:ext cx="19049" cy="93662"/>
            </a:xfrm>
            <a:custGeom>
              <a:rect b="b" l="l" r="r" t="t"/>
              <a:pathLst>
                <a:path extrusionOk="0" h="120000" w="120000">
                  <a:moveTo>
                    <a:pt x="38181" y="2259"/>
                  </a:moveTo>
                  <a:lnTo>
                    <a:pt x="34909" y="4519"/>
                  </a:lnTo>
                  <a:lnTo>
                    <a:pt x="26181" y="11299"/>
                  </a:lnTo>
                  <a:lnTo>
                    <a:pt x="16363" y="22146"/>
                  </a:lnTo>
                  <a:lnTo>
                    <a:pt x="5454" y="36158"/>
                  </a:lnTo>
                  <a:lnTo>
                    <a:pt x="0" y="53559"/>
                  </a:lnTo>
                  <a:lnTo>
                    <a:pt x="1090" y="73672"/>
                  </a:lnTo>
                  <a:lnTo>
                    <a:pt x="10909" y="95819"/>
                  </a:lnTo>
                  <a:lnTo>
                    <a:pt x="33818" y="120000"/>
                  </a:lnTo>
                  <a:lnTo>
                    <a:pt x="115636" y="118644"/>
                  </a:lnTo>
                  <a:lnTo>
                    <a:pt x="112363" y="115254"/>
                  </a:lnTo>
                  <a:lnTo>
                    <a:pt x="104727" y="105536"/>
                  </a:lnTo>
                  <a:lnTo>
                    <a:pt x="94909" y="91299"/>
                  </a:lnTo>
                  <a:lnTo>
                    <a:pt x="86181" y="73672"/>
                  </a:lnTo>
                  <a:lnTo>
                    <a:pt x="80727" y="54463"/>
                  </a:lnTo>
                  <a:lnTo>
                    <a:pt x="82909" y="35028"/>
                  </a:lnTo>
                  <a:lnTo>
                    <a:pt x="94909" y="16723"/>
                  </a:lnTo>
                  <a:lnTo>
                    <a:pt x="120000" y="1355"/>
                  </a:lnTo>
                  <a:lnTo>
                    <a:pt x="120000" y="1129"/>
                  </a:lnTo>
                  <a:lnTo>
                    <a:pt x="120000" y="903"/>
                  </a:lnTo>
                  <a:lnTo>
                    <a:pt x="117818" y="451"/>
                  </a:lnTo>
                  <a:lnTo>
                    <a:pt x="113454" y="0"/>
                  </a:lnTo>
                  <a:lnTo>
                    <a:pt x="103636" y="0"/>
                  </a:lnTo>
                  <a:lnTo>
                    <a:pt x="89454" y="225"/>
                  </a:lnTo>
                  <a:lnTo>
                    <a:pt x="67636" y="903"/>
                  </a:lnTo>
                  <a:lnTo>
                    <a:pt x="38181" y="225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38" name="Google Shape;2638;p12"/>
            <p:cNvSpPr/>
            <p:nvPr/>
          </p:nvSpPr>
          <p:spPr>
            <a:xfrm>
              <a:off x="6291262" y="5226050"/>
              <a:ext cx="15875" cy="76199"/>
            </a:xfrm>
            <a:custGeom>
              <a:rect b="b" l="l" r="r" t="t"/>
              <a:pathLst>
                <a:path extrusionOk="0" h="120000" w="120000">
                  <a:moveTo>
                    <a:pt x="37826" y="2191"/>
                  </a:moveTo>
                  <a:lnTo>
                    <a:pt x="33913" y="4383"/>
                  </a:lnTo>
                  <a:lnTo>
                    <a:pt x="26086" y="11506"/>
                  </a:lnTo>
                  <a:lnTo>
                    <a:pt x="15652" y="22191"/>
                  </a:lnTo>
                  <a:lnTo>
                    <a:pt x="5217" y="36438"/>
                  </a:lnTo>
                  <a:lnTo>
                    <a:pt x="0" y="53698"/>
                  </a:lnTo>
                  <a:lnTo>
                    <a:pt x="0" y="73972"/>
                  </a:lnTo>
                  <a:lnTo>
                    <a:pt x="11739" y="96164"/>
                  </a:lnTo>
                  <a:lnTo>
                    <a:pt x="32608" y="120000"/>
                  </a:lnTo>
                  <a:lnTo>
                    <a:pt x="114782" y="119178"/>
                  </a:lnTo>
                  <a:lnTo>
                    <a:pt x="110869" y="115616"/>
                  </a:lnTo>
                  <a:lnTo>
                    <a:pt x="103043" y="105753"/>
                  </a:lnTo>
                  <a:lnTo>
                    <a:pt x="93913" y="91506"/>
                  </a:lnTo>
                  <a:lnTo>
                    <a:pt x="84782" y="73972"/>
                  </a:lnTo>
                  <a:lnTo>
                    <a:pt x="79565" y="54520"/>
                  </a:lnTo>
                  <a:lnTo>
                    <a:pt x="82173" y="35342"/>
                  </a:lnTo>
                  <a:lnTo>
                    <a:pt x="95217" y="16712"/>
                  </a:lnTo>
                  <a:lnTo>
                    <a:pt x="120000" y="1369"/>
                  </a:lnTo>
                  <a:lnTo>
                    <a:pt x="120000" y="1095"/>
                  </a:lnTo>
                  <a:lnTo>
                    <a:pt x="120000" y="821"/>
                  </a:lnTo>
                  <a:lnTo>
                    <a:pt x="117391" y="273"/>
                  </a:lnTo>
                  <a:lnTo>
                    <a:pt x="113478" y="0"/>
                  </a:lnTo>
                  <a:lnTo>
                    <a:pt x="104347" y="0"/>
                  </a:lnTo>
                  <a:lnTo>
                    <a:pt x="88695" y="0"/>
                  </a:lnTo>
                  <a:lnTo>
                    <a:pt x="66521" y="821"/>
                  </a:lnTo>
                  <a:lnTo>
                    <a:pt x="37826" y="2191"/>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39" name="Google Shape;2639;p12"/>
            <p:cNvSpPr/>
            <p:nvPr/>
          </p:nvSpPr>
          <p:spPr>
            <a:xfrm>
              <a:off x="6291262" y="5232400"/>
              <a:ext cx="12699" cy="61912"/>
            </a:xfrm>
            <a:custGeom>
              <a:rect b="b" l="l" r="r" t="t"/>
              <a:pathLst>
                <a:path extrusionOk="0" h="120000" w="120000">
                  <a:moveTo>
                    <a:pt x="37808" y="2420"/>
                  </a:moveTo>
                  <a:lnTo>
                    <a:pt x="34520" y="4841"/>
                  </a:lnTo>
                  <a:lnTo>
                    <a:pt x="26301" y="11412"/>
                  </a:lnTo>
                  <a:lnTo>
                    <a:pt x="16438" y="22132"/>
                  </a:lnTo>
                  <a:lnTo>
                    <a:pt x="6575" y="36311"/>
                  </a:lnTo>
                  <a:lnTo>
                    <a:pt x="0" y="53602"/>
                  </a:lnTo>
                  <a:lnTo>
                    <a:pt x="0" y="73659"/>
                  </a:lnTo>
                  <a:lnTo>
                    <a:pt x="11506" y="96138"/>
                  </a:lnTo>
                  <a:lnTo>
                    <a:pt x="32876" y="120000"/>
                  </a:lnTo>
                  <a:lnTo>
                    <a:pt x="115068" y="118962"/>
                  </a:lnTo>
                  <a:lnTo>
                    <a:pt x="111780" y="115504"/>
                  </a:lnTo>
                  <a:lnTo>
                    <a:pt x="103561" y="105475"/>
                  </a:lnTo>
                  <a:lnTo>
                    <a:pt x="92054" y="91642"/>
                  </a:lnTo>
                  <a:lnTo>
                    <a:pt x="83835" y="73659"/>
                  </a:lnTo>
                  <a:lnTo>
                    <a:pt x="78904" y="54639"/>
                  </a:lnTo>
                  <a:lnTo>
                    <a:pt x="82191" y="34927"/>
                  </a:lnTo>
                  <a:lnTo>
                    <a:pt x="93698" y="16945"/>
                  </a:lnTo>
                  <a:lnTo>
                    <a:pt x="119999" y="1383"/>
                  </a:lnTo>
                  <a:lnTo>
                    <a:pt x="119999" y="691"/>
                  </a:lnTo>
                  <a:lnTo>
                    <a:pt x="118356" y="345"/>
                  </a:lnTo>
                  <a:lnTo>
                    <a:pt x="113424" y="0"/>
                  </a:lnTo>
                  <a:lnTo>
                    <a:pt x="103561" y="0"/>
                  </a:lnTo>
                  <a:lnTo>
                    <a:pt x="87123" y="345"/>
                  </a:lnTo>
                  <a:lnTo>
                    <a:pt x="67397" y="1037"/>
                  </a:lnTo>
                  <a:lnTo>
                    <a:pt x="37808" y="242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40" name="Google Shape;2640;p12"/>
            <p:cNvSpPr/>
            <p:nvPr/>
          </p:nvSpPr>
          <p:spPr>
            <a:xfrm>
              <a:off x="6292850" y="5240337"/>
              <a:ext cx="9524" cy="44450"/>
            </a:xfrm>
            <a:custGeom>
              <a:rect b="b" l="l" r="r" t="t"/>
              <a:pathLst>
                <a:path extrusionOk="0" h="120000" w="120000">
                  <a:moveTo>
                    <a:pt x="36923" y="2343"/>
                  </a:moveTo>
                  <a:lnTo>
                    <a:pt x="34615" y="4687"/>
                  </a:lnTo>
                  <a:lnTo>
                    <a:pt x="25384" y="11250"/>
                  </a:lnTo>
                  <a:lnTo>
                    <a:pt x="13846" y="22031"/>
                  </a:lnTo>
                  <a:lnTo>
                    <a:pt x="4615" y="36093"/>
                  </a:lnTo>
                  <a:lnTo>
                    <a:pt x="0" y="53906"/>
                  </a:lnTo>
                  <a:lnTo>
                    <a:pt x="0" y="73593"/>
                  </a:lnTo>
                  <a:lnTo>
                    <a:pt x="9230" y="96093"/>
                  </a:lnTo>
                  <a:lnTo>
                    <a:pt x="32307" y="120000"/>
                  </a:lnTo>
                  <a:lnTo>
                    <a:pt x="115384" y="119062"/>
                  </a:lnTo>
                  <a:lnTo>
                    <a:pt x="113076" y="115781"/>
                  </a:lnTo>
                  <a:lnTo>
                    <a:pt x="103846" y="105937"/>
                  </a:lnTo>
                  <a:lnTo>
                    <a:pt x="94615" y="91406"/>
                  </a:lnTo>
                  <a:lnTo>
                    <a:pt x="85384" y="73593"/>
                  </a:lnTo>
                  <a:lnTo>
                    <a:pt x="80769" y="54375"/>
                  </a:lnTo>
                  <a:lnTo>
                    <a:pt x="83076" y="34687"/>
                  </a:lnTo>
                  <a:lnTo>
                    <a:pt x="94615" y="16406"/>
                  </a:lnTo>
                  <a:lnTo>
                    <a:pt x="120000" y="1406"/>
                  </a:lnTo>
                  <a:lnTo>
                    <a:pt x="120000" y="937"/>
                  </a:lnTo>
                  <a:lnTo>
                    <a:pt x="117692" y="468"/>
                  </a:lnTo>
                  <a:lnTo>
                    <a:pt x="113076" y="0"/>
                  </a:lnTo>
                  <a:lnTo>
                    <a:pt x="103846" y="0"/>
                  </a:lnTo>
                  <a:lnTo>
                    <a:pt x="90000" y="0"/>
                  </a:lnTo>
                  <a:lnTo>
                    <a:pt x="66923" y="937"/>
                  </a:lnTo>
                  <a:lnTo>
                    <a:pt x="36923" y="234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41" name="Google Shape;2641;p12"/>
            <p:cNvSpPr/>
            <p:nvPr/>
          </p:nvSpPr>
          <p:spPr>
            <a:xfrm>
              <a:off x="6423025" y="5195887"/>
              <a:ext cx="31750" cy="122237"/>
            </a:xfrm>
            <a:custGeom>
              <a:rect b="b" l="l" r="r" t="t"/>
              <a:pathLst>
                <a:path extrusionOk="0" h="120000" w="120000">
                  <a:moveTo>
                    <a:pt x="120000" y="865"/>
                  </a:moveTo>
                  <a:lnTo>
                    <a:pt x="117272" y="1731"/>
                  </a:lnTo>
                  <a:lnTo>
                    <a:pt x="108409" y="4848"/>
                  </a:lnTo>
                  <a:lnTo>
                    <a:pt x="98181" y="10909"/>
                  </a:lnTo>
                  <a:lnTo>
                    <a:pt x="87954" y="21298"/>
                  </a:lnTo>
                  <a:lnTo>
                    <a:pt x="79772" y="36363"/>
                  </a:lnTo>
                  <a:lnTo>
                    <a:pt x="75000" y="57316"/>
                  </a:lnTo>
                  <a:lnTo>
                    <a:pt x="78409" y="84848"/>
                  </a:lnTo>
                  <a:lnTo>
                    <a:pt x="89318" y="120000"/>
                  </a:lnTo>
                  <a:lnTo>
                    <a:pt x="21818" y="120000"/>
                  </a:lnTo>
                  <a:lnTo>
                    <a:pt x="19772" y="116536"/>
                  </a:lnTo>
                  <a:lnTo>
                    <a:pt x="13636" y="106839"/>
                  </a:lnTo>
                  <a:lnTo>
                    <a:pt x="7500" y="92294"/>
                  </a:lnTo>
                  <a:lnTo>
                    <a:pt x="2045" y="74458"/>
                  </a:lnTo>
                  <a:lnTo>
                    <a:pt x="0" y="54891"/>
                  </a:lnTo>
                  <a:lnTo>
                    <a:pt x="4090" y="34978"/>
                  </a:lnTo>
                  <a:lnTo>
                    <a:pt x="15681" y="16103"/>
                  </a:lnTo>
                  <a:lnTo>
                    <a:pt x="38863" y="0"/>
                  </a:lnTo>
                  <a:lnTo>
                    <a:pt x="120000" y="86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42" name="Google Shape;2642;p12"/>
            <p:cNvSpPr/>
            <p:nvPr/>
          </p:nvSpPr>
          <p:spPr>
            <a:xfrm>
              <a:off x="6424612" y="5205412"/>
              <a:ext cx="25399" cy="103186"/>
            </a:xfrm>
            <a:custGeom>
              <a:rect b="b" l="l" r="r" t="t"/>
              <a:pathLst>
                <a:path extrusionOk="0" h="120000" w="120000">
                  <a:moveTo>
                    <a:pt x="120000" y="810"/>
                  </a:moveTo>
                  <a:lnTo>
                    <a:pt x="116778" y="1621"/>
                  </a:lnTo>
                  <a:lnTo>
                    <a:pt x="109530" y="4864"/>
                  </a:lnTo>
                  <a:lnTo>
                    <a:pt x="99060" y="10945"/>
                  </a:lnTo>
                  <a:lnTo>
                    <a:pt x="88590" y="21081"/>
                  </a:lnTo>
                  <a:lnTo>
                    <a:pt x="79731" y="36283"/>
                  </a:lnTo>
                  <a:lnTo>
                    <a:pt x="75704" y="57162"/>
                  </a:lnTo>
                  <a:lnTo>
                    <a:pt x="78120" y="84729"/>
                  </a:lnTo>
                  <a:lnTo>
                    <a:pt x="90201" y="120000"/>
                  </a:lnTo>
                  <a:lnTo>
                    <a:pt x="21744" y="120000"/>
                  </a:lnTo>
                  <a:lnTo>
                    <a:pt x="19328" y="116554"/>
                  </a:lnTo>
                  <a:lnTo>
                    <a:pt x="13691" y="106824"/>
                  </a:lnTo>
                  <a:lnTo>
                    <a:pt x="7248" y="92229"/>
                  </a:lnTo>
                  <a:lnTo>
                    <a:pt x="1610" y="74391"/>
                  </a:lnTo>
                  <a:lnTo>
                    <a:pt x="0" y="54932"/>
                  </a:lnTo>
                  <a:lnTo>
                    <a:pt x="4026" y="35067"/>
                  </a:lnTo>
                  <a:lnTo>
                    <a:pt x="16107" y="16216"/>
                  </a:lnTo>
                  <a:lnTo>
                    <a:pt x="38657" y="0"/>
                  </a:lnTo>
                  <a:lnTo>
                    <a:pt x="120000" y="81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43" name="Google Shape;2643;p12"/>
            <p:cNvSpPr/>
            <p:nvPr/>
          </p:nvSpPr>
          <p:spPr>
            <a:xfrm>
              <a:off x="6426200" y="5213350"/>
              <a:ext cx="20636" cy="85724"/>
            </a:xfrm>
            <a:custGeom>
              <a:rect b="b" l="l" r="r" t="t"/>
              <a:pathLst>
                <a:path extrusionOk="0" h="120000" w="120000">
                  <a:moveTo>
                    <a:pt x="120000" y="979"/>
                  </a:moveTo>
                  <a:lnTo>
                    <a:pt x="117096" y="1714"/>
                  </a:lnTo>
                  <a:lnTo>
                    <a:pt x="109354" y="5142"/>
                  </a:lnTo>
                  <a:lnTo>
                    <a:pt x="99677" y="11020"/>
                  </a:lnTo>
                  <a:lnTo>
                    <a:pt x="88064" y="21306"/>
                  </a:lnTo>
                  <a:lnTo>
                    <a:pt x="80322" y="36244"/>
                  </a:lnTo>
                  <a:lnTo>
                    <a:pt x="76451" y="57306"/>
                  </a:lnTo>
                  <a:lnTo>
                    <a:pt x="78387" y="84979"/>
                  </a:lnTo>
                  <a:lnTo>
                    <a:pt x="90000" y="120000"/>
                  </a:lnTo>
                  <a:lnTo>
                    <a:pt x="22258" y="120000"/>
                  </a:lnTo>
                  <a:lnTo>
                    <a:pt x="20322" y="116571"/>
                  </a:lnTo>
                  <a:lnTo>
                    <a:pt x="14516" y="106775"/>
                  </a:lnTo>
                  <a:lnTo>
                    <a:pt x="7741" y="92326"/>
                  </a:lnTo>
                  <a:lnTo>
                    <a:pt x="1935" y="74448"/>
                  </a:lnTo>
                  <a:lnTo>
                    <a:pt x="0" y="54857"/>
                  </a:lnTo>
                  <a:lnTo>
                    <a:pt x="3870" y="35020"/>
                  </a:lnTo>
                  <a:lnTo>
                    <a:pt x="16451" y="16408"/>
                  </a:lnTo>
                  <a:lnTo>
                    <a:pt x="38709" y="0"/>
                  </a:lnTo>
                  <a:lnTo>
                    <a:pt x="120000" y="97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44" name="Google Shape;2644;p12"/>
            <p:cNvSpPr/>
            <p:nvPr/>
          </p:nvSpPr>
          <p:spPr>
            <a:xfrm>
              <a:off x="6426200" y="5221287"/>
              <a:ext cx="17461" cy="68262"/>
            </a:xfrm>
            <a:custGeom>
              <a:rect b="b" l="l" r="r" t="t"/>
              <a:pathLst>
                <a:path extrusionOk="0" h="120000" w="120000">
                  <a:moveTo>
                    <a:pt x="119999" y="925"/>
                  </a:moveTo>
                  <a:lnTo>
                    <a:pt x="116363" y="1850"/>
                  </a:lnTo>
                  <a:lnTo>
                    <a:pt x="107878" y="4935"/>
                  </a:lnTo>
                  <a:lnTo>
                    <a:pt x="98181" y="11105"/>
                  </a:lnTo>
                  <a:lnTo>
                    <a:pt x="87272" y="21285"/>
                  </a:lnTo>
                  <a:lnTo>
                    <a:pt x="80000" y="36401"/>
                  </a:lnTo>
                  <a:lnTo>
                    <a:pt x="75151" y="57069"/>
                  </a:lnTo>
                  <a:lnTo>
                    <a:pt x="77575" y="84832"/>
                  </a:lnTo>
                  <a:lnTo>
                    <a:pt x="88484" y="120000"/>
                  </a:lnTo>
                  <a:lnTo>
                    <a:pt x="21818" y="120000"/>
                  </a:lnTo>
                  <a:lnTo>
                    <a:pt x="19393" y="116606"/>
                  </a:lnTo>
                  <a:lnTo>
                    <a:pt x="13333" y="106735"/>
                  </a:lnTo>
                  <a:lnTo>
                    <a:pt x="7272" y="92236"/>
                  </a:lnTo>
                  <a:lnTo>
                    <a:pt x="2424" y="74652"/>
                  </a:lnTo>
                  <a:lnTo>
                    <a:pt x="0" y="54910"/>
                  </a:lnTo>
                  <a:lnTo>
                    <a:pt x="4848" y="35167"/>
                  </a:lnTo>
                  <a:lnTo>
                    <a:pt x="16969" y="16041"/>
                  </a:lnTo>
                  <a:lnTo>
                    <a:pt x="38787" y="0"/>
                  </a:lnTo>
                  <a:lnTo>
                    <a:pt x="119999" y="92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45" name="Google Shape;2645;p12"/>
            <p:cNvSpPr/>
            <p:nvPr/>
          </p:nvSpPr>
          <p:spPr>
            <a:xfrm>
              <a:off x="6427787" y="5230812"/>
              <a:ext cx="12699" cy="49211"/>
            </a:xfrm>
            <a:custGeom>
              <a:rect b="b" l="l" r="r" t="t"/>
              <a:pathLst>
                <a:path extrusionOk="0" h="120000" w="120000">
                  <a:moveTo>
                    <a:pt x="120000" y="836"/>
                  </a:moveTo>
                  <a:lnTo>
                    <a:pt x="116666" y="1672"/>
                  </a:lnTo>
                  <a:lnTo>
                    <a:pt x="110000" y="5017"/>
                  </a:lnTo>
                  <a:lnTo>
                    <a:pt x="98333" y="11289"/>
                  </a:lnTo>
                  <a:lnTo>
                    <a:pt x="88333" y="20905"/>
                  </a:lnTo>
                  <a:lnTo>
                    <a:pt x="80000" y="36376"/>
                  </a:lnTo>
                  <a:lnTo>
                    <a:pt x="76666" y="57282"/>
                  </a:lnTo>
                  <a:lnTo>
                    <a:pt x="78333" y="84878"/>
                  </a:lnTo>
                  <a:lnTo>
                    <a:pt x="90000" y="120000"/>
                  </a:lnTo>
                  <a:lnTo>
                    <a:pt x="21666" y="120000"/>
                  </a:lnTo>
                  <a:lnTo>
                    <a:pt x="20000" y="116655"/>
                  </a:lnTo>
                  <a:lnTo>
                    <a:pt x="13333" y="106620"/>
                  </a:lnTo>
                  <a:lnTo>
                    <a:pt x="6666" y="91986"/>
                  </a:lnTo>
                  <a:lnTo>
                    <a:pt x="1666" y="74425"/>
                  </a:lnTo>
                  <a:lnTo>
                    <a:pt x="0" y="54773"/>
                  </a:lnTo>
                  <a:lnTo>
                    <a:pt x="3333" y="35121"/>
                  </a:lnTo>
                  <a:lnTo>
                    <a:pt x="15000" y="16306"/>
                  </a:lnTo>
                  <a:lnTo>
                    <a:pt x="38333" y="0"/>
                  </a:lnTo>
                  <a:lnTo>
                    <a:pt x="120000" y="83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46" name="Google Shape;2646;p12"/>
            <p:cNvSpPr txBox="1"/>
            <p:nvPr/>
          </p:nvSpPr>
          <p:spPr>
            <a:xfrm>
              <a:off x="6261100" y="5218112"/>
              <a:ext cx="4762" cy="160337"/>
            </a:xfrm>
            <a:prstGeom prst="rect">
              <a:avLst/>
            </a:pr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47" name="Google Shape;2647;p12"/>
            <p:cNvSpPr/>
            <p:nvPr/>
          </p:nvSpPr>
          <p:spPr>
            <a:xfrm>
              <a:off x="6318250" y="5214937"/>
              <a:ext cx="61912" cy="74611"/>
            </a:xfrm>
            <a:custGeom>
              <a:rect b="b" l="l" r="r" t="t"/>
              <a:pathLst>
                <a:path extrusionOk="0" h="120000" w="120000">
                  <a:moveTo>
                    <a:pt x="11186" y="11196"/>
                  </a:moveTo>
                  <a:lnTo>
                    <a:pt x="10169" y="13779"/>
                  </a:lnTo>
                  <a:lnTo>
                    <a:pt x="7796" y="20382"/>
                  </a:lnTo>
                  <a:lnTo>
                    <a:pt x="5084" y="30717"/>
                  </a:lnTo>
                  <a:lnTo>
                    <a:pt x="2372" y="44497"/>
                  </a:lnTo>
                  <a:lnTo>
                    <a:pt x="338" y="60861"/>
                  </a:lnTo>
                  <a:lnTo>
                    <a:pt x="0" y="79234"/>
                  </a:lnTo>
                  <a:lnTo>
                    <a:pt x="2033" y="99043"/>
                  </a:lnTo>
                  <a:lnTo>
                    <a:pt x="7118" y="119999"/>
                  </a:lnTo>
                  <a:lnTo>
                    <a:pt x="7118" y="119138"/>
                  </a:lnTo>
                  <a:lnTo>
                    <a:pt x="7118" y="116267"/>
                  </a:lnTo>
                  <a:lnTo>
                    <a:pt x="7118" y="111961"/>
                  </a:lnTo>
                  <a:lnTo>
                    <a:pt x="7118" y="106794"/>
                  </a:lnTo>
                  <a:lnTo>
                    <a:pt x="7796" y="99904"/>
                  </a:lnTo>
                  <a:lnTo>
                    <a:pt x="9152" y="93014"/>
                  </a:lnTo>
                  <a:lnTo>
                    <a:pt x="10508" y="84976"/>
                  </a:lnTo>
                  <a:lnTo>
                    <a:pt x="12542" y="76650"/>
                  </a:lnTo>
                  <a:lnTo>
                    <a:pt x="15593" y="68612"/>
                  </a:lnTo>
                  <a:lnTo>
                    <a:pt x="19322" y="60574"/>
                  </a:lnTo>
                  <a:lnTo>
                    <a:pt x="23728" y="53110"/>
                  </a:lnTo>
                  <a:lnTo>
                    <a:pt x="29830" y="45933"/>
                  </a:lnTo>
                  <a:lnTo>
                    <a:pt x="36949" y="39904"/>
                  </a:lnTo>
                  <a:lnTo>
                    <a:pt x="45084" y="34736"/>
                  </a:lnTo>
                  <a:lnTo>
                    <a:pt x="55254" y="31291"/>
                  </a:lnTo>
                  <a:lnTo>
                    <a:pt x="66779" y="29282"/>
                  </a:lnTo>
                  <a:lnTo>
                    <a:pt x="67457" y="28708"/>
                  </a:lnTo>
                  <a:lnTo>
                    <a:pt x="69491" y="27559"/>
                  </a:lnTo>
                  <a:lnTo>
                    <a:pt x="72881" y="25263"/>
                  </a:lnTo>
                  <a:lnTo>
                    <a:pt x="78305" y="22392"/>
                  </a:lnTo>
                  <a:lnTo>
                    <a:pt x="85423" y="18947"/>
                  </a:lnTo>
                  <a:lnTo>
                    <a:pt x="94915" y="14928"/>
                  </a:lnTo>
                  <a:lnTo>
                    <a:pt x="106440" y="10047"/>
                  </a:lnTo>
                  <a:lnTo>
                    <a:pt x="119999" y="4880"/>
                  </a:lnTo>
                  <a:lnTo>
                    <a:pt x="119322" y="4593"/>
                  </a:lnTo>
                  <a:lnTo>
                    <a:pt x="117288" y="4306"/>
                  </a:lnTo>
                  <a:lnTo>
                    <a:pt x="114237" y="3732"/>
                  </a:lnTo>
                  <a:lnTo>
                    <a:pt x="109830" y="3157"/>
                  </a:lnTo>
                  <a:lnTo>
                    <a:pt x="104406" y="2296"/>
                  </a:lnTo>
                  <a:lnTo>
                    <a:pt x="98305" y="1722"/>
                  </a:lnTo>
                  <a:lnTo>
                    <a:pt x="91186" y="1148"/>
                  </a:lnTo>
                  <a:lnTo>
                    <a:pt x="83389" y="287"/>
                  </a:lnTo>
                  <a:lnTo>
                    <a:pt x="75254" y="0"/>
                  </a:lnTo>
                  <a:lnTo>
                    <a:pt x="66779" y="287"/>
                  </a:lnTo>
                  <a:lnTo>
                    <a:pt x="57627" y="861"/>
                  </a:lnTo>
                  <a:lnTo>
                    <a:pt x="48474" y="1722"/>
                  </a:lnTo>
                  <a:lnTo>
                    <a:pt x="38983" y="3157"/>
                  </a:lnTo>
                  <a:lnTo>
                    <a:pt x="29491" y="5167"/>
                  </a:lnTo>
                  <a:lnTo>
                    <a:pt x="20000" y="7751"/>
                  </a:lnTo>
                  <a:lnTo>
                    <a:pt x="11186" y="1119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48" name="Google Shape;2648;p12"/>
            <p:cNvSpPr/>
            <p:nvPr/>
          </p:nvSpPr>
          <p:spPr>
            <a:xfrm>
              <a:off x="6230937" y="5270500"/>
              <a:ext cx="50799" cy="12699"/>
            </a:xfrm>
            <a:custGeom>
              <a:rect b="b" l="l" r="r" t="t"/>
              <a:pathLst>
                <a:path extrusionOk="0" h="120000" w="120000">
                  <a:moveTo>
                    <a:pt x="0" y="75949"/>
                  </a:moveTo>
                  <a:lnTo>
                    <a:pt x="0" y="74430"/>
                  </a:lnTo>
                  <a:lnTo>
                    <a:pt x="1241" y="69873"/>
                  </a:lnTo>
                  <a:lnTo>
                    <a:pt x="2482" y="63797"/>
                  </a:lnTo>
                  <a:lnTo>
                    <a:pt x="4551" y="54683"/>
                  </a:lnTo>
                  <a:lnTo>
                    <a:pt x="7448" y="45569"/>
                  </a:lnTo>
                  <a:lnTo>
                    <a:pt x="10758" y="36455"/>
                  </a:lnTo>
                  <a:lnTo>
                    <a:pt x="15310" y="27341"/>
                  </a:lnTo>
                  <a:lnTo>
                    <a:pt x="21103" y="18227"/>
                  </a:lnTo>
                  <a:lnTo>
                    <a:pt x="28551" y="9113"/>
                  </a:lnTo>
                  <a:lnTo>
                    <a:pt x="36413" y="3037"/>
                  </a:lnTo>
                  <a:lnTo>
                    <a:pt x="46344" y="0"/>
                  </a:lnTo>
                  <a:lnTo>
                    <a:pt x="57517" y="0"/>
                  </a:lnTo>
                  <a:lnTo>
                    <a:pt x="70344" y="3037"/>
                  </a:lnTo>
                  <a:lnTo>
                    <a:pt x="84827" y="12151"/>
                  </a:lnTo>
                  <a:lnTo>
                    <a:pt x="101379" y="24303"/>
                  </a:lnTo>
                  <a:lnTo>
                    <a:pt x="120000" y="42531"/>
                  </a:lnTo>
                  <a:lnTo>
                    <a:pt x="117103" y="68354"/>
                  </a:lnTo>
                  <a:lnTo>
                    <a:pt x="116275" y="66835"/>
                  </a:lnTo>
                  <a:lnTo>
                    <a:pt x="113379" y="63797"/>
                  </a:lnTo>
                  <a:lnTo>
                    <a:pt x="108827" y="59240"/>
                  </a:lnTo>
                  <a:lnTo>
                    <a:pt x="103034" y="53164"/>
                  </a:lnTo>
                  <a:lnTo>
                    <a:pt x="96000" y="47088"/>
                  </a:lnTo>
                  <a:lnTo>
                    <a:pt x="87724" y="41012"/>
                  </a:lnTo>
                  <a:lnTo>
                    <a:pt x="79034" y="36455"/>
                  </a:lnTo>
                  <a:lnTo>
                    <a:pt x="69103" y="33417"/>
                  </a:lnTo>
                  <a:lnTo>
                    <a:pt x="59586" y="31898"/>
                  </a:lnTo>
                  <a:lnTo>
                    <a:pt x="49655" y="31898"/>
                  </a:lnTo>
                  <a:lnTo>
                    <a:pt x="39724" y="34936"/>
                  </a:lnTo>
                  <a:lnTo>
                    <a:pt x="30620" y="42531"/>
                  </a:lnTo>
                  <a:lnTo>
                    <a:pt x="21517" y="54683"/>
                  </a:lnTo>
                  <a:lnTo>
                    <a:pt x="13241" y="69873"/>
                  </a:lnTo>
                  <a:lnTo>
                    <a:pt x="6206" y="92658"/>
                  </a:lnTo>
                  <a:lnTo>
                    <a:pt x="0" y="120000"/>
                  </a:lnTo>
                  <a:lnTo>
                    <a:pt x="0" y="7594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49" name="Google Shape;2649;p12"/>
            <p:cNvSpPr/>
            <p:nvPr/>
          </p:nvSpPr>
          <p:spPr>
            <a:xfrm>
              <a:off x="6230937" y="5237162"/>
              <a:ext cx="50799" cy="14287"/>
            </a:xfrm>
            <a:custGeom>
              <a:rect b="b" l="l" r="r" t="t"/>
              <a:pathLst>
                <a:path extrusionOk="0" h="120000" w="120000">
                  <a:moveTo>
                    <a:pt x="0" y="75949"/>
                  </a:moveTo>
                  <a:lnTo>
                    <a:pt x="0" y="74430"/>
                  </a:lnTo>
                  <a:lnTo>
                    <a:pt x="1241" y="69873"/>
                  </a:lnTo>
                  <a:lnTo>
                    <a:pt x="2482" y="63797"/>
                  </a:lnTo>
                  <a:lnTo>
                    <a:pt x="4551" y="54683"/>
                  </a:lnTo>
                  <a:lnTo>
                    <a:pt x="7448" y="45569"/>
                  </a:lnTo>
                  <a:lnTo>
                    <a:pt x="10758" y="36455"/>
                  </a:lnTo>
                  <a:lnTo>
                    <a:pt x="15310" y="25822"/>
                  </a:lnTo>
                  <a:lnTo>
                    <a:pt x="21103" y="16708"/>
                  </a:lnTo>
                  <a:lnTo>
                    <a:pt x="28551" y="9113"/>
                  </a:lnTo>
                  <a:lnTo>
                    <a:pt x="36413" y="3037"/>
                  </a:lnTo>
                  <a:lnTo>
                    <a:pt x="46344" y="0"/>
                  </a:lnTo>
                  <a:lnTo>
                    <a:pt x="57517" y="0"/>
                  </a:lnTo>
                  <a:lnTo>
                    <a:pt x="70344" y="3037"/>
                  </a:lnTo>
                  <a:lnTo>
                    <a:pt x="84827" y="10632"/>
                  </a:lnTo>
                  <a:lnTo>
                    <a:pt x="101379" y="24303"/>
                  </a:lnTo>
                  <a:lnTo>
                    <a:pt x="120000" y="42531"/>
                  </a:lnTo>
                  <a:lnTo>
                    <a:pt x="117103" y="66835"/>
                  </a:lnTo>
                  <a:lnTo>
                    <a:pt x="116275" y="65316"/>
                  </a:lnTo>
                  <a:lnTo>
                    <a:pt x="113379" y="62278"/>
                  </a:lnTo>
                  <a:lnTo>
                    <a:pt x="108827" y="57721"/>
                  </a:lnTo>
                  <a:lnTo>
                    <a:pt x="103034" y="51645"/>
                  </a:lnTo>
                  <a:lnTo>
                    <a:pt x="96000" y="47088"/>
                  </a:lnTo>
                  <a:lnTo>
                    <a:pt x="87724" y="41012"/>
                  </a:lnTo>
                  <a:lnTo>
                    <a:pt x="79034" y="36455"/>
                  </a:lnTo>
                  <a:lnTo>
                    <a:pt x="69103" y="31898"/>
                  </a:lnTo>
                  <a:lnTo>
                    <a:pt x="59586" y="30379"/>
                  </a:lnTo>
                  <a:lnTo>
                    <a:pt x="49655" y="31898"/>
                  </a:lnTo>
                  <a:lnTo>
                    <a:pt x="39724" y="34936"/>
                  </a:lnTo>
                  <a:lnTo>
                    <a:pt x="30620" y="42531"/>
                  </a:lnTo>
                  <a:lnTo>
                    <a:pt x="21517" y="54683"/>
                  </a:lnTo>
                  <a:lnTo>
                    <a:pt x="13241" y="69873"/>
                  </a:lnTo>
                  <a:lnTo>
                    <a:pt x="6206" y="92658"/>
                  </a:lnTo>
                  <a:lnTo>
                    <a:pt x="0" y="120000"/>
                  </a:lnTo>
                  <a:lnTo>
                    <a:pt x="0" y="7594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50" name="Google Shape;2650;p12"/>
            <p:cNvSpPr/>
            <p:nvPr/>
          </p:nvSpPr>
          <p:spPr>
            <a:xfrm>
              <a:off x="6278562" y="5221287"/>
              <a:ext cx="82550" cy="152399"/>
            </a:xfrm>
            <a:custGeom>
              <a:rect b="b" l="l" r="r" t="t"/>
              <a:pathLst>
                <a:path extrusionOk="0" h="120000" w="120000">
                  <a:moveTo>
                    <a:pt x="0" y="0"/>
                  </a:moveTo>
                  <a:lnTo>
                    <a:pt x="0" y="116129"/>
                  </a:lnTo>
                  <a:lnTo>
                    <a:pt x="36332" y="120000"/>
                  </a:lnTo>
                  <a:lnTo>
                    <a:pt x="34797" y="104377"/>
                  </a:lnTo>
                  <a:lnTo>
                    <a:pt x="120000" y="111428"/>
                  </a:lnTo>
                  <a:lnTo>
                    <a:pt x="118464" y="105207"/>
                  </a:lnTo>
                  <a:lnTo>
                    <a:pt x="59360" y="101198"/>
                  </a:lnTo>
                  <a:lnTo>
                    <a:pt x="57825" y="87788"/>
                  </a:lnTo>
                  <a:lnTo>
                    <a:pt x="17398" y="87788"/>
                  </a:lnTo>
                  <a:lnTo>
                    <a:pt x="16375" y="86129"/>
                  </a:lnTo>
                  <a:lnTo>
                    <a:pt x="13560" y="81152"/>
                  </a:lnTo>
                  <a:lnTo>
                    <a:pt x="9978" y="73271"/>
                  </a:lnTo>
                  <a:lnTo>
                    <a:pt x="6396" y="62903"/>
                  </a:lnTo>
                  <a:lnTo>
                    <a:pt x="3582" y="50460"/>
                  </a:lnTo>
                  <a:lnTo>
                    <a:pt x="2558" y="36221"/>
                  </a:lnTo>
                  <a:lnTo>
                    <a:pt x="4861" y="20599"/>
                  </a:lnTo>
                  <a:lnTo>
                    <a:pt x="10234" y="4009"/>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51" name="Google Shape;2651;p12"/>
            <p:cNvSpPr/>
            <p:nvPr/>
          </p:nvSpPr>
          <p:spPr>
            <a:xfrm>
              <a:off x="6319837" y="5186362"/>
              <a:ext cx="106362" cy="20636"/>
            </a:xfrm>
            <a:custGeom>
              <a:rect b="b" l="l" r="r" t="t"/>
              <a:pathLst>
                <a:path extrusionOk="0" h="120000" w="120000">
                  <a:moveTo>
                    <a:pt x="0" y="120000"/>
                  </a:moveTo>
                  <a:lnTo>
                    <a:pt x="596" y="118983"/>
                  </a:lnTo>
                  <a:lnTo>
                    <a:pt x="2781" y="114915"/>
                  </a:lnTo>
                  <a:lnTo>
                    <a:pt x="5761" y="109830"/>
                  </a:lnTo>
                  <a:lnTo>
                    <a:pt x="9933" y="102711"/>
                  </a:lnTo>
                  <a:lnTo>
                    <a:pt x="15298" y="94576"/>
                  </a:lnTo>
                  <a:lnTo>
                    <a:pt x="21258" y="86440"/>
                  </a:lnTo>
                  <a:lnTo>
                    <a:pt x="28410" y="77288"/>
                  </a:lnTo>
                  <a:lnTo>
                    <a:pt x="35960" y="70169"/>
                  </a:lnTo>
                  <a:lnTo>
                    <a:pt x="44503" y="63050"/>
                  </a:lnTo>
                  <a:lnTo>
                    <a:pt x="53642" y="57966"/>
                  </a:lnTo>
                  <a:lnTo>
                    <a:pt x="63377" y="53898"/>
                  </a:lnTo>
                  <a:lnTo>
                    <a:pt x="73311" y="52881"/>
                  </a:lnTo>
                  <a:lnTo>
                    <a:pt x="83841" y="53898"/>
                  </a:lnTo>
                  <a:lnTo>
                    <a:pt x="94569" y="58983"/>
                  </a:lnTo>
                  <a:lnTo>
                    <a:pt x="105496" y="67118"/>
                  </a:lnTo>
                  <a:lnTo>
                    <a:pt x="116622" y="79322"/>
                  </a:lnTo>
                  <a:lnTo>
                    <a:pt x="120000" y="0"/>
                  </a:lnTo>
                  <a:lnTo>
                    <a:pt x="119205" y="0"/>
                  </a:lnTo>
                  <a:lnTo>
                    <a:pt x="116622" y="0"/>
                  </a:lnTo>
                  <a:lnTo>
                    <a:pt x="112450" y="0"/>
                  </a:lnTo>
                  <a:lnTo>
                    <a:pt x="107284" y="1016"/>
                  </a:lnTo>
                  <a:lnTo>
                    <a:pt x="100728" y="2033"/>
                  </a:lnTo>
                  <a:lnTo>
                    <a:pt x="93377" y="3050"/>
                  </a:lnTo>
                  <a:lnTo>
                    <a:pt x="85033" y="6101"/>
                  </a:lnTo>
                  <a:lnTo>
                    <a:pt x="76092" y="8135"/>
                  </a:lnTo>
                  <a:lnTo>
                    <a:pt x="66556" y="12203"/>
                  </a:lnTo>
                  <a:lnTo>
                    <a:pt x="56622" y="16271"/>
                  </a:lnTo>
                  <a:lnTo>
                    <a:pt x="46688" y="21355"/>
                  </a:lnTo>
                  <a:lnTo>
                    <a:pt x="36953" y="28474"/>
                  </a:lnTo>
                  <a:lnTo>
                    <a:pt x="27019" y="36610"/>
                  </a:lnTo>
                  <a:lnTo>
                    <a:pt x="17483" y="45762"/>
                  </a:lnTo>
                  <a:lnTo>
                    <a:pt x="8344" y="55932"/>
                  </a:lnTo>
                  <a:lnTo>
                    <a:pt x="0" y="68135"/>
                  </a:lnTo>
                  <a:lnTo>
                    <a:pt x="0"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52" name="Google Shape;2652;p12"/>
            <p:cNvSpPr/>
            <p:nvPr/>
          </p:nvSpPr>
          <p:spPr>
            <a:xfrm>
              <a:off x="6257925" y="5376862"/>
              <a:ext cx="179386" cy="60324"/>
            </a:xfrm>
            <a:custGeom>
              <a:rect b="b" l="l" r="r" t="t"/>
              <a:pathLst>
                <a:path extrusionOk="0" h="120000" w="120000">
                  <a:moveTo>
                    <a:pt x="50737" y="116083"/>
                  </a:moveTo>
                  <a:lnTo>
                    <a:pt x="50973" y="115727"/>
                  </a:lnTo>
                  <a:lnTo>
                    <a:pt x="51681" y="115014"/>
                  </a:lnTo>
                  <a:lnTo>
                    <a:pt x="52743" y="113590"/>
                  </a:lnTo>
                  <a:lnTo>
                    <a:pt x="54159" y="111810"/>
                  </a:lnTo>
                  <a:lnTo>
                    <a:pt x="55929" y="109673"/>
                  </a:lnTo>
                  <a:lnTo>
                    <a:pt x="57935" y="107181"/>
                  </a:lnTo>
                  <a:lnTo>
                    <a:pt x="60058" y="103620"/>
                  </a:lnTo>
                  <a:lnTo>
                    <a:pt x="62300" y="100415"/>
                  </a:lnTo>
                  <a:lnTo>
                    <a:pt x="64778" y="96854"/>
                  </a:lnTo>
                  <a:lnTo>
                    <a:pt x="67020" y="92581"/>
                  </a:lnTo>
                  <a:lnTo>
                    <a:pt x="69262" y="88308"/>
                  </a:lnTo>
                  <a:lnTo>
                    <a:pt x="71504" y="83679"/>
                  </a:lnTo>
                  <a:lnTo>
                    <a:pt x="73510" y="79050"/>
                  </a:lnTo>
                  <a:lnTo>
                    <a:pt x="75280" y="74065"/>
                  </a:lnTo>
                  <a:lnTo>
                    <a:pt x="76814" y="68724"/>
                  </a:lnTo>
                  <a:lnTo>
                    <a:pt x="78112" y="63738"/>
                  </a:lnTo>
                  <a:lnTo>
                    <a:pt x="0" y="6053"/>
                  </a:lnTo>
                  <a:lnTo>
                    <a:pt x="6017" y="0"/>
                  </a:lnTo>
                  <a:lnTo>
                    <a:pt x="120000" y="84391"/>
                  </a:lnTo>
                  <a:lnTo>
                    <a:pt x="115280" y="92581"/>
                  </a:lnTo>
                  <a:lnTo>
                    <a:pt x="82359" y="66943"/>
                  </a:lnTo>
                  <a:lnTo>
                    <a:pt x="82241" y="67299"/>
                  </a:lnTo>
                  <a:lnTo>
                    <a:pt x="82005" y="68367"/>
                  </a:lnTo>
                  <a:lnTo>
                    <a:pt x="81533" y="69792"/>
                  </a:lnTo>
                  <a:lnTo>
                    <a:pt x="80825" y="71928"/>
                  </a:lnTo>
                  <a:lnTo>
                    <a:pt x="80000" y="75133"/>
                  </a:lnTo>
                  <a:lnTo>
                    <a:pt x="78820" y="77982"/>
                  </a:lnTo>
                  <a:lnTo>
                    <a:pt x="77522" y="81543"/>
                  </a:lnTo>
                  <a:lnTo>
                    <a:pt x="75752" y="85103"/>
                  </a:lnTo>
                  <a:lnTo>
                    <a:pt x="73864" y="89020"/>
                  </a:lnTo>
                  <a:lnTo>
                    <a:pt x="71858" y="93649"/>
                  </a:lnTo>
                  <a:lnTo>
                    <a:pt x="69262" y="97922"/>
                  </a:lnTo>
                  <a:lnTo>
                    <a:pt x="66666" y="102195"/>
                  </a:lnTo>
                  <a:lnTo>
                    <a:pt x="63716" y="107181"/>
                  </a:lnTo>
                  <a:lnTo>
                    <a:pt x="60294" y="111454"/>
                  </a:lnTo>
                  <a:lnTo>
                    <a:pt x="56637" y="115727"/>
                  </a:lnTo>
                  <a:lnTo>
                    <a:pt x="52743" y="120000"/>
                  </a:lnTo>
                  <a:lnTo>
                    <a:pt x="50737" y="11608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53" name="Google Shape;2653;p12"/>
            <p:cNvSpPr/>
            <p:nvPr/>
          </p:nvSpPr>
          <p:spPr>
            <a:xfrm>
              <a:off x="6219825" y="5392737"/>
              <a:ext cx="184149" cy="53974"/>
            </a:xfrm>
            <a:custGeom>
              <a:rect b="b" l="l" r="r" t="t"/>
              <a:pathLst>
                <a:path extrusionOk="0" h="120000" w="120000">
                  <a:moveTo>
                    <a:pt x="0" y="0"/>
                  </a:moveTo>
                  <a:lnTo>
                    <a:pt x="117335" y="120000"/>
                  </a:lnTo>
                  <a:lnTo>
                    <a:pt x="120000" y="120000"/>
                  </a:lnTo>
                  <a:lnTo>
                    <a:pt x="3590" y="0"/>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54" name="Google Shape;2654;p12"/>
            <p:cNvSpPr/>
            <p:nvPr/>
          </p:nvSpPr>
          <p:spPr>
            <a:xfrm>
              <a:off x="6251575" y="5386387"/>
              <a:ext cx="179386" cy="47625"/>
            </a:xfrm>
            <a:custGeom>
              <a:rect b="b" l="l" r="r" t="t"/>
              <a:pathLst>
                <a:path extrusionOk="0" h="120000" w="120000">
                  <a:moveTo>
                    <a:pt x="0" y="444"/>
                  </a:moveTo>
                  <a:lnTo>
                    <a:pt x="117419" y="120000"/>
                  </a:lnTo>
                  <a:lnTo>
                    <a:pt x="120000" y="119555"/>
                  </a:lnTo>
                  <a:lnTo>
                    <a:pt x="3636" y="0"/>
                  </a:lnTo>
                  <a:lnTo>
                    <a:pt x="0" y="44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55" name="Google Shape;2655;p12"/>
            <p:cNvSpPr/>
            <p:nvPr/>
          </p:nvSpPr>
          <p:spPr>
            <a:xfrm>
              <a:off x="6237287" y="5387975"/>
              <a:ext cx="180975" cy="52387"/>
            </a:xfrm>
            <a:custGeom>
              <a:rect b="b" l="l" r="r" t="t"/>
              <a:pathLst>
                <a:path extrusionOk="0" h="120000" w="120000">
                  <a:moveTo>
                    <a:pt x="0" y="0"/>
                  </a:moveTo>
                  <a:lnTo>
                    <a:pt x="117782" y="120000"/>
                  </a:lnTo>
                  <a:lnTo>
                    <a:pt x="120000" y="117190"/>
                  </a:lnTo>
                  <a:lnTo>
                    <a:pt x="3501" y="0"/>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2656" name="Google Shape;2656;p12"/>
          <p:cNvSpPr/>
          <p:nvPr/>
        </p:nvSpPr>
        <p:spPr>
          <a:xfrm>
            <a:off x="5494337" y="3140075"/>
            <a:ext cx="260350" cy="2682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57" name="Google Shape;2657;p12"/>
          <p:cNvSpPr/>
          <p:nvPr/>
        </p:nvSpPr>
        <p:spPr>
          <a:xfrm>
            <a:off x="5495925" y="3140075"/>
            <a:ext cx="258762" cy="268286"/>
          </a:xfrm>
          <a:custGeom>
            <a:rect b="b" l="l" r="r" t="t"/>
            <a:pathLst>
              <a:path extrusionOk="0" h="120000" w="120000">
                <a:moveTo>
                  <a:pt x="41246" y="0"/>
                </a:moveTo>
                <a:lnTo>
                  <a:pt x="41372" y="0"/>
                </a:lnTo>
                <a:lnTo>
                  <a:pt x="41752" y="0"/>
                </a:lnTo>
                <a:lnTo>
                  <a:pt x="42323" y="0"/>
                </a:lnTo>
                <a:lnTo>
                  <a:pt x="43210" y="0"/>
                </a:lnTo>
                <a:lnTo>
                  <a:pt x="44287" y="63"/>
                </a:lnTo>
                <a:lnTo>
                  <a:pt x="45617" y="63"/>
                </a:lnTo>
                <a:lnTo>
                  <a:pt x="47011" y="189"/>
                </a:lnTo>
                <a:lnTo>
                  <a:pt x="48722" y="252"/>
                </a:lnTo>
                <a:lnTo>
                  <a:pt x="50623" y="378"/>
                </a:lnTo>
                <a:lnTo>
                  <a:pt x="52650" y="504"/>
                </a:lnTo>
                <a:lnTo>
                  <a:pt x="54804" y="630"/>
                </a:lnTo>
                <a:lnTo>
                  <a:pt x="57148" y="819"/>
                </a:lnTo>
                <a:lnTo>
                  <a:pt x="59619" y="1071"/>
                </a:lnTo>
                <a:lnTo>
                  <a:pt x="62217" y="1323"/>
                </a:lnTo>
                <a:lnTo>
                  <a:pt x="64941" y="1638"/>
                </a:lnTo>
                <a:lnTo>
                  <a:pt x="67793" y="2016"/>
                </a:lnTo>
                <a:lnTo>
                  <a:pt x="70707" y="2394"/>
                </a:lnTo>
                <a:lnTo>
                  <a:pt x="73748" y="2899"/>
                </a:lnTo>
                <a:lnTo>
                  <a:pt x="76853" y="3466"/>
                </a:lnTo>
                <a:lnTo>
                  <a:pt x="80021" y="3970"/>
                </a:lnTo>
                <a:lnTo>
                  <a:pt x="83315" y="4600"/>
                </a:lnTo>
                <a:lnTo>
                  <a:pt x="86546" y="5357"/>
                </a:lnTo>
                <a:lnTo>
                  <a:pt x="89841" y="6113"/>
                </a:lnTo>
                <a:lnTo>
                  <a:pt x="93262" y="6995"/>
                </a:lnTo>
                <a:lnTo>
                  <a:pt x="96620" y="7878"/>
                </a:lnTo>
                <a:lnTo>
                  <a:pt x="100042" y="8886"/>
                </a:lnTo>
                <a:lnTo>
                  <a:pt x="103400" y="10021"/>
                </a:lnTo>
                <a:lnTo>
                  <a:pt x="106758" y="11155"/>
                </a:lnTo>
                <a:lnTo>
                  <a:pt x="110179" y="12415"/>
                </a:lnTo>
                <a:lnTo>
                  <a:pt x="113474" y="13739"/>
                </a:lnTo>
                <a:lnTo>
                  <a:pt x="116768" y="15189"/>
                </a:lnTo>
                <a:lnTo>
                  <a:pt x="120000" y="16764"/>
                </a:lnTo>
                <a:lnTo>
                  <a:pt x="109545" y="71785"/>
                </a:lnTo>
                <a:lnTo>
                  <a:pt x="109799" y="71848"/>
                </a:lnTo>
                <a:lnTo>
                  <a:pt x="110369" y="72226"/>
                </a:lnTo>
                <a:lnTo>
                  <a:pt x="111193" y="72857"/>
                </a:lnTo>
                <a:lnTo>
                  <a:pt x="112016" y="73928"/>
                </a:lnTo>
                <a:lnTo>
                  <a:pt x="112650" y="75567"/>
                </a:lnTo>
                <a:lnTo>
                  <a:pt x="112840" y="77773"/>
                </a:lnTo>
                <a:lnTo>
                  <a:pt x="112587" y="80735"/>
                </a:lnTo>
                <a:lnTo>
                  <a:pt x="111510" y="84516"/>
                </a:lnTo>
                <a:lnTo>
                  <a:pt x="93262" y="111239"/>
                </a:lnTo>
                <a:lnTo>
                  <a:pt x="90728" y="111239"/>
                </a:lnTo>
                <a:lnTo>
                  <a:pt x="83885" y="120000"/>
                </a:lnTo>
                <a:lnTo>
                  <a:pt x="83759" y="120000"/>
                </a:lnTo>
                <a:lnTo>
                  <a:pt x="83315" y="119936"/>
                </a:lnTo>
                <a:lnTo>
                  <a:pt x="82618" y="119873"/>
                </a:lnTo>
                <a:lnTo>
                  <a:pt x="81731" y="119747"/>
                </a:lnTo>
                <a:lnTo>
                  <a:pt x="80464" y="119558"/>
                </a:lnTo>
                <a:lnTo>
                  <a:pt x="79134" y="119369"/>
                </a:lnTo>
                <a:lnTo>
                  <a:pt x="77486" y="119180"/>
                </a:lnTo>
                <a:lnTo>
                  <a:pt x="75649" y="118928"/>
                </a:lnTo>
                <a:lnTo>
                  <a:pt x="73621" y="118550"/>
                </a:lnTo>
                <a:lnTo>
                  <a:pt x="71467" y="118235"/>
                </a:lnTo>
                <a:lnTo>
                  <a:pt x="69123" y="117794"/>
                </a:lnTo>
                <a:lnTo>
                  <a:pt x="66525" y="117352"/>
                </a:lnTo>
                <a:lnTo>
                  <a:pt x="63864" y="116848"/>
                </a:lnTo>
                <a:lnTo>
                  <a:pt x="61077" y="116281"/>
                </a:lnTo>
                <a:lnTo>
                  <a:pt x="58162" y="115651"/>
                </a:lnTo>
                <a:lnTo>
                  <a:pt x="55121" y="114957"/>
                </a:lnTo>
                <a:lnTo>
                  <a:pt x="51953" y="114264"/>
                </a:lnTo>
                <a:lnTo>
                  <a:pt x="48722" y="113445"/>
                </a:lnTo>
                <a:lnTo>
                  <a:pt x="45427" y="112563"/>
                </a:lnTo>
                <a:lnTo>
                  <a:pt x="42069" y="111680"/>
                </a:lnTo>
                <a:lnTo>
                  <a:pt x="38648" y="110609"/>
                </a:lnTo>
                <a:lnTo>
                  <a:pt x="35163" y="109537"/>
                </a:lnTo>
                <a:lnTo>
                  <a:pt x="31742" y="108403"/>
                </a:lnTo>
                <a:lnTo>
                  <a:pt x="28194" y="107205"/>
                </a:lnTo>
                <a:lnTo>
                  <a:pt x="24709" y="105945"/>
                </a:lnTo>
                <a:lnTo>
                  <a:pt x="21161" y="104558"/>
                </a:lnTo>
                <a:lnTo>
                  <a:pt x="17740" y="103109"/>
                </a:lnTo>
                <a:lnTo>
                  <a:pt x="14255" y="101533"/>
                </a:lnTo>
                <a:lnTo>
                  <a:pt x="10897" y="99894"/>
                </a:lnTo>
                <a:lnTo>
                  <a:pt x="7539" y="98256"/>
                </a:lnTo>
                <a:lnTo>
                  <a:pt x="4244" y="96428"/>
                </a:lnTo>
                <a:lnTo>
                  <a:pt x="1077" y="94537"/>
                </a:lnTo>
                <a:lnTo>
                  <a:pt x="1013" y="94222"/>
                </a:lnTo>
                <a:lnTo>
                  <a:pt x="760" y="93277"/>
                </a:lnTo>
                <a:lnTo>
                  <a:pt x="506" y="91827"/>
                </a:lnTo>
                <a:lnTo>
                  <a:pt x="253" y="90126"/>
                </a:lnTo>
                <a:lnTo>
                  <a:pt x="0" y="88298"/>
                </a:lnTo>
                <a:lnTo>
                  <a:pt x="0" y="86344"/>
                </a:lnTo>
                <a:lnTo>
                  <a:pt x="253" y="84642"/>
                </a:lnTo>
                <a:lnTo>
                  <a:pt x="760" y="83130"/>
                </a:lnTo>
                <a:lnTo>
                  <a:pt x="24582" y="60819"/>
                </a:lnTo>
                <a:lnTo>
                  <a:pt x="24519" y="60567"/>
                </a:lnTo>
                <a:lnTo>
                  <a:pt x="24456" y="60000"/>
                </a:lnTo>
                <a:lnTo>
                  <a:pt x="24456" y="58991"/>
                </a:lnTo>
                <a:lnTo>
                  <a:pt x="24709" y="57794"/>
                </a:lnTo>
                <a:lnTo>
                  <a:pt x="25153" y="56281"/>
                </a:lnTo>
                <a:lnTo>
                  <a:pt x="26103" y="54705"/>
                </a:lnTo>
                <a:lnTo>
                  <a:pt x="27560" y="53004"/>
                </a:lnTo>
                <a:lnTo>
                  <a:pt x="29651" y="51302"/>
                </a:lnTo>
                <a:lnTo>
                  <a:pt x="41246" y="0"/>
                </a:lnTo>
                <a:close/>
              </a:path>
            </a:pathLst>
          </a:custGeom>
          <a:solidFill>
            <a:schemeClr val="folHlink"/>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58" name="Google Shape;2658;p12"/>
          <p:cNvSpPr/>
          <p:nvPr/>
        </p:nvSpPr>
        <p:spPr>
          <a:xfrm>
            <a:off x="5527675" y="3309937"/>
            <a:ext cx="150811" cy="46036"/>
          </a:xfrm>
          <a:custGeom>
            <a:rect b="b" l="l" r="r" t="t"/>
            <a:pathLst>
              <a:path extrusionOk="0" h="120000" w="120000">
                <a:moveTo>
                  <a:pt x="4339" y="0"/>
                </a:moveTo>
                <a:lnTo>
                  <a:pt x="120000" y="100422"/>
                </a:lnTo>
                <a:lnTo>
                  <a:pt x="116202" y="120000"/>
                </a:lnTo>
                <a:lnTo>
                  <a:pt x="0" y="13051"/>
                </a:lnTo>
                <a:lnTo>
                  <a:pt x="4339"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59" name="Google Shape;2659;p12"/>
          <p:cNvSpPr/>
          <p:nvPr/>
        </p:nvSpPr>
        <p:spPr>
          <a:xfrm>
            <a:off x="5502275" y="3330575"/>
            <a:ext cx="176212" cy="71436"/>
          </a:xfrm>
          <a:custGeom>
            <a:rect b="b" l="l" r="r" t="t"/>
            <a:pathLst>
              <a:path extrusionOk="0" h="120000" w="120000">
                <a:moveTo>
                  <a:pt x="119906" y="92910"/>
                </a:moveTo>
                <a:lnTo>
                  <a:pt x="119719" y="92910"/>
                </a:lnTo>
                <a:lnTo>
                  <a:pt x="119066" y="92673"/>
                </a:lnTo>
                <a:lnTo>
                  <a:pt x="118038" y="92435"/>
                </a:lnTo>
                <a:lnTo>
                  <a:pt x="116731" y="91960"/>
                </a:lnTo>
                <a:lnTo>
                  <a:pt x="115050" y="91485"/>
                </a:lnTo>
                <a:lnTo>
                  <a:pt x="112902" y="90772"/>
                </a:lnTo>
                <a:lnTo>
                  <a:pt x="110474" y="89821"/>
                </a:lnTo>
                <a:lnTo>
                  <a:pt x="107859" y="88871"/>
                </a:lnTo>
                <a:lnTo>
                  <a:pt x="104964" y="87683"/>
                </a:lnTo>
                <a:lnTo>
                  <a:pt x="101696" y="86019"/>
                </a:lnTo>
                <a:lnTo>
                  <a:pt x="98241" y="84356"/>
                </a:lnTo>
                <a:lnTo>
                  <a:pt x="94599" y="82930"/>
                </a:lnTo>
                <a:lnTo>
                  <a:pt x="90677" y="80792"/>
                </a:lnTo>
                <a:lnTo>
                  <a:pt x="86474" y="78891"/>
                </a:lnTo>
                <a:lnTo>
                  <a:pt x="82272" y="76514"/>
                </a:lnTo>
                <a:lnTo>
                  <a:pt x="77883" y="73900"/>
                </a:lnTo>
                <a:lnTo>
                  <a:pt x="73307" y="71049"/>
                </a:lnTo>
                <a:lnTo>
                  <a:pt x="68638" y="68198"/>
                </a:lnTo>
                <a:lnTo>
                  <a:pt x="63875" y="64871"/>
                </a:lnTo>
                <a:lnTo>
                  <a:pt x="59019" y="61544"/>
                </a:lnTo>
                <a:lnTo>
                  <a:pt x="54070" y="57980"/>
                </a:lnTo>
                <a:lnTo>
                  <a:pt x="49120" y="54178"/>
                </a:lnTo>
                <a:lnTo>
                  <a:pt x="44077" y="49663"/>
                </a:lnTo>
                <a:lnTo>
                  <a:pt x="39128" y="45386"/>
                </a:lnTo>
                <a:lnTo>
                  <a:pt x="33992" y="40633"/>
                </a:lnTo>
                <a:lnTo>
                  <a:pt x="29042" y="35643"/>
                </a:lnTo>
                <a:lnTo>
                  <a:pt x="24186" y="30415"/>
                </a:lnTo>
                <a:lnTo>
                  <a:pt x="19237" y="24950"/>
                </a:lnTo>
                <a:lnTo>
                  <a:pt x="14474" y="19247"/>
                </a:lnTo>
                <a:lnTo>
                  <a:pt x="9712" y="13069"/>
                </a:lnTo>
                <a:lnTo>
                  <a:pt x="5136" y="6653"/>
                </a:lnTo>
                <a:lnTo>
                  <a:pt x="653" y="0"/>
                </a:lnTo>
                <a:lnTo>
                  <a:pt x="560" y="950"/>
                </a:lnTo>
                <a:lnTo>
                  <a:pt x="373" y="3564"/>
                </a:lnTo>
                <a:lnTo>
                  <a:pt x="186" y="7603"/>
                </a:lnTo>
                <a:lnTo>
                  <a:pt x="0" y="12594"/>
                </a:lnTo>
                <a:lnTo>
                  <a:pt x="0" y="18059"/>
                </a:lnTo>
                <a:lnTo>
                  <a:pt x="186" y="23287"/>
                </a:lnTo>
                <a:lnTo>
                  <a:pt x="747" y="28514"/>
                </a:lnTo>
                <a:lnTo>
                  <a:pt x="1680" y="32554"/>
                </a:lnTo>
                <a:lnTo>
                  <a:pt x="1774" y="33029"/>
                </a:lnTo>
                <a:lnTo>
                  <a:pt x="2054" y="33504"/>
                </a:lnTo>
                <a:lnTo>
                  <a:pt x="2614" y="34217"/>
                </a:lnTo>
                <a:lnTo>
                  <a:pt x="3455" y="35168"/>
                </a:lnTo>
                <a:lnTo>
                  <a:pt x="4389" y="36831"/>
                </a:lnTo>
                <a:lnTo>
                  <a:pt x="5509" y="38495"/>
                </a:lnTo>
                <a:lnTo>
                  <a:pt x="7003" y="40396"/>
                </a:lnTo>
                <a:lnTo>
                  <a:pt x="8591" y="42772"/>
                </a:lnTo>
                <a:lnTo>
                  <a:pt x="10459" y="45148"/>
                </a:lnTo>
                <a:lnTo>
                  <a:pt x="12513" y="47524"/>
                </a:lnTo>
                <a:lnTo>
                  <a:pt x="14848" y="50376"/>
                </a:lnTo>
                <a:lnTo>
                  <a:pt x="17369" y="53465"/>
                </a:lnTo>
                <a:lnTo>
                  <a:pt x="20077" y="56554"/>
                </a:lnTo>
                <a:lnTo>
                  <a:pt x="23066" y="59881"/>
                </a:lnTo>
                <a:lnTo>
                  <a:pt x="26241" y="63445"/>
                </a:lnTo>
                <a:lnTo>
                  <a:pt x="29696" y="66772"/>
                </a:lnTo>
                <a:lnTo>
                  <a:pt x="33431" y="70336"/>
                </a:lnTo>
                <a:lnTo>
                  <a:pt x="37260" y="73900"/>
                </a:lnTo>
                <a:lnTo>
                  <a:pt x="41369" y="77465"/>
                </a:lnTo>
                <a:lnTo>
                  <a:pt x="45852" y="81029"/>
                </a:lnTo>
                <a:lnTo>
                  <a:pt x="50428" y="84831"/>
                </a:lnTo>
                <a:lnTo>
                  <a:pt x="55284" y="88396"/>
                </a:lnTo>
                <a:lnTo>
                  <a:pt x="60420" y="91960"/>
                </a:lnTo>
                <a:lnTo>
                  <a:pt x="65649" y="95524"/>
                </a:lnTo>
                <a:lnTo>
                  <a:pt x="71346" y="98851"/>
                </a:lnTo>
                <a:lnTo>
                  <a:pt x="77136" y="102415"/>
                </a:lnTo>
                <a:lnTo>
                  <a:pt x="83112" y="105504"/>
                </a:lnTo>
                <a:lnTo>
                  <a:pt x="89463" y="109069"/>
                </a:lnTo>
                <a:lnTo>
                  <a:pt x="96000" y="112158"/>
                </a:lnTo>
                <a:lnTo>
                  <a:pt x="102817" y="114772"/>
                </a:lnTo>
                <a:lnTo>
                  <a:pt x="109914" y="117386"/>
                </a:lnTo>
                <a:lnTo>
                  <a:pt x="117198" y="120000"/>
                </a:lnTo>
                <a:lnTo>
                  <a:pt x="117291" y="119524"/>
                </a:lnTo>
                <a:lnTo>
                  <a:pt x="117665" y="118099"/>
                </a:lnTo>
                <a:lnTo>
                  <a:pt x="118132" y="115722"/>
                </a:lnTo>
                <a:lnTo>
                  <a:pt x="118785" y="112396"/>
                </a:lnTo>
                <a:lnTo>
                  <a:pt x="119346" y="108356"/>
                </a:lnTo>
                <a:lnTo>
                  <a:pt x="119719" y="103841"/>
                </a:lnTo>
                <a:lnTo>
                  <a:pt x="120000" y="98613"/>
                </a:lnTo>
                <a:lnTo>
                  <a:pt x="119906" y="9291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60" name="Google Shape;2660;p12"/>
          <p:cNvSpPr/>
          <p:nvPr/>
        </p:nvSpPr>
        <p:spPr>
          <a:xfrm>
            <a:off x="5449887" y="3044825"/>
            <a:ext cx="284162" cy="3190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61" name="Google Shape;2661;p12"/>
          <p:cNvSpPr/>
          <p:nvPr/>
        </p:nvSpPr>
        <p:spPr>
          <a:xfrm>
            <a:off x="5508625" y="3065461"/>
            <a:ext cx="41275" cy="52387"/>
          </a:xfrm>
          <a:custGeom>
            <a:rect b="b" l="l" r="r" t="t"/>
            <a:pathLst>
              <a:path extrusionOk="0" h="120000" w="120000">
                <a:moveTo>
                  <a:pt x="42234" y="15555"/>
                </a:moveTo>
                <a:lnTo>
                  <a:pt x="32849" y="20555"/>
                </a:lnTo>
                <a:lnTo>
                  <a:pt x="25474" y="26111"/>
                </a:lnTo>
                <a:lnTo>
                  <a:pt x="18100" y="32777"/>
                </a:lnTo>
                <a:lnTo>
                  <a:pt x="12067" y="40000"/>
                </a:lnTo>
                <a:lnTo>
                  <a:pt x="6703" y="47777"/>
                </a:lnTo>
                <a:lnTo>
                  <a:pt x="3351" y="56111"/>
                </a:lnTo>
                <a:lnTo>
                  <a:pt x="1340" y="65000"/>
                </a:lnTo>
                <a:lnTo>
                  <a:pt x="0" y="73888"/>
                </a:lnTo>
                <a:lnTo>
                  <a:pt x="1340" y="86111"/>
                </a:lnTo>
                <a:lnTo>
                  <a:pt x="6703" y="96111"/>
                </a:lnTo>
                <a:lnTo>
                  <a:pt x="15418" y="105555"/>
                </a:lnTo>
                <a:lnTo>
                  <a:pt x="26815" y="111666"/>
                </a:lnTo>
                <a:lnTo>
                  <a:pt x="39553" y="117222"/>
                </a:lnTo>
                <a:lnTo>
                  <a:pt x="52960" y="119444"/>
                </a:lnTo>
                <a:lnTo>
                  <a:pt x="67039" y="120000"/>
                </a:lnTo>
                <a:lnTo>
                  <a:pt x="80446" y="118333"/>
                </a:lnTo>
                <a:lnTo>
                  <a:pt x="83128" y="118333"/>
                </a:lnTo>
                <a:lnTo>
                  <a:pt x="85810" y="117222"/>
                </a:lnTo>
                <a:lnTo>
                  <a:pt x="87821" y="115555"/>
                </a:lnTo>
                <a:lnTo>
                  <a:pt x="88491" y="112777"/>
                </a:lnTo>
                <a:lnTo>
                  <a:pt x="87150" y="110000"/>
                </a:lnTo>
                <a:lnTo>
                  <a:pt x="84469" y="107777"/>
                </a:lnTo>
                <a:lnTo>
                  <a:pt x="81117" y="105555"/>
                </a:lnTo>
                <a:lnTo>
                  <a:pt x="77765" y="103888"/>
                </a:lnTo>
                <a:lnTo>
                  <a:pt x="70391" y="102222"/>
                </a:lnTo>
                <a:lnTo>
                  <a:pt x="63687" y="101111"/>
                </a:lnTo>
                <a:lnTo>
                  <a:pt x="56312" y="100000"/>
                </a:lnTo>
                <a:lnTo>
                  <a:pt x="50279" y="98888"/>
                </a:lnTo>
                <a:lnTo>
                  <a:pt x="43575" y="97222"/>
                </a:lnTo>
                <a:lnTo>
                  <a:pt x="37541" y="94444"/>
                </a:lnTo>
                <a:lnTo>
                  <a:pt x="31508" y="91666"/>
                </a:lnTo>
                <a:lnTo>
                  <a:pt x="26145" y="86666"/>
                </a:lnTo>
                <a:lnTo>
                  <a:pt x="24134" y="66666"/>
                </a:lnTo>
                <a:lnTo>
                  <a:pt x="29497" y="50000"/>
                </a:lnTo>
                <a:lnTo>
                  <a:pt x="40893" y="37222"/>
                </a:lnTo>
                <a:lnTo>
                  <a:pt x="56312" y="26111"/>
                </a:lnTo>
                <a:lnTo>
                  <a:pt x="73072" y="17777"/>
                </a:lnTo>
                <a:lnTo>
                  <a:pt x="91173" y="11666"/>
                </a:lnTo>
                <a:lnTo>
                  <a:pt x="107262" y="6666"/>
                </a:lnTo>
                <a:lnTo>
                  <a:pt x="120000" y="2777"/>
                </a:lnTo>
                <a:lnTo>
                  <a:pt x="111955" y="555"/>
                </a:lnTo>
                <a:lnTo>
                  <a:pt x="103240" y="0"/>
                </a:lnTo>
                <a:lnTo>
                  <a:pt x="93854" y="1111"/>
                </a:lnTo>
                <a:lnTo>
                  <a:pt x="83128" y="2777"/>
                </a:lnTo>
                <a:lnTo>
                  <a:pt x="72402" y="5555"/>
                </a:lnTo>
                <a:lnTo>
                  <a:pt x="61675" y="8333"/>
                </a:lnTo>
                <a:lnTo>
                  <a:pt x="51620" y="12222"/>
                </a:lnTo>
                <a:lnTo>
                  <a:pt x="42234" y="15555"/>
                </a:lnTo>
                <a:close/>
              </a:path>
            </a:pathLst>
          </a:custGeom>
          <a:solidFill>
            <a:srgbClr val="C9E8FF"/>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62" name="Google Shape;2662;p12"/>
          <p:cNvSpPr/>
          <p:nvPr/>
        </p:nvSpPr>
        <p:spPr>
          <a:xfrm>
            <a:off x="5576887" y="3063875"/>
            <a:ext cx="25399" cy="39687"/>
          </a:xfrm>
          <a:custGeom>
            <a:rect b="b" l="l" r="r" t="t"/>
            <a:pathLst>
              <a:path extrusionOk="0" h="120000" w="120000">
                <a:moveTo>
                  <a:pt x="101052" y="39285"/>
                </a:moveTo>
                <a:lnTo>
                  <a:pt x="106315" y="51428"/>
                </a:lnTo>
                <a:lnTo>
                  <a:pt x="105263" y="62857"/>
                </a:lnTo>
                <a:lnTo>
                  <a:pt x="96842" y="72142"/>
                </a:lnTo>
                <a:lnTo>
                  <a:pt x="86315" y="80000"/>
                </a:lnTo>
                <a:lnTo>
                  <a:pt x="72631" y="87857"/>
                </a:lnTo>
                <a:lnTo>
                  <a:pt x="56842" y="95714"/>
                </a:lnTo>
                <a:lnTo>
                  <a:pt x="42105" y="102142"/>
                </a:lnTo>
                <a:lnTo>
                  <a:pt x="28421" y="109285"/>
                </a:lnTo>
                <a:lnTo>
                  <a:pt x="26315" y="111428"/>
                </a:lnTo>
                <a:lnTo>
                  <a:pt x="25263" y="112857"/>
                </a:lnTo>
                <a:lnTo>
                  <a:pt x="25263" y="115714"/>
                </a:lnTo>
                <a:lnTo>
                  <a:pt x="26315" y="117857"/>
                </a:lnTo>
                <a:lnTo>
                  <a:pt x="29473" y="119285"/>
                </a:lnTo>
                <a:lnTo>
                  <a:pt x="32631" y="120000"/>
                </a:lnTo>
                <a:lnTo>
                  <a:pt x="34736" y="120000"/>
                </a:lnTo>
                <a:lnTo>
                  <a:pt x="38947" y="119285"/>
                </a:lnTo>
                <a:lnTo>
                  <a:pt x="55789" y="112142"/>
                </a:lnTo>
                <a:lnTo>
                  <a:pt x="72631" y="105000"/>
                </a:lnTo>
                <a:lnTo>
                  <a:pt x="88421" y="96428"/>
                </a:lnTo>
                <a:lnTo>
                  <a:pt x="102105" y="86428"/>
                </a:lnTo>
                <a:lnTo>
                  <a:pt x="112631" y="75714"/>
                </a:lnTo>
                <a:lnTo>
                  <a:pt x="118947" y="63571"/>
                </a:lnTo>
                <a:lnTo>
                  <a:pt x="119999" y="50714"/>
                </a:lnTo>
                <a:lnTo>
                  <a:pt x="115789" y="36428"/>
                </a:lnTo>
                <a:lnTo>
                  <a:pt x="106315" y="25714"/>
                </a:lnTo>
                <a:lnTo>
                  <a:pt x="91578" y="17142"/>
                </a:lnTo>
                <a:lnTo>
                  <a:pt x="73684" y="10000"/>
                </a:lnTo>
                <a:lnTo>
                  <a:pt x="53684" y="5000"/>
                </a:lnTo>
                <a:lnTo>
                  <a:pt x="33684" y="1428"/>
                </a:lnTo>
                <a:lnTo>
                  <a:pt x="17894" y="0"/>
                </a:lnTo>
                <a:lnTo>
                  <a:pt x="5263" y="0"/>
                </a:lnTo>
                <a:lnTo>
                  <a:pt x="0" y="2142"/>
                </a:lnTo>
                <a:lnTo>
                  <a:pt x="12631" y="6428"/>
                </a:lnTo>
                <a:lnTo>
                  <a:pt x="27368" y="9285"/>
                </a:lnTo>
                <a:lnTo>
                  <a:pt x="43157" y="12142"/>
                </a:lnTo>
                <a:lnTo>
                  <a:pt x="56842" y="15714"/>
                </a:lnTo>
                <a:lnTo>
                  <a:pt x="71578" y="19285"/>
                </a:lnTo>
                <a:lnTo>
                  <a:pt x="84210" y="24285"/>
                </a:lnTo>
                <a:lnTo>
                  <a:pt x="93684" y="30714"/>
                </a:lnTo>
                <a:lnTo>
                  <a:pt x="101052" y="3928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63" name="Google Shape;2663;p12"/>
          <p:cNvSpPr/>
          <p:nvPr/>
        </p:nvSpPr>
        <p:spPr>
          <a:xfrm>
            <a:off x="5483225" y="3054350"/>
            <a:ext cx="66674" cy="85724"/>
          </a:xfrm>
          <a:custGeom>
            <a:rect b="b" l="l" r="r" t="t"/>
            <a:pathLst>
              <a:path extrusionOk="0" h="120000" w="120000">
                <a:moveTo>
                  <a:pt x="46505" y="15726"/>
                </a:moveTo>
                <a:lnTo>
                  <a:pt x="37370" y="22222"/>
                </a:lnTo>
                <a:lnTo>
                  <a:pt x="28235" y="28717"/>
                </a:lnTo>
                <a:lnTo>
                  <a:pt x="19930" y="36239"/>
                </a:lnTo>
                <a:lnTo>
                  <a:pt x="12456" y="44444"/>
                </a:lnTo>
                <a:lnTo>
                  <a:pt x="6228" y="52991"/>
                </a:lnTo>
                <a:lnTo>
                  <a:pt x="2076" y="61880"/>
                </a:lnTo>
                <a:lnTo>
                  <a:pt x="0" y="71794"/>
                </a:lnTo>
                <a:lnTo>
                  <a:pt x="415" y="82051"/>
                </a:lnTo>
                <a:lnTo>
                  <a:pt x="1245" y="84786"/>
                </a:lnTo>
                <a:lnTo>
                  <a:pt x="2076" y="87521"/>
                </a:lnTo>
                <a:lnTo>
                  <a:pt x="3321" y="89572"/>
                </a:lnTo>
                <a:lnTo>
                  <a:pt x="4982" y="92307"/>
                </a:lnTo>
                <a:lnTo>
                  <a:pt x="7058" y="94358"/>
                </a:lnTo>
                <a:lnTo>
                  <a:pt x="9965" y="96752"/>
                </a:lnTo>
                <a:lnTo>
                  <a:pt x="12041" y="98461"/>
                </a:lnTo>
                <a:lnTo>
                  <a:pt x="14948" y="99829"/>
                </a:lnTo>
                <a:lnTo>
                  <a:pt x="20761" y="102905"/>
                </a:lnTo>
                <a:lnTo>
                  <a:pt x="26574" y="105299"/>
                </a:lnTo>
                <a:lnTo>
                  <a:pt x="31972" y="107692"/>
                </a:lnTo>
                <a:lnTo>
                  <a:pt x="38200" y="109401"/>
                </a:lnTo>
                <a:lnTo>
                  <a:pt x="44429" y="111452"/>
                </a:lnTo>
                <a:lnTo>
                  <a:pt x="50242" y="112820"/>
                </a:lnTo>
                <a:lnTo>
                  <a:pt x="56470" y="114188"/>
                </a:lnTo>
                <a:lnTo>
                  <a:pt x="62698" y="115213"/>
                </a:lnTo>
                <a:lnTo>
                  <a:pt x="69342" y="116581"/>
                </a:lnTo>
                <a:lnTo>
                  <a:pt x="75155" y="117264"/>
                </a:lnTo>
                <a:lnTo>
                  <a:pt x="81799" y="117948"/>
                </a:lnTo>
                <a:lnTo>
                  <a:pt x="88442" y="118632"/>
                </a:lnTo>
                <a:lnTo>
                  <a:pt x="94671" y="118974"/>
                </a:lnTo>
                <a:lnTo>
                  <a:pt x="100899" y="119316"/>
                </a:lnTo>
                <a:lnTo>
                  <a:pt x="107543" y="119658"/>
                </a:lnTo>
                <a:lnTo>
                  <a:pt x="113771" y="119999"/>
                </a:lnTo>
                <a:lnTo>
                  <a:pt x="115847" y="119999"/>
                </a:lnTo>
                <a:lnTo>
                  <a:pt x="117508" y="119316"/>
                </a:lnTo>
                <a:lnTo>
                  <a:pt x="118754" y="117948"/>
                </a:lnTo>
                <a:lnTo>
                  <a:pt x="120000" y="116581"/>
                </a:lnTo>
                <a:lnTo>
                  <a:pt x="120000" y="114529"/>
                </a:lnTo>
                <a:lnTo>
                  <a:pt x="118754" y="113162"/>
                </a:lnTo>
                <a:lnTo>
                  <a:pt x="117093" y="112136"/>
                </a:lnTo>
                <a:lnTo>
                  <a:pt x="115017" y="111452"/>
                </a:lnTo>
                <a:lnTo>
                  <a:pt x="109204" y="110085"/>
                </a:lnTo>
                <a:lnTo>
                  <a:pt x="103806" y="109401"/>
                </a:lnTo>
                <a:lnTo>
                  <a:pt x="97993" y="108376"/>
                </a:lnTo>
                <a:lnTo>
                  <a:pt x="91764" y="107692"/>
                </a:lnTo>
                <a:lnTo>
                  <a:pt x="86366" y="107008"/>
                </a:lnTo>
                <a:lnTo>
                  <a:pt x="80553" y="106324"/>
                </a:lnTo>
                <a:lnTo>
                  <a:pt x="74325" y="105299"/>
                </a:lnTo>
                <a:lnTo>
                  <a:pt x="68927" y="104273"/>
                </a:lnTo>
                <a:lnTo>
                  <a:pt x="63114" y="103589"/>
                </a:lnTo>
                <a:lnTo>
                  <a:pt x="57301" y="102564"/>
                </a:lnTo>
                <a:lnTo>
                  <a:pt x="51903" y="101196"/>
                </a:lnTo>
                <a:lnTo>
                  <a:pt x="46089" y="99829"/>
                </a:lnTo>
                <a:lnTo>
                  <a:pt x="40692" y="98119"/>
                </a:lnTo>
                <a:lnTo>
                  <a:pt x="35294" y="96410"/>
                </a:lnTo>
                <a:lnTo>
                  <a:pt x="29896" y="94358"/>
                </a:lnTo>
                <a:lnTo>
                  <a:pt x="24498" y="91965"/>
                </a:lnTo>
                <a:lnTo>
                  <a:pt x="20346" y="89230"/>
                </a:lnTo>
                <a:lnTo>
                  <a:pt x="17024" y="86153"/>
                </a:lnTo>
                <a:lnTo>
                  <a:pt x="14117" y="82393"/>
                </a:lnTo>
                <a:lnTo>
                  <a:pt x="12871" y="77948"/>
                </a:lnTo>
                <a:lnTo>
                  <a:pt x="12456" y="73504"/>
                </a:lnTo>
                <a:lnTo>
                  <a:pt x="12871" y="68717"/>
                </a:lnTo>
                <a:lnTo>
                  <a:pt x="14117" y="63589"/>
                </a:lnTo>
                <a:lnTo>
                  <a:pt x="15778" y="59487"/>
                </a:lnTo>
                <a:lnTo>
                  <a:pt x="19100" y="54017"/>
                </a:lnTo>
                <a:lnTo>
                  <a:pt x="22422" y="48547"/>
                </a:lnTo>
                <a:lnTo>
                  <a:pt x="26574" y="43760"/>
                </a:lnTo>
                <a:lnTo>
                  <a:pt x="30726" y="39316"/>
                </a:lnTo>
                <a:lnTo>
                  <a:pt x="35294" y="34871"/>
                </a:lnTo>
                <a:lnTo>
                  <a:pt x="39861" y="30427"/>
                </a:lnTo>
                <a:lnTo>
                  <a:pt x="45674" y="26324"/>
                </a:lnTo>
                <a:lnTo>
                  <a:pt x="51487" y="21880"/>
                </a:lnTo>
                <a:lnTo>
                  <a:pt x="56885" y="18119"/>
                </a:lnTo>
                <a:lnTo>
                  <a:pt x="64359" y="14700"/>
                </a:lnTo>
                <a:lnTo>
                  <a:pt x="72664" y="11965"/>
                </a:lnTo>
                <a:lnTo>
                  <a:pt x="80968" y="8888"/>
                </a:lnTo>
                <a:lnTo>
                  <a:pt x="88442" y="6495"/>
                </a:lnTo>
                <a:lnTo>
                  <a:pt x="94671" y="4102"/>
                </a:lnTo>
                <a:lnTo>
                  <a:pt x="98408" y="2051"/>
                </a:lnTo>
                <a:lnTo>
                  <a:pt x="99653" y="683"/>
                </a:lnTo>
                <a:lnTo>
                  <a:pt x="95501" y="0"/>
                </a:lnTo>
                <a:lnTo>
                  <a:pt x="89273" y="341"/>
                </a:lnTo>
                <a:lnTo>
                  <a:pt x="82214" y="1367"/>
                </a:lnTo>
                <a:lnTo>
                  <a:pt x="74740" y="3076"/>
                </a:lnTo>
                <a:lnTo>
                  <a:pt x="66851" y="5811"/>
                </a:lnTo>
                <a:lnTo>
                  <a:pt x="59792" y="8547"/>
                </a:lnTo>
                <a:lnTo>
                  <a:pt x="52733" y="11965"/>
                </a:lnTo>
                <a:lnTo>
                  <a:pt x="46505" y="1572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64" name="Google Shape;2664;p12"/>
          <p:cNvSpPr/>
          <p:nvPr/>
        </p:nvSpPr>
        <p:spPr>
          <a:xfrm>
            <a:off x="5573712" y="3051175"/>
            <a:ext cx="57150" cy="57150"/>
          </a:xfrm>
          <a:custGeom>
            <a:rect b="b" l="l" r="r" t="t"/>
            <a:pathLst>
              <a:path extrusionOk="0" h="120000" w="120000">
                <a:moveTo>
                  <a:pt x="99212" y="36410"/>
                </a:moveTo>
                <a:lnTo>
                  <a:pt x="104881" y="43076"/>
                </a:lnTo>
                <a:lnTo>
                  <a:pt x="108188" y="50769"/>
                </a:lnTo>
                <a:lnTo>
                  <a:pt x="109606" y="58974"/>
                </a:lnTo>
                <a:lnTo>
                  <a:pt x="109606" y="67692"/>
                </a:lnTo>
                <a:lnTo>
                  <a:pt x="108661" y="74871"/>
                </a:lnTo>
                <a:lnTo>
                  <a:pt x="106771" y="81025"/>
                </a:lnTo>
                <a:lnTo>
                  <a:pt x="103464" y="87179"/>
                </a:lnTo>
                <a:lnTo>
                  <a:pt x="99685" y="91794"/>
                </a:lnTo>
                <a:lnTo>
                  <a:pt x="95433" y="97435"/>
                </a:lnTo>
                <a:lnTo>
                  <a:pt x="91181" y="102051"/>
                </a:lnTo>
                <a:lnTo>
                  <a:pt x="86456" y="106666"/>
                </a:lnTo>
                <a:lnTo>
                  <a:pt x="82204" y="111794"/>
                </a:lnTo>
                <a:lnTo>
                  <a:pt x="81259" y="113333"/>
                </a:lnTo>
                <a:lnTo>
                  <a:pt x="81259" y="114871"/>
                </a:lnTo>
                <a:lnTo>
                  <a:pt x="81259" y="116410"/>
                </a:lnTo>
                <a:lnTo>
                  <a:pt x="82204" y="118461"/>
                </a:lnTo>
                <a:lnTo>
                  <a:pt x="83622" y="119487"/>
                </a:lnTo>
                <a:lnTo>
                  <a:pt x="85511" y="120000"/>
                </a:lnTo>
                <a:lnTo>
                  <a:pt x="86929" y="119487"/>
                </a:lnTo>
                <a:lnTo>
                  <a:pt x="88346" y="118461"/>
                </a:lnTo>
                <a:lnTo>
                  <a:pt x="98267" y="111282"/>
                </a:lnTo>
                <a:lnTo>
                  <a:pt x="106771" y="102051"/>
                </a:lnTo>
                <a:lnTo>
                  <a:pt x="113385" y="91282"/>
                </a:lnTo>
                <a:lnTo>
                  <a:pt x="117637" y="79487"/>
                </a:lnTo>
                <a:lnTo>
                  <a:pt x="120000" y="67179"/>
                </a:lnTo>
                <a:lnTo>
                  <a:pt x="118582" y="54871"/>
                </a:lnTo>
                <a:lnTo>
                  <a:pt x="114803" y="43076"/>
                </a:lnTo>
                <a:lnTo>
                  <a:pt x="106771" y="32820"/>
                </a:lnTo>
                <a:lnTo>
                  <a:pt x="101102" y="27179"/>
                </a:lnTo>
                <a:lnTo>
                  <a:pt x="94015" y="23076"/>
                </a:lnTo>
                <a:lnTo>
                  <a:pt x="86456" y="18461"/>
                </a:lnTo>
                <a:lnTo>
                  <a:pt x="77952" y="14871"/>
                </a:lnTo>
                <a:lnTo>
                  <a:pt x="69448" y="10769"/>
                </a:lnTo>
                <a:lnTo>
                  <a:pt x="60944" y="8205"/>
                </a:lnTo>
                <a:lnTo>
                  <a:pt x="52440" y="6153"/>
                </a:lnTo>
                <a:lnTo>
                  <a:pt x="43937" y="3589"/>
                </a:lnTo>
                <a:lnTo>
                  <a:pt x="35433" y="2051"/>
                </a:lnTo>
                <a:lnTo>
                  <a:pt x="27874" y="1025"/>
                </a:lnTo>
                <a:lnTo>
                  <a:pt x="20314" y="0"/>
                </a:lnTo>
                <a:lnTo>
                  <a:pt x="14645" y="0"/>
                </a:lnTo>
                <a:lnTo>
                  <a:pt x="8976" y="0"/>
                </a:lnTo>
                <a:lnTo>
                  <a:pt x="4724" y="0"/>
                </a:lnTo>
                <a:lnTo>
                  <a:pt x="1417" y="1025"/>
                </a:lnTo>
                <a:lnTo>
                  <a:pt x="0" y="2051"/>
                </a:lnTo>
                <a:lnTo>
                  <a:pt x="5196" y="3076"/>
                </a:lnTo>
                <a:lnTo>
                  <a:pt x="9921" y="3589"/>
                </a:lnTo>
                <a:lnTo>
                  <a:pt x="16062" y="4615"/>
                </a:lnTo>
                <a:lnTo>
                  <a:pt x="21732" y="6153"/>
                </a:lnTo>
                <a:lnTo>
                  <a:pt x="27874" y="7692"/>
                </a:lnTo>
                <a:lnTo>
                  <a:pt x="34960" y="8717"/>
                </a:lnTo>
                <a:lnTo>
                  <a:pt x="41102" y="10256"/>
                </a:lnTo>
                <a:lnTo>
                  <a:pt x="48188" y="11794"/>
                </a:lnTo>
                <a:lnTo>
                  <a:pt x="54803" y="14358"/>
                </a:lnTo>
                <a:lnTo>
                  <a:pt x="61889" y="16410"/>
                </a:lnTo>
                <a:lnTo>
                  <a:pt x="68503" y="18461"/>
                </a:lnTo>
                <a:lnTo>
                  <a:pt x="75118" y="21538"/>
                </a:lnTo>
                <a:lnTo>
                  <a:pt x="81732" y="24615"/>
                </a:lnTo>
                <a:lnTo>
                  <a:pt x="87874" y="28205"/>
                </a:lnTo>
                <a:lnTo>
                  <a:pt x="94015" y="32307"/>
                </a:lnTo>
                <a:lnTo>
                  <a:pt x="99212" y="3641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65" name="Google Shape;2665;p12"/>
          <p:cNvSpPr/>
          <p:nvPr/>
        </p:nvSpPr>
        <p:spPr>
          <a:xfrm>
            <a:off x="5461000" y="3078161"/>
            <a:ext cx="22225" cy="52387"/>
          </a:xfrm>
          <a:custGeom>
            <a:rect b="b" l="l" r="r" t="t"/>
            <a:pathLst>
              <a:path extrusionOk="0" h="120000" w="120000">
                <a:moveTo>
                  <a:pt x="0" y="65701"/>
                </a:moveTo>
                <a:lnTo>
                  <a:pt x="0" y="75475"/>
                </a:lnTo>
                <a:lnTo>
                  <a:pt x="4660" y="84705"/>
                </a:lnTo>
                <a:lnTo>
                  <a:pt x="13980" y="93393"/>
                </a:lnTo>
                <a:lnTo>
                  <a:pt x="25631" y="100995"/>
                </a:lnTo>
                <a:lnTo>
                  <a:pt x="40776" y="106968"/>
                </a:lnTo>
                <a:lnTo>
                  <a:pt x="58252" y="112941"/>
                </a:lnTo>
                <a:lnTo>
                  <a:pt x="76893" y="117285"/>
                </a:lnTo>
                <a:lnTo>
                  <a:pt x="96699" y="119457"/>
                </a:lnTo>
                <a:lnTo>
                  <a:pt x="103689" y="120000"/>
                </a:lnTo>
                <a:lnTo>
                  <a:pt x="109514" y="118914"/>
                </a:lnTo>
                <a:lnTo>
                  <a:pt x="114174" y="117285"/>
                </a:lnTo>
                <a:lnTo>
                  <a:pt x="116504" y="114570"/>
                </a:lnTo>
                <a:lnTo>
                  <a:pt x="116504" y="111855"/>
                </a:lnTo>
                <a:lnTo>
                  <a:pt x="115339" y="109140"/>
                </a:lnTo>
                <a:lnTo>
                  <a:pt x="111844" y="106425"/>
                </a:lnTo>
                <a:lnTo>
                  <a:pt x="106019" y="105339"/>
                </a:lnTo>
                <a:lnTo>
                  <a:pt x="86213" y="102081"/>
                </a:lnTo>
                <a:lnTo>
                  <a:pt x="67572" y="97194"/>
                </a:lnTo>
                <a:lnTo>
                  <a:pt x="52427" y="91221"/>
                </a:lnTo>
                <a:lnTo>
                  <a:pt x="41941" y="84162"/>
                </a:lnTo>
                <a:lnTo>
                  <a:pt x="34951" y="75475"/>
                </a:lnTo>
                <a:lnTo>
                  <a:pt x="31456" y="66244"/>
                </a:lnTo>
                <a:lnTo>
                  <a:pt x="31456" y="55927"/>
                </a:lnTo>
                <a:lnTo>
                  <a:pt x="37281" y="45610"/>
                </a:lnTo>
                <a:lnTo>
                  <a:pt x="44271" y="38009"/>
                </a:lnTo>
                <a:lnTo>
                  <a:pt x="53592" y="30950"/>
                </a:lnTo>
                <a:lnTo>
                  <a:pt x="65242" y="24977"/>
                </a:lnTo>
                <a:lnTo>
                  <a:pt x="76893" y="19004"/>
                </a:lnTo>
                <a:lnTo>
                  <a:pt x="88543" y="13574"/>
                </a:lnTo>
                <a:lnTo>
                  <a:pt x="100194" y="9230"/>
                </a:lnTo>
                <a:lnTo>
                  <a:pt x="111844" y="4343"/>
                </a:lnTo>
                <a:lnTo>
                  <a:pt x="120000" y="542"/>
                </a:lnTo>
                <a:lnTo>
                  <a:pt x="111844" y="0"/>
                </a:lnTo>
                <a:lnTo>
                  <a:pt x="97864" y="2714"/>
                </a:lnTo>
                <a:lnTo>
                  <a:pt x="80388" y="9230"/>
                </a:lnTo>
                <a:lnTo>
                  <a:pt x="59417" y="17918"/>
                </a:lnTo>
                <a:lnTo>
                  <a:pt x="39611" y="28778"/>
                </a:lnTo>
                <a:lnTo>
                  <a:pt x="20970" y="40723"/>
                </a:lnTo>
                <a:lnTo>
                  <a:pt x="8155" y="53212"/>
                </a:lnTo>
                <a:lnTo>
                  <a:pt x="0" y="65701"/>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66" name="Google Shape;2666;p12"/>
          <p:cNvSpPr/>
          <p:nvPr/>
        </p:nvSpPr>
        <p:spPr>
          <a:xfrm>
            <a:off x="5619750" y="3048000"/>
            <a:ext cx="49211" cy="69849"/>
          </a:xfrm>
          <a:custGeom>
            <a:rect b="b" l="l" r="r" t="t"/>
            <a:pathLst>
              <a:path extrusionOk="0" h="120000" w="120000">
                <a:moveTo>
                  <a:pt x="97194" y="45000"/>
                </a:moveTo>
                <a:lnTo>
                  <a:pt x="100995" y="47916"/>
                </a:lnTo>
                <a:lnTo>
                  <a:pt x="104796" y="51666"/>
                </a:lnTo>
                <a:lnTo>
                  <a:pt x="106968" y="55416"/>
                </a:lnTo>
                <a:lnTo>
                  <a:pt x="109140" y="59583"/>
                </a:lnTo>
                <a:lnTo>
                  <a:pt x="109683" y="63750"/>
                </a:lnTo>
                <a:lnTo>
                  <a:pt x="109683" y="67916"/>
                </a:lnTo>
                <a:lnTo>
                  <a:pt x="108054" y="72500"/>
                </a:lnTo>
                <a:lnTo>
                  <a:pt x="105882" y="76666"/>
                </a:lnTo>
                <a:lnTo>
                  <a:pt x="101538" y="80833"/>
                </a:lnTo>
                <a:lnTo>
                  <a:pt x="97194" y="85000"/>
                </a:lnTo>
                <a:lnTo>
                  <a:pt x="92307" y="88333"/>
                </a:lnTo>
                <a:lnTo>
                  <a:pt x="86334" y="92083"/>
                </a:lnTo>
                <a:lnTo>
                  <a:pt x="81447" y="95416"/>
                </a:lnTo>
                <a:lnTo>
                  <a:pt x="75475" y="98750"/>
                </a:lnTo>
                <a:lnTo>
                  <a:pt x="70045" y="102500"/>
                </a:lnTo>
                <a:lnTo>
                  <a:pt x="64615" y="106250"/>
                </a:lnTo>
                <a:lnTo>
                  <a:pt x="62986" y="107500"/>
                </a:lnTo>
                <a:lnTo>
                  <a:pt x="61900" y="109583"/>
                </a:lnTo>
                <a:lnTo>
                  <a:pt x="60814" y="111250"/>
                </a:lnTo>
                <a:lnTo>
                  <a:pt x="59728" y="112916"/>
                </a:lnTo>
                <a:lnTo>
                  <a:pt x="59185" y="115000"/>
                </a:lnTo>
                <a:lnTo>
                  <a:pt x="59185" y="116666"/>
                </a:lnTo>
                <a:lnTo>
                  <a:pt x="59728" y="118333"/>
                </a:lnTo>
                <a:lnTo>
                  <a:pt x="61357" y="119583"/>
                </a:lnTo>
                <a:lnTo>
                  <a:pt x="63529" y="120000"/>
                </a:lnTo>
                <a:lnTo>
                  <a:pt x="65701" y="120000"/>
                </a:lnTo>
                <a:lnTo>
                  <a:pt x="67873" y="119583"/>
                </a:lnTo>
                <a:lnTo>
                  <a:pt x="70045" y="118333"/>
                </a:lnTo>
                <a:lnTo>
                  <a:pt x="75475" y="113333"/>
                </a:lnTo>
                <a:lnTo>
                  <a:pt x="81990" y="108750"/>
                </a:lnTo>
                <a:lnTo>
                  <a:pt x="87963" y="104166"/>
                </a:lnTo>
                <a:lnTo>
                  <a:pt x="95022" y="99583"/>
                </a:lnTo>
                <a:lnTo>
                  <a:pt x="100995" y="95416"/>
                </a:lnTo>
                <a:lnTo>
                  <a:pt x="106968" y="90416"/>
                </a:lnTo>
                <a:lnTo>
                  <a:pt x="112398" y="85000"/>
                </a:lnTo>
                <a:lnTo>
                  <a:pt x="116742" y="79166"/>
                </a:lnTo>
                <a:lnTo>
                  <a:pt x="119457" y="72500"/>
                </a:lnTo>
                <a:lnTo>
                  <a:pt x="120000" y="65833"/>
                </a:lnTo>
                <a:lnTo>
                  <a:pt x="118371" y="59166"/>
                </a:lnTo>
                <a:lnTo>
                  <a:pt x="115656" y="52916"/>
                </a:lnTo>
                <a:lnTo>
                  <a:pt x="110769" y="46666"/>
                </a:lnTo>
                <a:lnTo>
                  <a:pt x="105339" y="41250"/>
                </a:lnTo>
                <a:lnTo>
                  <a:pt x="98280" y="36250"/>
                </a:lnTo>
                <a:lnTo>
                  <a:pt x="91764" y="32083"/>
                </a:lnTo>
                <a:lnTo>
                  <a:pt x="86334" y="28750"/>
                </a:lnTo>
                <a:lnTo>
                  <a:pt x="80904" y="26250"/>
                </a:lnTo>
                <a:lnTo>
                  <a:pt x="74389" y="22916"/>
                </a:lnTo>
                <a:lnTo>
                  <a:pt x="67873" y="20000"/>
                </a:lnTo>
                <a:lnTo>
                  <a:pt x="61900" y="16666"/>
                </a:lnTo>
                <a:lnTo>
                  <a:pt x="54841" y="13750"/>
                </a:lnTo>
                <a:lnTo>
                  <a:pt x="48325" y="11250"/>
                </a:lnTo>
                <a:lnTo>
                  <a:pt x="41809" y="8333"/>
                </a:lnTo>
                <a:lnTo>
                  <a:pt x="35837" y="6250"/>
                </a:lnTo>
                <a:lnTo>
                  <a:pt x="29321" y="3750"/>
                </a:lnTo>
                <a:lnTo>
                  <a:pt x="22805" y="2500"/>
                </a:lnTo>
                <a:lnTo>
                  <a:pt x="17375" y="1250"/>
                </a:lnTo>
                <a:lnTo>
                  <a:pt x="11945" y="416"/>
                </a:lnTo>
                <a:lnTo>
                  <a:pt x="7601" y="0"/>
                </a:lnTo>
                <a:lnTo>
                  <a:pt x="3800" y="416"/>
                </a:lnTo>
                <a:lnTo>
                  <a:pt x="0" y="1250"/>
                </a:lnTo>
                <a:lnTo>
                  <a:pt x="4343" y="2083"/>
                </a:lnTo>
                <a:lnTo>
                  <a:pt x="8687" y="3333"/>
                </a:lnTo>
                <a:lnTo>
                  <a:pt x="14117" y="5416"/>
                </a:lnTo>
                <a:lnTo>
                  <a:pt x="19004" y="7083"/>
                </a:lnTo>
                <a:lnTo>
                  <a:pt x="25520" y="9166"/>
                </a:lnTo>
                <a:lnTo>
                  <a:pt x="31493" y="11666"/>
                </a:lnTo>
                <a:lnTo>
                  <a:pt x="38552" y="14166"/>
                </a:lnTo>
                <a:lnTo>
                  <a:pt x="45067" y="16666"/>
                </a:lnTo>
                <a:lnTo>
                  <a:pt x="52126" y="20000"/>
                </a:lnTo>
                <a:lnTo>
                  <a:pt x="59185" y="22916"/>
                </a:lnTo>
                <a:lnTo>
                  <a:pt x="65701" y="26666"/>
                </a:lnTo>
                <a:lnTo>
                  <a:pt x="72760" y="30000"/>
                </a:lnTo>
                <a:lnTo>
                  <a:pt x="79276" y="33750"/>
                </a:lnTo>
                <a:lnTo>
                  <a:pt x="85791" y="37500"/>
                </a:lnTo>
                <a:lnTo>
                  <a:pt x="91764" y="40833"/>
                </a:lnTo>
                <a:lnTo>
                  <a:pt x="97194" y="4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67" name="Google Shape;2667;p12"/>
          <p:cNvSpPr/>
          <p:nvPr/>
        </p:nvSpPr>
        <p:spPr>
          <a:xfrm>
            <a:off x="5567362" y="3128961"/>
            <a:ext cx="15875" cy="42861"/>
          </a:xfrm>
          <a:custGeom>
            <a:rect b="b" l="l" r="r" t="t"/>
            <a:pathLst>
              <a:path extrusionOk="0" h="120000" w="120000">
                <a:moveTo>
                  <a:pt x="45405" y="8275"/>
                </a:moveTo>
                <a:lnTo>
                  <a:pt x="42162" y="4827"/>
                </a:lnTo>
                <a:lnTo>
                  <a:pt x="37297" y="2068"/>
                </a:lnTo>
                <a:lnTo>
                  <a:pt x="27567" y="689"/>
                </a:lnTo>
                <a:lnTo>
                  <a:pt x="19459" y="0"/>
                </a:lnTo>
                <a:lnTo>
                  <a:pt x="11351" y="1379"/>
                </a:lnTo>
                <a:lnTo>
                  <a:pt x="4864" y="3448"/>
                </a:lnTo>
                <a:lnTo>
                  <a:pt x="0" y="6896"/>
                </a:lnTo>
                <a:lnTo>
                  <a:pt x="0" y="11034"/>
                </a:lnTo>
                <a:lnTo>
                  <a:pt x="8108" y="26896"/>
                </a:lnTo>
                <a:lnTo>
                  <a:pt x="21081" y="45517"/>
                </a:lnTo>
                <a:lnTo>
                  <a:pt x="38918" y="63448"/>
                </a:lnTo>
                <a:lnTo>
                  <a:pt x="58378" y="81379"/>
                </a:lnTo>
                <a:lnTo>
                  <a:pt x="79459" y="97241"/>
                </a:lnTo>
                <a:lnTo>
                  <a:pt x="98918" y="109655"/>
                </a:lnTo>
                <a:lnTo>
                  <a:pt x="111891" y="117931"/>
                </a:lnTo>
                <a:lnTo>
                  <a:pt x="120000" y="120000"/>
                </a:lnTo>
                <a:lnTo>
                  <a:pt x="116756" y="111724"/>
                </a:lnTo>
                <a:lnTo>
                  <a:pt x="108648" y="101379"/>
                </a:lnTo>
                <a:lnTo>
                  <a:pt x="98918" y="88275"/>
                </a:lnTo>
                <a:lnTo>
                  <a:pt x="85945" y="72413"/>
                </a:lnTo>
                <a:lnTo>
                  <a:pt x="74594" y="56551"/>
                </a:lnTo>
                <a:lnTo>
                  <a:pt x="61621" y="40000"/>
                </a:lnTo>
                <a:lnTo>
                  <a:pt x="51891" y="24137"/>
                </a:lnTo>
                <a:lnTo>
                  <a:pt x="45405" y="8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68" name="Google Shape;2668;p12"/>
          <p:cNvSpPr/>
          <p:nvPr/>
        </p:nvSpPr>
        <p:spPr>
          <a:xfrm>
            <a:off x="5559425" y="3106736"/>
            <a:ext cx="9524" cy="20636"/>
          </a:xfrm>
          <a:custGeom>
            <a:rect b="b" l="l" r="r" t="t"/>
            <a:pathLst>
              <a:path extrusionOk="0" h="120000" w="120000">
                <a:moveTo>
                  <a:pt x="61538" y="12413"/>
                </a:moveTo>
                <a:lnTo>
                  <a:pt x="58461" y="6896"/>
                </a:lnTo>
                <a:lnTo>
                  <a:pt x="49230" y="2758"/>
                </a:lnTo>
                <a:lnTo>
                  <a:pt x="40000" y="0"/>
                </a:lnTo>
                <a:lnTo>
                  <a:pt x="24615" y="0"/>
                </a:lnTo>
                <a:lnTo>
                  <a:pt x="15384" y="1379"/>
                </a:lnTo>
                <a:lnTo>
                  <a:pt x="6153" y="4137"/>
                </a:lnTo>
                <a:lnTo>
                  <a:pt x="0" y="8275"/>
                </a:lnTo>
                <a:lnTo>
                  <a:pt x="0" y="13793"/>
                </a:lnTo>
                <a:lnTo>
                  <a:pt x="0" y="30344"/>
                </a:lnTo>
                <a:lnTo>
                  <a:pt x="9230" y="48275"/>
                </a:lnTo>
                <a:lnTo>
                  <a:pt x="21538" y="66206"/>
                </a:lnTo>
                <a:lnTo>
                  <a:pt x="40000" y="82758"/>
                </a:lnTo>
                <a:lnTo>
                  <a:pt x="58461" y="99310"/>
                </a:lnTo>
                <a:lnTo>
                  <a:pt x="76923" y="111724"/>
                </a:lnTo>
                <a:lnTo>
                  <a:pt x="101538" y="118620"/>
                </a:lnTo>
                <a:lnTo>
                  <a:pt x="116923" y="120000"/>
                </a:lnTo>
                <a:lnTo>
                  <a:pt x="120000" y="96551"/>
                </a:lnTo>
                <a:lnTo>
                  <a:pt x="104615" y="68965"/>
                </a:lnTo>
                <a:lnTo>
                  <a:pt x="83076" y="40000"/>
                </a:lnTo>
                <a:lnTo>
                  <a:pt x="61538" y="1241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69" name="Google Shape;2669;p12"/>
          <p:cNvSpPr/>
          <p:nvPr/>
        </p:nvSpPr>
        <p:spPr>
          <a:xfrm>
            <a:off x="5553075" y="3092450"/>
            <a:ext cx="6349" cy="11112"/>
          </a:xfrm>
          <a:custGeom>
            <a:rect b="b" l="l" r="r" t="t"/>
            <a:pathLst>
              <a:path extrusionOk="0" h="120000" w="120000">
                <a:moveTo>
                  <a:pt x="63529" y="16470"/>
                </a:moveTo>
                <a:lnTo>
                  <a:pt x="63529" y="18823"/>
                </a:lnTo>
                <a:lnTo>
                  <a:pt x="60000" y="11764"/>
                </a:lnTo>
                <a:lnTo>
                  <a:pt x="49411" y="2352"/>
                </a:lnTo>
                <a:lnTo>
                  <a:pt x="38823" y="0"/>
                </a:lnTo>
                <a:lnTo>
                  <a:pt x="24705" y="0"/>
                </a:lnTo>
                <a:lnTo>
                  <a:pt x="14117" y="2352"/>
                </a:lnTo>
                <a:lnTo>
                  <a:pt x="3529" y="11764"/>
                </a:lnTo>
                <a:lnTo>
                  <a:pt x="0" y="18823"/>
                </a:lnTo>
                <a:lnTo>
                  <a:pt x="0" y="25882"/>
                </a:lnTo>
                <a:lnTo>
                  <a:pt x="3529" y="37647"/>
                </a:lnTo>
                <a:lnTo>
                  <a:pt x="14117" y="54117"/>
                </a:lnTo>
                <a:lnTo>
                  <a:pt x="28235" y="70588"/>
                </a:lnTo>
                <a:lnTo>
                  <a:pt x="45882" y="87058"/>
                </a:lnTo>
                <a:lnTo>
                  <a:pt x="63529" y="101176"/>
                </a:lnTo>
                <a:lnTo>
                  <a:pt x="88235" y="110588"/>
                </a:lnTo>
                <a:lnTo>
                  <a:pt x="105882" y="120000"/>
                </a:lnTo>
                <a:lnTo>
                  <a:pt x="120000" y="120000"/>
                </a:lnTo>
                <a:lnTo>
                  <a:pt x="116470" y="94117"/>
                </a:lnTo>
                <a:lnTo>
                  <a:pt x="102352" y="63529"/>
                </a:lnTo>
                <a:lnTo>
                  <a:pt x="81176" y="35294"/>
                </a:lnTo>
                <a:lnTo>
                  <a:pt x="63529" y="1647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70" name="Google Shape;2670;p12"/>
          <p:cNvSpPr/>
          <p:nvPr/>
        </p:nvSpPr>
        <p:spPr>
          <a:xfrm>
            <a:off x="5545137" y="3081336"/>
            <a:ext cx="11112" cy="7937"/>
          </a:xfrm>
          <a:custGeom>
            <a:rect b="b" l="l" r="r" t="t"/>
            <a:pathLst>
              <a:path extrusionOk="0" h="120000" w="120000">
                <a:moveTo>
                  <a:pt x="96521" y="87272"/>
                </a:moveTo>
                <a:lnTo>
                  <a:pt x="106956" y="80000"/>
                </a:lnTo>
                <a:lnTo>
                  <a:pt x="117391" y="69090"/>
                </a:lnTo>
                <a:lnTo>
                  <a:pt x="120000" y="54545"/>
                </a:lnTo>
                <a:lnTo>
                  <a:pt x="120000" y="36363"/>
                </a:lnTo>
                <a:lnTo>
                  <a:pt x="114782" y="18181"/>
                </a:lnTo>
                <a:lnTo>
                  <a:pt x="106956" y="7272"/>
                </a:lnTo>
                <a:lnTo>
                  <a:pt x="96521" y="0"/>
                </a:lnTo>
                <a:lnTo>
                  <a:pt x="83478" y="0"/>
                </a:lnTo>
                <a:lnTo>
                  <a:pt x="75652" y="0"/>
                </a:lnTo>
                <a:lnTo>
                  <a:pt x="65217" y="3636"/>
                </a:lnTo>
                <a:lnTo>
                  <a:pt x="49565" y="10909"/>
                </a:lnTo>
                <a:lnTo>
                  <a:pt x="31304" y="25454"/>
                </a:lnTo>
                <a:lnTo>
                  <a:pt x="13043" y="50909"/>
                </a:lnTo>
                <a:lnTo>
                  <a:pt x="5217" y="72727"/>
                </a:lnTo>
                <a:lnTo>
                  <a:pt x="0" y="94545"/>
                </a:lnTo>
                <a:lnTo>
                  <a:pt x="0" y="105454"/>
                </a:lnTo>
                <a:lnTo>
                  <a:pt x="7826" y="112727"/>
                </a:lnTo>
                <a:lnTo>
                  <a:pt x="18260" y="120000"/>
                </a:lnTo>
                <a:lnTo>
                  <a:pt x="31304" y="120000"/>
                </a:lnTo>
                <a:lnTo>
                  <a:pt x="41739" y="120000"/>
                </a:lnTo>
                <a:lnTo>
                  <a:pt x="54782" y="112727"/>
                </a:lnTo>
                <a:lnTo>
                  <a:pt x="67826" y="109090"/>
                </a:lnTo>
                <a:lnTo>
                  <a:pt x="83478" y="101818"/>
                </a:lnTo>
                <a:lnTo>
                  <a:pt x="96521" y="8727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71" name="Google Shape;2671;p12"/>
          <p:cNvSpPr/>
          <p:nvPr/>
        </p:nvSpPr>
        <p:spPr>
          <a:xfrm>
            <a:off x="5497512" y="3068636"/>
            <a:ext cx="41275" cy="52387"/>
          </a:xfrm>
          <a:custGeom>
            <a:rect b="b" l="l" r="r" t="t"/>
            <a:pathLst>
              <a:path extrusionOk="0" h="120000" w="120000">
                <a:moveTo>
                  <a:pt x="44067" y="18082"/>
                </a:moveTo>
                <a:lnTo>
                  <a:pt x="35254" y="23561"/>
                </a:lnTo>
                <a:lnTo>
                  <a:pt x="27796" y="29589"/>
                </a:lnTo>
                <a:lnTo>
                  <a:pt x="19661" y="36164"/>
                </a:lnTo>
                <a:lnTo>
                  <a:pt x="13559" y="43287"/>
                </a:lnTo>
                <a:lnTo>
                  <a:pt x="8135" y="50958"/>
                </a:lnTo>
                <a:lnTo>
                  <a:pt x="4067" y="58630"/>
                </a:lnTo>
                <a:lnTo>
                  <a:pt x="1355" y="66301"/>
                </a:lnTo>
                <a:lnTo>
                  <a:pt x="0" y="74520"/>
                </a:lnTo>
                <a:lnTo>
                  <a:pt x="1355" y="86575"/>
                </a:lnTo>
                <a:lnTo>
                  <a:pt x="6779" y="96986"/>
                </a:lnTo>
                <a:lnTo>
                  <a:pt x="15593" y="105753"/>
                </a:lnTo>
                <a:lnTo>
                  <a:pt x="25762" y="111780"/>
                </a:lnTo>
                <a:lnTo>
                  <a:pt x="38644" y="116712"/>
                </a:lnTo>
                <a:lnTo>
                  <a:pt x="52881" y="119452"/>
                </a:lnTo>
                <a:lnTo>
                  <a:pt x="66440" y="120000"/>
                </a:lnTo>
                <a:lnTo>
                  <a:pt x="80000" y="118356"/>
                </a:lnTo>
                <a:lnTo>
                  <a:pt x="83389" y="118356"/>
                </a:lnTo>
                <a:lnTo>
                  <a:pt x="86101" y="117260"/>
                </a:lnTo>
                <a:lnTo>
                  <a:pt x="88135" y="115068"/>
                </a:lnTo>
                <a:lnTo>
                  <a:pt x="88813" y="112328"/>
                </a:lnTo>
                <a:lnTo>
                  <a:pt x="88135" y="111232"/>
                </a:lnTo>
                <a:lnTo>
                  <a:pt x="86101" y="111232"/>
                </a:lnTo>
                <a:lnTo>
                  <a:pt x="83389" y="110684"/>
                </a:lnTo>
                <a:lnTo>
                  <a:pt x="79322" y="110684"/>
                </a:lnTo>
                <a:lnTo>
                  <a:pt x="75254" y="110684"/>
                </a:lnTo>
                <a:lnTo>
                  <a:pt x="71864" y="110684"/>
                </a:lnTo>
                <a:lnTo>
                  <a:pt x="67796" y="110684"/>
                </a:lnTo>
                <a:lnTo>
                  <a:pt x="65762" y="110684"/>
                </a:lnTo>
                <a:lnTo>
                  <a:pt x="58983" y="110136"/>
                </a:lnTo>
                <a:lnTo>
                  <a:pt x="52203" y="109589"/>
                </a:lnTo>
                <a:lnTo>
                  <a:pt x="45423" y="109041"/>
                </a:lnTo>
                <a:lnTo>
                  <a:pt x="37966" y="107397"/>
                </a:lnTo>
                <a:lnTo>
                  <a:pt x="31186" y="105753"/>
                </a:lnTo>
                <a:lnTo>
                  <a:pt x="23728" y="101369"/>
                </a:lnTo>
                <a:lnTo>
                  <a:pt x="17627" y="95890"/>
                </a:lnTo>
                <a:lnTo>
                  <a:pt x="10169" y="88767"/>
                </a:lnTo>
                <a:lnTo>
                  <a:pt x="8813" y="80000"/>
                </a:lnTo>
                <a:lnTo>
                  <a:pt x="9491" y="71780"/>
                </a:lnTo>
                <a:lnTo>
                  <a:pt x="12881" y="63561"/>
                </a:lnTo>
                <a:lnTo>
                  <a:pt x="16949" y="55890"/>
                </a:lnTo>
                <a:lnTo>
                  <a:pt x="23050" y="48767"/>
                </a:lnTo>
                <a:lnTo>
                  <a:pt x="30508" y="41643"/>
                </a:lnTo>
                <a:lnTo>
                  <a:pt x="37966" y="35616"/>
                </a:lnTo>
                <a:lnTo>
                  <a:pt x="47457" y="30136"/>
                </a:lnTo>
                <a:lnTo>
                  <a:pt x="56949" y="24657"/>
                </a:lnTo>
                <a:lnTo>
                  <a:pt x="66440" y="20273"/>
                </a:lnTo>
                <a:lnTo>
                  <a:pt x="76610" y="15890"/>
                </a:lnTo>
                <a:lnTo>
                  <a:pt x="86101" y="12602"/>
                </a:lnTo>
                <a:lnTo>
                  <a:pt x="95593" y="9315"/>
                </a:lnTo>
                <a:lnTo>
                  <a:pt x="104406" y="6575"/>
                </a:lnTo>
                <a:lnTo>
                  <a:pt x="113220" y="4931"/>
                </a:lnTo>
                <a:lnTo>
                  <a:pt x="119999" y="3835"/>
                </a:lnTo>
                <a:lnTo>
                  <a:pt x="115254" y="1095"/>
                </a:lnTo>
                <a:lnTo>
                  <a:pt x="107118" y="0"/>
                </a:lnTo>
                <a:lnTo>
                  <a:pt x="98305" y="1095"/>
                </a:lnTo>
                <a:lnTo>
                  <a:pt x="87457" y="3287"/>
                </a:lnTo>
                <a:lnTo>
                  <a:pt x="75254" y="6027"/>
                </a:lnTo>
                <a:lnTo>
                  <a:pt x="63728" y="9315"/>
                </a:lnTo>
                <a:lnTo>
                  <a:pt x="52881" y="14246"/>
                </a:lnTo>
                <a:lnTo>
                  <a:pt x="44067" y="1808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72" name="Google Shape;2672;p12"/>
          <p:cNvSpPr/>
          <p:nvPr/>
        </p:nvSpPr>
        <p:spPr>
          <a:xfrm>
            <a:off x="5565775" y="3067050"/>
            <a:ext cx="25399" cy="41275"/>
          </a:xfrm>
          <a:custGeom>
            <a:rect b="b" l="l" r="r" t="t"/>
            <a:pathLst>
              <a:path extrusionOk="0" h="120000" w="120000">
                <a:moveTo>
                  <a:pt x="101217" y="40235"/>
                </a:moveTo>
                <a:lnTo>
                  <a:pt x="104347" y="52941"/>
                </a:lnTo>
                <a:lnTo>
                  <a:pt x="102260" y="63529"/>
                </a:lnTo>
                <a:lnTo>
                  <a:pt x="94956" y="72705"/>
                </a:lnTo>
                <a:lnTo>
                  <a:pt x="83478" y="80470"/>
                </a:lnTo>
                <a:lnTo>
                  <a:pt x="70956" y="88235"/>
                </a:lnTo>
                <a:lnTo>
                  <a:pt x="56347" y="95294"/>
                </a:lnTo>
                <a:lnTo>
                  <a:pt x="40695" y="102352"/>
                </a:lnTo>
                <a:lnTo>
                  <a:pt x="28173" y="109411"/>
                </a:lnTo>
                <a:lnTo>
                  <a:pt x="26086" y="111529"/>
                </a:lnTo>
                <a:lnTo>
                  <a:pt x="24000" y="112941"/>
                </a:lnTo>
                <a:lnTo>
                  <a:pt x="24000" y="115764"/>
                </a:lnTo>
                <a:lnTo>
                  <a:pt x="27130" y="117882"/>
                </a:lnTo>
                <a:lnTo>
                  <a:pt x="29217" y="119294"/>
                </a:lnTo>
                <a:lnTo>
                  <a:pt x="32347" y="120000"/>
                </a:lnTo>
                <a:lnTo>
                  <a:pt x="35478" y="120000"/>
                </a:lnTo>
                <a:lnTo>
                  <a:pt x="38608" y="119294"/>
                </a:lnTo>
                <a:lnTo>
                  <a:pt x="55304" y="112235"/>
                </a:lnTo>
                <a:lnTo>
                  <a:pt x="72000" y="105176"/>
                </a:lnTo>
                <a:lnTo>
                  <a:pt x="86608" y="96705"/>
                </a:lnTo>
                <a:lnTo>
                  <a:pt x="101217" y="86823"/>
                </a:lnTo>
                <a:lnTo>
                  <a:pt x="110608" y="76235"/>
                </a:lnTo>
                <a:lnTo>
                  <a:pt x="117913" y="64235"/>
                </a:lnTo>
                <a:lnTo>
                  <a:pt x="120000" y="51529"/>
                </a:lnTo>
                <a:lnTo>
                  <a:pt x="115826" y="37411"/>
                </a:lnTo>
                <a:lnTo>
                  <a:pt x="105391" y="27529"/>
                </a:lnTo>
                <a:lnTo>
                  <a:pt x="92869" y="18352"/>
                </a:lnTo>
                <a:lnTo>
                  <a:pt x="75130" y="10588"/>
                </a:lnTo>
                <a:lnTo>
                  <a:pt x="57391" y="5647"/>
                </a:lnTo>
                <a:lnTo>
                  <a:pt x="38608" y="1411"/>
                </a:lnTo>
                <a:lnTo>
                  <a:pt x="21913" y="0"/>
                </a:lnTo>
                <a:lnTo>
                  <a:pt x="9391" y="705"/>
                </a:lnTo>
                <a:lnTo>
                  <a:pt x="0" y="3529"/>
                </a:lnTo>
                <a:lnTo>
                  <a:pt x="15652" y="7058"/>
                </a:lnTo>
                <a:lnTo>
                  <a:pt x="31304" y="9176"/>
                </a:lnTo>
                <a:lnTo>
                  <a:pt x="44869" y="11294"/>
                </a:lnTo>
                <a:lnTo>
                  <a:pt x="59478" y="14117"/>
                </a:lnTo>
                <a:lnTo>
                  <a:pt x="73043" y="18352"/>
                </a:lnTo>
                <a:lnTo>
                  <a:pt x="84521" y="23294"/>
                </a:lnTo>
                <a:lnTo>
                  <a:pt x="94956" y="30352"/>
                </a:lnTo>
                <a:lnTo>
                  <a:pt x="101217" y="40235"/>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73" name="Google Shape;2673;p12"/>
          <p:cNvSpPr/>
          <p:nvPr/>
        </p:nvSpPr>
        <p:spPr>
          <a:xfrm>
            <a:off x="5473700" y="3059111"/>
            <a:ext cx="63500" cy="84137"/>
          </a:xfrm>
          <a:custGeom>
            <a:rect b="b" l="l" r="r" t="t"/>
            <a:pathLst>
              <a:path extrusionOk="0" h="120000" w="120000">
                <a:moveTo>
                  <a:pt x="46920" y="16022"/>
                </a:moveTo>
                <a:lnTo>
                  <a:pt x="37370" y="22159"/>
                </a:lnTo>
                <a:lnTo>
                  <a:pt x="28235" y="28977"/>
                </a:lnTo>
                <a:lnTo>
                  <a:pt x="19930" y="36136"/>
                </a:lnTo>
                <a:lnTo>
                  <a:pt x="12871" y="44318"/>
                </a:lnTo>
                <a:lnTo>
                  <a:pt x="6643" y="53181"/>
                </a:lnTo>
                <a:lnTo>
                  <a:pt x="2076" y="62045"/>
                </a:lnTo>
                <a:lnTo>
                  <a:pt x="0" y="71931"/>
                </a:lnTo>
                <a:lnTo>
                  <a:pt x="415" y="82159"/>
                </a:lnTo>
                <a:lnTo>
                  <a:pt x="1245" y="84886"/>
                </a:lnTo>
                <a:lnTo>
                  <a:pt x="2491" y="87613"/>
                </a:lnTo>
                <a:lnTo>
                  <a:pt x="4152" y="90000"/>
                </a:lnTo>
                <a:lnTo>
                  <a:pt x="5813" y="92386"/>
                </a:lnTo>
                <a:lnTo>
                  <a:pt x="7889" y="94431"/>
                </a:lnTo>
                <a:lnTo>
                  <a:pt x="9965" y="96818"/>
                </a:lnTo>
                <a:lnTo>
                  <a:pt x="12871" y="98522"/>
                </a:lnTo>
                <a:lnTo>
                  <a:pt x="15363" y="99886"/>
                </a:lnTo>
                <a:lnTo>
                  <a:pt x="21176" y="102954"/>
                </a:lnTo>
                <a:lnTo>
                  <a:pt x="26574" y="105340"/>
                </a:lnTo>
                <a:lnTo>
                  <a:pt x="32387" y="107727"/>
                </a:lnTo>
                <a:lnTo>
                  <a:pt x="38615" y="109431"/>
                </a:lnTo>
                <a:lnTo>
                  <a:pt x="44429" y="111477"/>
                </a:lnTo>
                <a:lnTo>
                  <a:pt x="50657" y="112840"/>
                </a:lnTo>
                <a:lnTo>
                  <a:pt x="56885" y="114204"/>
                </a:lnTo>
                <a:lnTo>
                  <a:pt x="62698" y="115227"/>
                </a:lnTo>
                <a:lnTo>
                  <a:pt x="69342" y="116590"/>
                </a:lnTo>
                <a:lnTo>
                  <a:pt x="75986" y="117272"/>
                </a:lnTo>
                <a:lnTo>
                  <a:pt x="82214" y="117954"/>
                </a:lnTo>
                <a:lnTo>
                  <a:pt x="88442" y="118636"/>
                </a:lnTo>
                <a:lnTo>
                  <a:pt x="95086" y="118977"/>
                </a:lnTo>
                <a:lnTo>
                  <a:pt x="101730" y="119318"/>
                </a:lnTo>
                <a:lnTo>
                  <a:pt x="107958" y="119659"/>
                </a:lnTo>
                <a:lnTo>
                  <a:pt x="114186" y="120000"/>
                </a:lnTo>
                <a:lnTo>
                  <a:pt x="116262" y="120000"/>
                </a:lnTo>
                <a:lnTo>
                  <a:pt x="117923" y="118977"/>
                </a:lnTo>
                <a:lnTo>
                  <a:pt x="119169" y="117954"/>
                </a:lnTo>
                <a:lnTo>
                  <a:pt x="120000" y="115909"/>
                </a:lnTo>
                <a:lnTo>
                  <a:pt x="120000" y="114204"/>
                </a:lnTo>
                <a:lnTo>
                  <a:pt x="119169" y="112840"/>
                </a:lnTo>
                <a:lnTo>
                  <a:pt x="117508" y="111818"/>
                </a:lnTo>
                <a:lnTo>
                  <a:pt x="115847" y="111477"/>
                </a:lnTo>
                <a:lnTo>
                  <a:pt x="109619" y="111477"/>
                </a:lnTo>
                <a:lnTo>
                  <a:pt x="103806" y="111477"/>
                </a:lnTo>
                <a:lnTo>
                  <a:pt x="97577" y="111136"/>
                </a:lnTo>
                <a:lnTo>
                  <a:pt x="92179" y="110454"/>
                </a:lnTo>
                <a:lnTo>
                  <a:pt x="85951" y="110113"/>
                </a:lnTo>
                <a:lnTo>
                  <a:pt x="79723" y="109431"/>
                </a:lnTo>
                <a:lnTo>
                  <a:pt x="74325" y="108750"/>
                </a:lnTo>
                <a:lnTo>
                  <a:pt x="68096" y="108068"/>
                </a:lnTo>
                <a:lnTo>
                  <a:pt x="62283" y="107045"/>
                </a:lnTo>
                <a:lnTo>
                  <a:pt x="56470" y="106022"/>
                </a:lnTo>
                <a:lnTo>
                  <a:pt x="50657" y="104318"/>
                </a:lnTo>
                <a:lnTo>
                  <a:pt x="44844" y="102954"/>
                </a:lnTo>
                <a:lnTo>
                  <a:pt x="39446" y="101590"/>
                </a:lnTo>
                <a:lnTo>
                  <a:pt x="34048" y="99204"/>
                </a:lnTo>
                <a:lnTo>
                  <a:pt x="28235" y="97159"/>
                </a:lnTo>
                <a:lnTo>
                  <a:pt x="23252" y="94772"/>
                </a:lnTo>
                <a:lnTo>
                  <a:pt x="18685" y="92386"/>
                </a:lnTo>
                <a:lnTo>
                  <a:pt x="15363" y="88636"/>
                </a:lnTo>
                <a:lnTo>
                  <a:pt x="13287" y="85227"/>
                </a:lnTo>
                <a:lnTo>
                  <a:pt x="11211" y="80795"/>
                </a:lnTo>
                <a:lnTo>
                  <a:pt x="11211" y="75681"/>
                </a:lnTo>
                <a:lnTo>
                  <a:pt x="12456" y="69204"/>
                </a:lnTo>
                <a:lnTo>
                  <a:pt x="14117" y="62386"/>
                </a:lnTo>
                <a:lnTo>
                  <a:pt x="15778" y="57613"/>
                </a:lnTo>
                <a:lnTo>
                  <a:pt x="18685" y="52159"/>
                </a:lnTo>
                <a:lnTo>
                  <a:pt x="22422" y="47727"/>
                </a:lnTo>
                <a:lnTo>
                  <a:pt x="25328" y="43295"/>
                </a:lnTo>
                <a:lnTo>
                  <a:pt x="29480" y="39204"/>
                </a:lnTo>
                <a:lnTo>
                  <a:pt x="33217" y="35113"/>
                </a:lnTo>
                <a:lnTo>
                  <a:pt x="37370" y="31704"/>
                </a:lnTo>
                <a:lnTo>
                  <a:pt x="42352" y="27954"/>
                </a:lnTo>
                <a:lnTo>
                  <a:pt x="48166" y="23863"/>
                </a:lnTo>
                <a:lnTo>
                  <a:pt x="53564" y="20113"/>
                </a:lnTo>
                <a:lnTo>
                  <a:pt x="60207" y="16704"/>
                </a:lnTo>
                <a:lnTo>
                  <a:pt x="67266" y="12954"/>
                </a:lnTo>
                <a:lnTo>
                  <a:pt x="74740" y="9545"/>
                </a:lnTo>
                <a:lnTo>
                  <a:pt x="81799" y="6818"/>
                </a:lnTo>
                <a:lnTo>
                  <a:pt x="88027" y="4090"/>
                </a:lnTo>
                <a:lnTo>
                  <a:pt x="94256" y="2045"/>
                </a:lnTo>
                <a:lnTo>
                  <a:pt x="99653" y="340"/>
                </a:lnTo>
                <a:lnTo>
                  <a:pt x="94671" y="0"/>
                </a:lnTo>
                <a:lnTo>
                  <a:pt x="88442" y="340"/>
                </a:lnTo>
                <a:lnTo>
                  <a:pt x="82214" y="1704"/>
                </a:lnTo>
                <a:lnTo>
                  <a:pt x="74740" y="3409"/>
                </a:lnTo>
                <a:lnTo>
                  <a:pt x="67266" y="6136"/>
                </a:lnTo>
                <a:lnTo>
                  <a:pt x="59792" y="8863"/>
                </a:lnTo>
                <a:lnTo>
                  <a:pt x="52733" y="12272"/>
                </a:lnTo>
                <a:lnTo>
                  <a:pt x="46920" y="16022"/>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74" name="Google Shape;2674;p12"/>
          <p:cNvSpPr/>
          <p:nvPr/>
        </p:nvSpPr>
        <p:spPr>
          <a:xfrm>
            <a:off x="5562600" y="3054350"/>
            <a:ext cx="57150" cy="58737"/>
          </a:xfrm>
          <a:custGeom>
            <a:rect b="b" l="l" r="r" t="t"/>
            <a:pathLst>
              <a:path extrusionOk="0" h="120000" w="120000">
                <a:moveTo>
                  <a:pt x="100000" y="36765"/>
                </a:moveTo>
                <a:lnTo>
                  <a:pt x="105714" y="43404"/>
                </a:lnTo>
                <a:lnTo>
                  <a:pt x="108571" y="51063"/>
                </a:lnTo>
                <a:lnTo>
                  <a:pt x="110476" y="59234"/>
                </a:lnTo>
                <a:lnTo>
                  <a:pt x="110476" y="67914"/>
                </a:lnTo>
                <a:lnTo>
                  <a:pt x="109523" y="75063"/>
                </a:lnTo>
                <a:lnTo>
                  <a:pt x="107619" y="81191"/>
                </a:lnTo>
                <a:lnTo>
                  <a:pt x="103809" y="87319"/>
                </a:lnTo>
                <a:lnTo>
                  <a:pt x="100476" y="91914"/>
                </a:lnTo>
                <a:lnTo>
                  <a:pt x="96190" y="97531"/>
                </a:lnTo>
                <a:lnTo>
                  <a:pt x="91428" y="102127"/>
                </a:lnTo>
                <a:lnTo>
                  <a:pt x="87142" y="106723"/>
                </a:lnTo>
                <a:lnTo>
                  <a:pt x="82380" y="111829"/>
                </a:lnTo>
                <a:lnTo>
                  <a:pt x="81428" y="113361"/>
                </a:lnTo>
                <a:lnTo>
                  <a:pt x="80952" y="114893"/>
                </a:lnTo>
                <a:lnTo>
                  <a:pt x="81428" y="116936"/>
                </a:lnTo>
                <a:lnTo>
                  <a:pt x="82380" y="118468"/>
                </a:lnTo>
                <a:lnTo>
                  <a:pt x="83809" y="119489"/>
                </a:lnTo>
                <a:lnTo>
                  <a:pt x="85714" y="120000"/>
                </a:lnTo>
                <a:lnTo>
                  <a:pt x="87619" y="119489"/>
                </a:lnTo>
                <a:lnTo>
                  <a:pt x="89047" y="118468"/>
                </a:lnTo>
                <a:lnTo>
                  <a:pt x="99047" y="111319"/>
                </a:lnTo>
                <a:lnTo>
                  <a:pt x="107142" y="102127"/>
                </a:lnTo>
                <a:lnTo>
                  <a:pt x="113809" y="90893"/>
                </a:lnTo>
                <a:lnTo>
                  <a:pt x="118571" y="79659"/>
                </a:lnTo>
                <a:lnTo>
                  <a:pt x="120000" y="66893"/>
                </a:lnTo>
                <a:lnTo>
                  <a:pt x="119047" y="55148"/>
                </a:lnTo>
                <a:lnTo>
                  <a:pt x="115238" y="43404"/>
                </a:lnTo>
                <a:lnTo>
                  <a:pt x="107142" y="33191"/>
                </a:lnTo>
                <a:lnTo>
                  <a:pt x="100952" y="27574"/>
                </a:lnTo>
                <a:lnTo>
                  <a:pt x="93809" y="22978"/>
                </a:lnTo>
                <a:lnTo>
                  <a:pt x="86190" y="18382"/>
                </a:lnTo>
                <a:lnTo>
                  <a:pt x="78095" y="14808"/>
                </a:lnTo>
                <a:lnTo>
                  <a:pt x="69523" y="11234"/>
                </a:lnTo>
                <a:lnTo>
                  <a:pt x="60476" y="8680"/>
                </a:lnTo>
                <a:lnTo>
                  <a:pt x="51904" y="6127"/>
                </a:lnTo>
                <a:lnTo>
                  <a:pt x="42857" y="3574"/>
                </a:lnTo>
                <a:lnTo>
                  <a:pt x="34761" y="2042"/>
                </a:lnTo>
                <a:lnTo>
                  <a:pt x="27142" y="1021"/>
                </a:lnTo>
                <a:lnTo>
                  <a:pt x="20000" y="0"/>
                </a:lnTo>
                <a:lnTo>
                  <a:pt x="13333" y="0"/>
                </a:lnTo>
                <a:lnTo>
                  <a:pt x="8095" y="0"/>
                </a:lnTo>
                <a:lnTo>
                  <a:pt x="3809" y="510"/>
                </a:lnTo>
                <a:lnTo>
                  <a:pt x="1428" y="1531"/>
                </a:lnTo>
                <a:lnTo>
                  <a:pt x="0" y="2553"/>
                </a:lnTo>
                <a:lnTo>
                  <a:pt x="4761" y="3574"/>
                </a:lnTo>
                <a:lnTo>
                  <a:pt x="10476" y="4085"/>
                </a:lnTo>
                <a:lnTo>
                  <a:pt x="15714" y="5617"/>
                </a:lnTo>
                <a:lnTo>
                  <a:pt x="21904" y="6638"/>
                </a:lnTo>
                <a:lnTo>
                  <a:pt x="28571" y="7659"/>
                </a:lnTo>
                <a:lnTo>
                  <a:pt x="34761" y="8680"/>
                </a:lnTo>
                <a:lnTo>
                  <a:pt x="41428" y="10212"/>
                </a:lnTo>
                <a:lnTo>
                  <a:pt x="48571" y="11744"/>
                </a:lnTo>
                <a:lnTo>
                  <a:pt x="54761" y="14297"/>
                </a:lnTo>
                <a:lnTo>
                  <a:pt x="61904" y="16340"/>
                </a:lnTo>
                <a:lnTo>
                  <a:pt x="69047" y="18893"/>
                </a:lnTo>
                <a:lnTo>
                  <a:pt x="75714" y="21957"/>
                </a:lnTo>
                <a:lnTo>
                  <a:pt x="81904" y="25021"/>
                </a:lnTo>
                <a:lnTo>
                  <a:pt x="88571" y="28085"/>
                </a:lnTo>
                <a:lnTo>
                  <a:pt x="94285" y="32680"/>
                </a:lnTo>
                <a:lnTo>
                  <a:pt x="100000" y="36765"/>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75" name="Google Shape;2675;p12"/>
          <p:cNvSpPr/>
          <p:nvPr/>
        </p:nvSpPr>
        <p:spPr>
          <a:xfrm>
            <a:off x="5451475" y="3086100"/>
            <a:ext cx="23812" cy="53974"/>
          </a:xfrm>
          <a:custGeom>
            <a:rect b="b" l="l" r="r" t="t"/>
            <a:pathLst>
              <a:path extrusionOk="0" h="120000" w="120000">
                <a:moveTo>
                  <a:pt x="0" y="65454"/>
                </a:moveTo>
                <a:lnTo>
                  <a:pt x="0" y="75272"/>
                </a:lnTo>
                <a:lnTo>
                  <a:pt x="4660" y="84545"/>
                </a:lnTo>
                <a:lnTo>
                  <a:pt x="13980" y="93272"/>
                </a:lnTo>
                <a:lnTo>
                  <a:pt x="25631" y="100909"/>
                </a:lnTo>
                <a:lnTo>
                  <a:pt x="40776" y="107454"/>
                </a:lnTo>
                <a:lnTo>
                  <a:pt x="58252" y="112909"/>
                </a:lnTo>
                <a:lnTo>
                  <a:pt x="76893" y="117272"/>
                </a:lnTo>
                <a:lnTo>
                  <a:pt x="96699" y="119454"/>
                </a:lnTo>
                <a:lnTo>
                  <a:pt x="103689" y="120000"/>
                </a:lnTo>
                <a:lnTo>
                  <a:pt x="109514" y="118909"/>
                </a:lnTo>
                <a:lnTo>
                  <a:pt x="114174" y="117272"/>
                </a:lnTo>
                <a:lnTo>
                  <a:pt x="116504" y="115090"/>
                </a:lnTo>
                <a:lnTo>
                  <a:pt x="116504" y="111818"/>
                </a:lnTo>
                <a:lnTo>
                  <a:pt x="115339" y="109090"/>
                </a:lnTo>
                <a:lnTo>
                  <a:pt x="111844" y="106909"/>
                </a:lnTo>
                <a:lnTo>
                  <a:pt x="106019" y="105272"/>
                </a:lnTo>
                <a:lnTo>
                  <a:pt x="86213" y="102000"/>
                </a:lnTo>
                <a:lnTo>
                  <a:pt x="67572" y="97090"/>
                </a:lnTo>
                <a:lnTo>
                  <a:pt x="52427" y="91090"/>
                </a:lnTo>
                <a:lnTo>
                  <a:pt x="41941" y="84000"/>
                </a:lnTo>
                <a:lnTo>
                  <a:pt x="34951" y="75272"/>
                </a:lnTo>
                <a:lnTo>
                  <a:pt x="31456" y="66000"/>
                </a:lnTo>
                <a:lnTo>
                  <a:pt x="31456" y="56181"/>
                </a:lnTo>
                <a:lnTo>
                  <a:pt x="37281" y="45272"/>
                </a:lnTo>
                <a:lnTo>
                  <a:pt x="45436" y="37636"/>
                </a:lnTo>
                <a:lnTo>
                  <a:pt x="59417" y="30545"/>
                </a:lnTo>
                <a:lnTo>
                  <a:pt x="73398" y="23454"/>
                </a:lnTo>
                <a:lnTo>
                  <a:pt x="89708" y="16909"/>
                </a:lnTo>
                <a:lnTo>
                  <a:pt x="103689" y="11454"/>
                </a:lnTo>
                <a:lnTo>
                  <a:pt x="114174" y="6545"/>
                </a:lnTo>
                <a:lnTo>
                  <a:pt x="120000" y="2727"/>
                </a:lnTo>
                <a:lnTo>
                  <a:pt x="120000" y="0"/>
                </a:lnTo>
                <a:lnTo>
                  <a:pt x="107184" y="2181"/>
                </a:lnTo>
                <a:lnTo>
                  <a:pt x="89708" y="6545"/>
                </a:lnTo>
                <a:lnTo>
                  <a:pt x="71067" y="13636"/>
                </a:lnTo>
                <a:lnTo>
                  <a:pt x="51262" y="21818"/>
                </a:lnTo>
                <a:lnTo>
                  <a:pt x="33786" y="31090"/>
                </a:lnTo>
                <a:lnTo>
                  <a:pt x="18640" y="42000"/>
                </a:lnTo>
                <a:lnTo>
                  <a:pt x="6990" y="53454"/>
                </a:lnTo>
                <a:lnTo>
                  <a:pt x="0" y="65454"/>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76" name="Google Shape;2676;p12"/>
          <p:cNvSpPr/>
          <p:nvPr/>
        </p:nvSpPr>
        <p:spPr>
          <a:xfrm>
            <a:off x="5608637" y="3051175"/>
            <a:ext cx="50799" cy="69849"/>
          </a:xfrm>
          <a:custGeom>
            <a:rect b="b" l="l" r="r" t="t"/>
            <a:pathLst>
              <a:path extrusionOk="0" h="120000" w="120000">
                <a:moveTo>
                  <a:pt x="97636" y="45000"/>
                </a:moveTo>
                <a:lnTo>
                  <a:pt x="101454" y="47916"/>
                </a:lnTo>
                <a:lnTo>
                  <a:pt x="104181" y="51666"/>
                </a:lnTo>
                <a:lnTo>
                  <a:pt x="106909" y="55416"/>
                </a:lnTo>
                <a:lnTo>
                  <a:pt x="109090" y="59583"/>
                </a:lnTo>
                <a:lnTo>
                  <a:pt x="110181" y="63750"/>
                </a:lnTo>
                <a:lnTo>
                  <a:pt x="109636" y="67916"/>
                </a:lnTo>
                <a:lnTo>
                  <a:pt x="108545" y="72500"/>
                </a:lnTo>
                <a:lnTo>
                  <a:pt x="105272" y="76666"/>
                </a:lnTo>
                <a:lnTo>
                  <a:pt x="101454" y="80833"/>
                </a:lnTo>
                <a:lnTo>
                  <a:pt x="97090" y="85000"/>
                </a:lnTo>
                <a:lnTo>
                  <a:pt x="91636" y="88750"/>
                </a:lnTo>
                <a:lnTo>
                  <a:pt x="86727" y="92083"/>
                </a:lnTo>
                <a:lnTo>
                  <a:pt x="80727" y="95416"/>
                </a:lnTo>
                <a:lnTo>
                  <a:pt x="75272" y="98750"/>
                </a:lnTo>
                <a:lnTo>
                  <a:pt x="69272" y="102500"/>
                </a:lnTo>
                <a:lnTo>
                  <a:pt x="64363" y="106250"/>
                </a:lnTo>
                <a:lnTo>
                  <a:pt x="62727" y="107500"/>
                </a:lnTo>
                <a:lnTo>
                  <a:pt x="61090" y="109583"/>
                </a:lnTo>
                <a:lnTo>
                  <a:pt x="60000" y="111250"/>
                </a:lnTo>
                <a:lnTo>
                  <a:pt x="58909" y="112916"/>
                </a:lnTo>
                <a:lnTo>
                  <a:pt x="58363" y="115000"/>
                </a:lnTo>
                <a:lnTo>
                  <a:pt x="58363" y="116666"/>
                </a:lnTo>
                <a:lnTo>
                  <a:pt x="59454" y="118333"/>
                </a:lnTo>
                <a:lnTo>
                  <a:pt x="61090" y="119583"/>
                </a:lnTo>
                <a:lnTo>
                  <a:pt x="63818" y="120000"/>
                </a:lnTo>
                <a:lnTo>
                  <a:pt x="66000" y="120000"/>
                </a:lnTo>
                <a:lnTo>
                  <a:pt x="67636" y="119583"/>
                </a:lnTo>
                <a:lnTo>
                  <a:pt x="69272" y="118333"/>
                </a:lnTo>
                <a:lnTo>
                  <a:pt x="75272" y="112916"/>
                </a:lnTo>
                <a:lnTo>
                  <a:pt x="81272" y="108750"/>
                </a:lnTo>
                <a:lnTo>
                  <a:pt x="87818" y="104166"/>
                </a:lnTo>
                <a:lnTo>
                  <a:pt x="94363" y="99583"/>
                </a:lnTo>
                <a:lnTo>
                  <a:pt x="100909" y="95416"/>
                </a:lnTo>
                <a:lnTo>
                  <a:pt x="106909" y="90416"/>
                </a:lnTo>
                <a:lnTo>
                  <a:pt x="112363" y="85000"/>
                </a:lnTo>
                <a:lnTo>
                  <a:pt x="116181" y="79166"/>
                </a:lnTo>
                <a:lnTo>
                  <a:pt x="119454" y="72083"/>
                </a:lnTo>
                <a:lnTo>
                  <a:pt x="120000" y="65416"/>
                </a:lnTo>
                <a:lnTo>
                  <a:pt x="118909" y="58750"/>
                </a:lnTo>
                <a:lnTo>
                  <a:pt x="115636" y="52083"/>
                </a:lnTo>
                <a:lnTo>
                  <a:pt x="111272" y="46250"/>
                </a:lnTo>
                <a:lnTo>
                  <a:pt x="105818" y="40416"/>
                </a:lnTo>
                <a:lnTo>
                  <a:pt x="99272" y="35833"/>
                </a:lnTo>
                <a:lnTo>
                  <a:pt x="91636" y="32083"/>
                </a:lnTo>
                <a:lnTo>
                  <a:pt x="86181" y="29166"/>
                </a:lnTo>
                <a:lnTo>
                  <a:pt x="79636" y="26666"/>
                </a:lnTo>
                <a:lnTo>
                  <a:pt x="73090" y="23333"/>
                </a:lnTo>
                <a:lnTo>
                  <a:pt x="66545" y="20833"/>
                </a:lnTo>
                <a:lnTo>
                  <a:pt x="59454" y="17916"/>
                </a:lnTo>
                <a:lnTo>
                  <a:pt x="52363" y="15000"/>
                </a:lnTo>
                <a:lnTo>
                  <a:pt x="45272" y="12083"/>
                </a:lnTo>
                <a:lnTo>
                  <a:pt x="38181" y="9166"/>
                </a:lnTo>
                <a:lnTo>
                  <a:pt x="32181" y="7083"/>
                </a:lnTo>
                <a:lnTo>
                  <a:pt x="25636" y="5000"/>
                </a:lnTo>
                <a:lnTo>
                  <a:pt x="19636" y="2916"/>
                </a:lnTo>
                <a:lnTo>
                  <a:pt x="14181" y="1666"/>
                </a:lnTo>
                <a:lnTo>
                  <a:pt x="9818" y="416"/>
                </a:lnTo>
                <a:lnTo>
                  <a:pt x="5454" y="0"/>
                </a:lnTo>
                <a:lnTo>
                  <a:pt x="2181" y="0"/>
                </a:lnTo>
                <a:lnTo>
                  <a:pt x="0" y="833"/>
                </a:lnTo>
                <a:lnTo>
                  <a:pt x="4909" y="2916"/>
                </a:lnTo>
                <a:lnTo>
                  <a:pt x="10909" y="5416"/>
                </a:lnTo>
                <a:lnTo>
                  <a:pt x="16909" y="7500"/>
                </a:lnTo>
                <a:lnTo>
                  <a:pt x="22909" y="9583"/>
                </a:lnTo>
                <a:lnTo>
                  <a:pt x="29454" y="12083"/>
                </a:lnTo>
                <a:lnTo>
                  <a:pt x="35454" y="14166"/>
                </a:lnTo>
                <a:lnTo>
                  <a:pt x="42000" y="16666"/>
                </a:lnTo>
                <a:lnTo>
                  <a:pt x="48000" y="19583"/>
                </a:lnTo>
                <a:lnTo>
                  <a:pt x="55090" y="22083"/>
                </a:lnTo>
                <a:lnTo>
                  <a:pt x="61090" y="25000"/>
                </a:lnTo>
                <a:lnTo>
                  <a:pt x="67636" y="27500"/>
                </a:lnTo>
                <a:lnTo>
                  <a:pt x="74181" y="30833"/>
                </a:lnTo>
                <a:lnTo>
                  <a:pt x="80181" y="34166"/>
                </a:lnTo>
                <a:lnTo>
                  <a:pt x="86181" y="37500"/>
                </a:lnTo>
                <a:lnTo>
                  <a:pt x="91636" y="40833"/>
                </a:lnTo>
                <a:lnTo>
                  <a:pt x="97636" y="45000"/>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77" name="Google Shape;2677;p12"/>
          <p:cNvSpPr/>
          <p:nvPr/>
        </p:nvSpPr>
        <p:spPr>
          <a:xfrm>
            <a:off x="5561012" y="3157536"/>
            <a:ext cx="190500" cy="120649"/>
          </a:xfrm>
          <a:custGeom>
            <a:rect b="b" l="l" r="r" t="t"/>
            <a:pathLst>
              <a:path extrusionOk="0" h="120000" w="120000">
                <a:moveTo>
                  <a:pt x="15813" y="0"/>
                </a:moveTo>
                <a:lnTo>
                  <a:pt x="120000" y="27582"/>
                </a:lnTo>
                <a:lnTo>
                  <a:pt x="103065" y="120000"/>
                </a:lnTo>
                <a:lnTo>
                  <a:pt x="0" y="88720"/>
                </a:lnTo>
                <a:lnTo>
                  <a:pt x="1581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78" name="Google Shape;2678;p12"/>
          <p:cNvSpPr/>
          <p:nvPr/>
        </p:nvSpPr>
        <p:spPr>
          <a:xfrm>
            <a:off x="5576887" y="3160711"/>
            <a:ext cx="146050" cy="47625"/>
          </a:xfrm>
          <a:custGeom>
            <a:rect b="b" l="l" r="r" t="t"/>
            <a:pathLst>
              <a:path extrusionOk="0" h="120000" w="120000">
                <a:moveTo>
                  <a:pt x="14212" y="0"/>
                </a:moveTo>
                <a:lnTo>
                  <a:pt x="119999" y="50090"/>
                </a:lnTo>
                <a:lnTo>
                  <a:pt x="25201" y="35315"/>
                </a:lnTo>
                <a:lnTo>
                  <a:pt x="0" y="120000"/>
                </a:lnTo>
                <a:lnTo>
                  <a:pt x="1421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79" name="Google Shape;2679;p12"/>
          <p:cNvSpPr/>
          <p:nvPr/>
        </p:nvSpPr>
        <p:spPr>
          <a:xfrm>
            <a:off x="5541962" y="3302000"/>
            <a:ext cx="192087" cy="44450"/>
          </a:xfrm>
          <a:custGeom>
            <a:rect b="b" l="l" r="r" t="t"/>
            <a:pathLst>
              <a:path extrusionOk="0" h="120000" w="120000">
                <a:moveTo>
                  <a:pt x="3767" y="0"/>
                </a:moveTo>
                <a:lnTo>
                  <a:pt x="120000" y="102352"/>
                </a:lnTo>
                <a:lnTo>
                  <a:pt x="116897" y="120000"/>
                </a:lnTo>
                <a:lnTo>
                  <a:pt x="0" y="10980"/>
                </a:lnTo>
                <a:lnTo>
                  <a:pt x="3767"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80" name="Google Shape;2680;p12"/>
          <p:cNvSpPr/>
          <p:nvPr/>
        </p:nvSpPr>
        <p:spPr>
          <a:xfrm>
            <a:off x="5524500" y="3314700"/>
            <a:ext cx="193675" cy="44450"/>
          </a:xfrm>
          <a:custGeom>
            <a:rect b="b" l="l" r="r" t="t"/>
            <a:pathLst>
              <a:path extrusionOk="0" h="120000" w="120000">
                <a:moveTo>
                  <a:pt x="4301" y="0"/>
                </a:moveTo>
                <a:lnTo>
                  <a:pt x="120000" y="100321"/>
                </a:lnTo>
                <a:lnTo>
                  <a:pt x="116360" y="120000"/>
                </a:lnTo>
                <a:lnTo>
                  <a:pt x="0" y="13118"/>
                </a:lnTo>
                <a:lnTo>
                  <a:pt x="4301"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81" name="Google Shape;2681;p12"/>
          <p:cNvSpPr/>
          <p:nvPr/>
        </p:nvSpPr>
        <p:spPr>
          <a:xfrm>
            <a:off x="5554662" y="3355975"/>
            <a:ext cx="28575" cy="9524"/>
          </a:xfrm>
          <a:custGeom>
            <a:rect b="b" l="l" r="r" t="t"/>
            <a:pathLst>
              <a:path extrusionOk="0" h="120000" w="120000">
                <a:moveTo>
                  <a:pt x="11707" y="1666"/>
                </a:moveTo>
                <a:lnTo>
                  <a:pt x="15365" y="1666"/>
                </a:lnTo>
                <a:lnTo>
                  <a:pt x="25609" y="0"/>
                </a:lnTo>
                <a:lnTo>
                  <a:pt x="39512" y="0"/>
                </a:lnTo>
                <a:lnTo>
                  <a:pt x="57073" y="3333"/>
                </a:lnTo>
                <a:lnTo>
                  <a:pt x="76097" y="11666"/>
                </a:lnTo>
                <a:lnTo>
                  <a:pt x="93658" y="28333"/>
                </a:lnTo>
                <a:lnTo>
                  <a:pt x="109024" y="51666"/>
                </a:lnTo>
                <a:lnTo>
                  <a:pt x="120000" y="85000"/>
                </a:lnTo>
                <a:lnTo>
                  <a:pt x="120000" y="86666"/>
                </a:lnTo>
                <a:lnTo>
                  <a:pt x="120000" y="95000"/>
                </a:lnTo>
                <a:lnTo>
                  <a:pt x="119268" y="103333"/>
                </a:lnTo>
                <a:lnTo>
                  <a:pt x="117804" y="111666"/>
                </a:lnTo>
                <a:lnTo>
                  <a:pt x="114146" y="118333"/>
                </a:lnTo>
                <a:lnTo>
                  <a:pt x="109024" y="120000"/>
                </a:lnTo>
                <a:lnTo>
                  <a:pt x="100975" y="118333"/>
                </a:lnTo>
                <a:lnTo>
                  <a:pt x="90731" y="108333"/>
                </a:lnTo>
                <a:lnTo>
                  <a:pt x="90731" y="105000"/>
                </a:lnTo>
                <a:lnTo>
                  <a:pt x="90000" y="98333"/>
                </a:lnTo>
                <a:lnTo>
                  <a:pt x="87804" y="86666"/>
                </a:lnTo>
                <a:lnTo>
                  <a:pt x="82682" y="75000"/>
                </a:lnTo>
                <a:lnTo>
                  <a:pt x="73170" y="63333"/>
                </a:lnTo>
                <a:lnTo>
                  <a:pt x="59268" y="53333"/>
                </a:lnTo>
                <a:lnTo>
                  <a:pt x="40243" y="48333"/>
                </a:lnTo>
                <a:lnTo>
                  <a:pt x="14634" y="48333"/>
                </a:lnTo>
                <a:lnTo>
                  <a:pt x="13170" y="48333"/>
                </a:lnTo>
                <a:lnTo>
                  <a:pt x="10243" y="45000"/>
                </a:lnTo>
                <a:lnTo>
                  <a:pt x="6585" y="41666"/>
                </a:lnTo>
                <a:lnTo>
                  <a:pt x="2926" y="36666"/>
                </a:lnTo>
                <a:lnTo>
                  <a:pt x="0" y="30000"/>
                </a:lnTo>
                <a:lnTo>
                  <a:pt x="0" y="23333"/>
                </a:lnTo>
                <a:lnTo>
                  <a:pt x="3658" y="11666"/>
                </a:lnTo>
                <a:lnTo>
                  <a:pt x="11707" y="1666"/>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82" name="Google Shape;2682;p12"/>
          <p:cNvSpPr/>
          <p:nvPr/>
        </p:nvSpPr>
        <p:spPr>
          <a:xfrm>
            <a:off x="5559425" y="3282950"/>
            <a:ext cx="26987" cy="15875"/>
          </a:xfrm>
          <a:custGeom>
            <a:rect b="b" l="l" r="r" t="t"/>
            <a:pathLst>
              <a:path extrusionOk="0" h="120000" w="120000">
                <a:moveTo>
                  <a:pt x="36986" y="0"/>
                </a:moveTo>
                <a:lnTo>
                  <a:pt x="34520" y="0"/>
                </a:lnTo>
                <a:lnTo>
                  <a:pt x="28767" y="3302"/>
                </a:lnTo>
                <a:lnTo>
                  <a:pt x="21369" y="7706"/>
                </a:lnTo>
                <a:lnTo>
                  <a:pt x="12328" y="15412"/>
                </a:lnTo>
                <a:lnTo>
                  <a:pt x="4931" y="26422"/>
                </a:lnTo>
                <a:lnTo>
                  <a:pt x="821" y="42935"/>
                </a:lnTo>
                <a:lnTo>
                  <a:pt x="0" y="64954"/>
                </a:lnTo>
                <a:lnTo>
                  <a:pt x="4931" y="93577"/>
                </a:lnTo>
                <a:lnTo>
                  <a:pt x="69863" y="120000"/>
                </a:lnTo>
                <a:lnTo>
                  <a:pt x="69041" y="114495"/>
                </a:lnTo>
                <a:lnTo>
                  <a:pt x="69041" y="102385"/>
                </a:lnTo>
                <a:lnTo>
                  <a:pt x="69041" y="83669"/>
                </a:lnTo>
                <a:lnTo>
                  <a:pt x="71506" y="63853"/>
                </a:lnTo>
                <a:lnTo>
                  <a:pt x="76438" y="44036"/>
                </a:lnTo>
                <a:lnTo>
                  <a:pt x="85479" y="29724"/>
                </a:lnTo>
                <a:lnTo>
                  <a:pt x="99452" y="22018"/>
                </a:lnTo>
                <a:lnTo>
                  <a:pt x="119999" y="25321"/>
                </a:lnTo>
                <a:lnTo>
                  <a:pt x="36986" y="0"/>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83" name="Google Shape;2683;p12"/>
          <p:cNvSpPr/>
          <p:nvPr/>
        </p:nvSpPr>
        <p:spPr>
          <a:xfrm>
            <a:off x="5707062" y="3309937"/>
            <a:ext cx="26987" cy="15875"/>
          </a:xfrm>
          <a:custGeom>
            <a:rect b="b" l="l" r="r" t="t"/>
            <a:pathLst>
              <a:path extrusionOk="0" h="120000" w="120000">
                <a:moveTo>
                  <a:pt x="36986" y="0"/>
                </a:moveTo>
                <a:lnTo>
                  <a:pt x="34520" y="0"/>
                </a:lnTo>
                <a:lnTo>
                  <a:pt x="28767" y="2242"/>
                </a:lnTo>
                <a:lnTo>
                  <a:pt x="20547" y="6728"/>
                </a:lnTo>
                <a:lnTo>
                  <a:pt x="12328" y="13457"/>
                </a:lnTo>
                <a:lnTo>
                  <a:pt x="4931" y="25794"/>
                </a:lnTo>
                <a:lnTo>
                  <a:pt x="0" y="42616"/>
                </a:lnTo>
                <a:lnTo>
                  <a:pt x="0" y="65046"/>
                </a:lnTo>
                <a:lnTo>
                  <a:pt x="4931" y="95327"/>
                </a:lnTo>
                <a:lnTo>
                  <a:pt x="69041" y="120000"/>
                </a:lnTo>
                <a:lnTo>
                  <a:pt x="68219" y="115514"/>
                </a:lnTo>
                <a:lnTo>
                  <a:pt x="68219" y="102056"/>
                </a:lnTo>
                <a:lnTo>
                  <a:pt x="68219" y="84112"/>
                </a:lnTo>
                <a:lnTo>
                  <a:pt x="70684" y="62803"/>
                </a:lnTo>
                <a:lnTo>
                  <a:pt x="75616" y="44859"/>
                </a:lnTo>
                <a:lnTo>
                  <a:pt x="84657" y="30280"/>
                </a:lnTo>
                <a:lnTo>
                  <a:pt x="99452" y="21308"/>
                </a:lnTo>
                <a:lnTo>
                  <a:pt x="119999" y="25794"/>
                </a:lnTo>
                <a:lnTo>
                  <a:pt x="36986" y="0"/>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84" name="Google Shape;2684;p12"/>
          <p:cNvSpPr/>
          <p:nvPr/>
        </p:nvSpPr>
        <p:spPr>
          <a:xfrm>
            <a:off x="5588000" y="3286125"/>
            <a:ext cx="111125" cy="26987"/>
          </a:xfrm>
          <a:custGeom>
            <a:rect b="b" l="l" r="r" t="t"/>
            <a:pathLst>
              <a:path extrusionOk="0" h="120000" w="120000">
                <a:moveTo>
                  <a:pt x="0" y="26373"/>
                </a:moveTo>
                <a:lnTo>
                  <a:pt x="114658" y="120000"/>
                </a:lnTo>
                <a:lnTo>
                  <a:pt x="120000" y="93626"/>
                </a:lnTo>
                <a:lnTo>
                  <a:pt x="5532" y="0"/>
                </a:lnTo>
                <a:lnTo>
                  <a:pt x="0" y="26373"/>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85" name="Google Shape;2685;p12"/>
          <p:cNvSpPr/>
          <p:nvPr/>
        </p:nvSpPr>
        <p:spPr>
          <a:xfrm>
            <a:off x="5588000" y="3298825"/>
            <a:ext cx="106362" cy="23812"/>
          </a:xfrm>
          <a:custGeom>
            <a:rect b="b" l="l" r="r" t="t"/>
            <a:pathLst>
              <a:path extrusionOk="0" h="120000" w="120000">
                <a:moveTo>
                  <a:pt x="0" y="19764"/>
                </a:moveTo>
                <a:lnTo>
                  <a:pt x="118811" y="120000"/>
                </a:lnTo>
                <a:lnTo>
                  <a:pt x="120000" y="100235"/>
                </a:lnTo>
                <a:lnTo>
                  <a:pt x="990" y="0"/>
                </a:lnTo>
                <a:lnTo>
                  <a:pt x="0" y="19764"/>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86" name="Google Shape;2686;p12"/>
          <p:cNvSpPr/>
          <p:nvPr/>
        </p:nvSpPr>
        <p:spPr>
          <a:xfrm>
            <a:off x="5588000" y="3281362"/>
            <a:ext cx="106362" cy="23812"/>
          </a:xfrm>
          <a:custGeom>
            <a:rect b="b" l="l" r="r" t="t"/>
            <a:pathLst>
              <a:path extrusionOk="0" h="120000" w="120000">
                <a:moveTo>
                  <a:pt x="0" y="19764"/>
                </a:moveTo>
                <a:lnTo>
                  <a:pt x="118811" y="120000"/>
                </a:lnTo>
                <a:lnTo>
                  <a:pt x="120000" y="100235"/>
                </a:lnTo>
                <a:lnTo>
                  <a:pt x="990" y="0"/>
                </a:lnTo>
                <a:lnTo>
                  <a:pt x="0" y="19764"/>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87" name="Google Shape;2687;p12"/>
          <p:cNvSpPr/>
          <p:nvPr/>
        </p:nvSpPr>
        <p:spPr>
          <a:xfrm>
            <a:off x="6194425" y="1831975"/>
            <a:ext cx="295275" cy="2936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88" name="Google Shape;2688;p12"/>
          <p:cNvSpPr/>
          <p:nvPr/>
        </p:nvSpPr>
        <p:spPr>
          <a:xfrm>
            <a:off x="6196012" y="1831975"/>
            <a:ext cx="293687" cy="293687"/>
          </a:xfrm>
          <a:custGeom>
            <a:rect b="b" l="l" r="r" t="t"/>
            <a:pathLst>
              <a:path extrusionOk="0" h="120000" w="120000">
                <a:moveTo>
                  <a:pt x="41246" y="0"/>
                </a:moveTo>
                <a:lnTo>
                  <a:pt x="41372" y="0"/>
                </a:lnTo>
                <a:lnTo>
                  <a:pt x="41752" y="0"/>
                </a:lnTo>
                <a:lnTo>
                  <a:pt x="42323" y="0"/>
                </a:lnTo>
                <a:lnTo>
                  <a:pt x="43210" y="0"/>
                </a:lnTo>
                <a:lnTo>
                  <a:pt x="44287" y="63"/>
                </a:lnTo>
                <a:lnTo>
                  <a:pt x="45617" y="63"/>
                </a:lnTo>
                <a:lnTo>
                  <a:pt x="47011" y="189"/>
                </a:lnTo>
                <a:lnTo>
                  <a:pt x="48722" y="252"/>
                </a:lnTo>
                <a:lnTo>
                  <a:pt x="50623" y="378"/>
                </a:lnTo>
                <a:lnTo>
                  <a:pt x="52650" y="504"/>
                </a:lnTo>
                <a:lnTo>
                  <a:pt x="54804" y="630"/>
                </a:lnTo>
                <a:lnTo>
                  <a:pt x="57148" y="819"/>
                </a:lnTo>
                <a:lnTo>
                  <a:pt x="59619" y="1071"/>
                </a:lnTo>
                <a:lnTo>
                  <a:pt x="62217" y="1323"/>
                </a:lnTo>
                <a:lnTo>
                  <a:pt x="64941" y="1638"/>
                </a:lnTo>
                <a:lnTo>
                  <a:pt x="67793" y="2016"/>
                </a:lnTo>
                <a:lnTo>
                  <a:pt x="70707" y="2394"/>
                </a:lnTo>
                <a:lnTo>
                  <a:pt x="73748" y="2899"/>
                </a:lnTo>
                <a:lnTo>
                  <a:pt x="76853" y="3466"/>
                </a:lnTo>
                <a:lnTo>
                  <a:pt x="80021" y="3970"/>
                </a:lnTo>
                <a:lnTo>
                  <a:pt x="83315" y="4600"/>
                </a:lnTo>
                <a:lnTo>
                  <a:pt x="86546" y="5357"/>
                </a:lnTo>
                <a:lnTo>
                  <a:pt x="89841" y="6113"/>
                </a:lnTo>
                <a:lnTo>
                  <a:pt x="93262" y="6995"/>
                </a:lnTo>
                <a:lnTo>
                  <a:pt x="96620" y="7878"/>
                </a:lnTo>
                <a:lnTo>
                  <a:pt x="100042" y="8886"/>
                </a:lnTo>
                <a:lnTo>
                  <a:pt x="103400" y="10021"/>
                </a:lnTo>
                <a:lnTo>
                  <a:pt x="106758" y="11155"/>
                </a:lnTo>
                <a:lnTo>
                  <a:pt x="110179" y="12415"/>
                </a:lnTo>
                <a:lnTo>
                  <a:pt x="113474" y="13739"/>
                </a:lnTo>
                <a:lnTo>
                  <a:pt x="116768" y="15189"/>
                </a:lnTo>
                <a:lnTo>
                  <a:pt x="120000" y="16764"/>
                </a:lnTo>
                <a:lnTo>
                  <a:pt x="109545" y="71785"/>
                </a:lnTo>
                <a:lnTo>
                  <a:pt x="109799" y="71848"/>
                </a:lnTo>
                <a:lnTo>
                  <a:pt x="110369" y="72226"/>
                </a:lnTo>
                <a:lnTo>
                  <a:pt x="111193" y="72857"/>
                </a:lnTo>
                <a:lnTo>
                  <a:pt x="112016" y="73928"/>
                </a:lnTo>
                <a:lnTo>
                  <a:pt x="112650" y="75567"/>
                </a:lnTo>
                <a:lnTo>
                  <a:pt x="112840" y="77773"/>
                </a:lnTo>
                <a:lnTo>
                  <a:pt x="112587" y="80735"/>
                </a:lnTo>
                <a:lnTo>
                  <a:pt x="111510" y="84516"/>
                </a:lnTo>
                <a:lnTo>
                  <a:pt x="93262" y="111239"/>
                </a:lnTo>
                <a:lnTo>
                  <a:pt x="90728" y="111239"/>
                </a:lnTo>
                <a:lnTo>
                  <a:pt x="83885" y="120000"/>
                </a:lnTo>
                <a:lnTo>
                  <a:pt x="83759" y="120000"/>
                </a:lnTo>
                <a:lnTo>
                  <a:pt x="83315" y="119936"/>
                </a:lnTo>
                <a:lnTo>
                  <a:pt x="82618" y="119873"/>
                </a:lnTo>
                <a:lnTo>
                  <a:pt x="81731" y="119747"/>
                </a:lnTo>
                <a:lnTo>
                  <a:pt x="80464" y="119558"/>
                </a:lnTo>
                <a:lnTo>
                  <a:pt x="79134" y="119369"/>
                </a:lnTo>
                <a:lnTo>
                  <a:pt x="77486" y="119180"/>
                </a:lnTo>
                <a:lnTo>
                  <a:pt x="75649" y="118928"/>
                </a:lnTo>
                <a:lnTo>
                  <a:pt x="73621" y="118550"/>
                </a:lnTo>
                <a:lnTo>
                  <a:pt x="71467" y="118235"/>
                </a:lnTo>
                <a:lnTo>
                  <a:pt x="69123" y="117794"/>
                </a:lnTo>
                <a:lnTo>
                  <a:pt x="66525" y="117352"/>
                </a:lnTo>
                <a:lnTo>
                  <a:pt x="63864" y="116848"/>
                </a:lnTo>
                <a:lnTo>
                  <a:pt x="61077" y="116281"/>
                </a:lnTo>
                <a:lnTo>
                  <a:pt x="58162" y="115651"/>
                </a:lnTo>
                <a:lnTo>
                  <a:pt x="55121" y="114957"/>
                </a:lnTo>
                <a:lnTo>
                  <a:pt x="51953" y="114264"/>
                </a:lnTo>
                <a:lnTo>
                  <a:pt x="48722" y="113445"/>
                </a:lnTo>
                <a:lnTo>
                  <a:pt x="45427" y="112563"/>
                </a:lnTo>
                <a:lnTo>
                  <a:pt x="42069" y="111680"/>
                </a:lnTo>
                <a:lnTo>
                  <a:pt x="38648" y="110609"/>
                </a:lnTo>
                <a:lnTo>
                  <a:pt x="35163" y="109537"/>
                </a:lnTo>
                <a:lnTo>
                  <a:pt x="31742" y="108403"/>
                </a:lnTo>
                <a:lnTo>
                  <a:pt x="28194" y="107205"/>
                </a:lnTo>
                <a:lnTo>
                  <a:pt x="24709" y="105945"/>
                </a:lnTo>
                <a:lnTo>
                  <a:pt x="21161" y="104558"/>
                </a:lnTo>
                <a:lnTo>
                  <a:pt x="17740" y="103109"/>
                </a:lnTo>
                <a:lnTo>
                  <a:pt x="14255" y="101533"/>
                </a:lnTo>
                <a:lnTo>
                  <a:pt x="10897" y="99894"/>
                </a:lnTo>
                <a:lnTo>
                  <a:pt x="7539" y="98256"/>
                </a:lnTo>
                <a:lnTo>
                  <a:pt x="4244" y="96428"/>
                </a:lnTo>
                <a:lnTo>
                  <a:pt x="1077" y="94537"/>
                </a:lnTo>
                <a:lnTo>
                  <a:pt x="1013" y="94222"/>
                </a:lnTo>
                <a:lnTo>
                  <a:pt x="760" y="93277"/>
                </a:lnTo>
                <a:lnTo>
                  <a:pt x="506" y="91827"/>
                </a:lnTo>
                <a:lnTo>
                  <a:pt x="253" y="90126"/>
                </a:lnTo>
                <a:lnTo>
                  <a:pt x="0" y="88298"/>
                </a:lnTo>
                <a:lnTo>
                  <a:pt x="0" y="86344"/>
                </a:lnTo>
                <a:lnTo>
                  <a:pt x="253" y="84642"/>
                </a:lnTo>
                <a:lnTo>
                  <a:pt x="760" y="83130"/>
                </a:lnTo>
                <a:lnTo>
                  <a:pt x="24582" y="60819"/>
                </a:lnTo>
                <a:lnTo>
                  <a:pt x="24519" y="60567"/>
                </a:lnTo>
                <a:lnTo>
                  <a:pt x="24456" y="60000"/>
                </a:lnTo>
                <a:lnTo>
                  <a:pt x="24456" y="58991"/>
                </a:lnTo>
                <a:lnTo>
                  <a:pt x="24709" y="57794"/>
                </a:lnTo>
                <a:lnTo>
                  <a:pt x="25153" y="56281"/>
                </a:lnTo>
                <a:lnTo>
                  <a:pt x="26103" y="54705"/>
                </a:lnTo>
                <a:lnTo>
                  <a:pt x="27560" y="53004"/>
                </a:lnTo>
                <a:lnTo>
                  <a:pt x="29651" y="51302"/>
                </a:lnTo>
                <a:lnTo>
                  <a:pt x="41246" y="0"/>
                </a:lnTo>
                <a:close/>
              </a:path>
            </a:pathLst>
          </a:custGeom>
          <a:solidFill>
            <a:schemeClr val="folHlink"/>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89" name="Google Shape;2689;p12"/>
          <p:cNvSpPr/>
          <p:nvPr/>
        </p:nvSpPr>
        <p:spPr>
          <a:xfrm>
            <a:off x="6232525" y="2019300"/>
            <a:ext cx="171449" cy="49211"/>
          </a:xfrm>
          <a:custGeom>
            <a:rect b="b" l="l" r="r" t="t"/>
            <a:pathLst>
              <a:path extrusionOk="0" h="120000" w="120000">
                <a:moveTo>
                  <a:pt x="4339" y="0"/>
                </a:moveTo>
                <a:lnTo>
                  <a:pt x="120000" y="100422"/>
                </a:lnTo>
                <a:lnTo>
                  <a:pt x="116202" y="120000"/>
                </a:lnTo>
                <a:lnTo>
                  <a:pt x="0" y="13051"/>
                </a:lnTo>
                <a:lnTo>
                  <a:pt x="4339"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90" name="Google Shape;2690;p12"/>
          <p:cNvSpPr/>
          <p:nvPr/>
        </p:nvSpPr>
        <p:spPr>
          <a:xfrm>
            <a:off x="6203950" y="2041525"/>
            <a:ext cx="200024" cy="76199"/>
          </a:xfrm>
          <a:custGeom>
            <a:rect b="b" l="l" r="r" t="t"/>
            <a:pathLst>
              <a:path extrusionOk="0" h="120000" w="120000">
                <a:moveTo>
                  <a:pt x="119906" y="92910"/>
                </a:moveTo>
                <a:lnTo>
                  <a:pt x="119719" y="92910"/>
                </a:lnTo>
                <a:lnTo>
                  <a:pt x="119066" y="92673"/>
                </a:lnTo>
                <a:lnTo>
                  <a:pt x="118038" y="92435"/>
                </a:lnTo>
                <a:lnTo>
                  <a:pt x="116731" y="91960"/>
                </a:lnTo>
                <a:lnTo>
                  <a:pt x="115050" y="91485"/>
                </a:lnTo>
                <a:lnTo>
                  <a:pt x="112902" y="90772"/>
                </a:lnTo>
                <a:lnTo>
                  <a:pt x="110474" y="89821"/>
                </a:lnTo>
                <a:lnTo>
                  <a:pt x="107859" y="88871"/>
                </a:lnTo>
                <a:lnTo>
                  <a:pt x="104964" y="87683"/>
                </a:lnTo>
                <a:lnTo>
                  <a:pt x="101696" y="86019"/>
                </a:lnTo>
                <a:lnTo>
                  <a:pt x="98241" y="84356"/>
                </a:lnTo>
                <a:lnTo>
                  <a:pt x="94599" y="82930"/>
                </a:lnTo>
                <a:lnTo>
                  <a:pt x="90677" y="80792"/>
                </a:lnTo>
                <a:lnTo>
                  <a:pt x="86474" y="78891"/>
                </a:lnTo>
                <a:lnTo>
                  <a:pt x="82272" y="76514"/>
                </a:lnTo>
                <a:lnTo>
                  <a:pt x="77883" y="73900"/>
                </a:lnTo>
                <a:lnTo>
                  <a:pt x="73307" y="71049"/>
                </a:lnTo>
                <a:lnTo>
                  <a:pt x="68638" y="68198"/>
                </a:lnTo>
                <a:lnTo>
                  <a:pt x="63875" y="64871"/>
                </a:lnTo>
                <a:lnTo>
                  <a:pt x="59019" y="61544"/>
                </a:lnTo>
                <a:lnTo>
                  <a:pt x="54070" y="57980"/>
                </a:lnTo>
                <a:lnTo>
                  <a:pt x="49120" y="54178"/>
                </a:lnTo>
                <a:lnTo>
                  <a:pt x="44077" y="49663"/>
                </a:lnTo>
                <a:lnTo>
                  <a:pt x="39128" y="45386"/>
                </a:lnTo>
                <a:lnTo>
                  <a:pt x="33992" y="40633"/>
                </a:lnTo>
                <a:lnTo>
                  <a:pt x="29042" y="35643"/>
                </a:lnTo>
                <a:lnTo>
                  <a:pt x="24186" y="30415"/>
                </a:lnTo>
                <a:lnTo>
                  <a:pt x="19237" y="24950"/>
                </a:lnTo>
                <a:lnTo>
                  <a:pt x="14474" y="19247"/>
                </a:lnTo>
                <a:lnTo>
                  <a:pt x="9712" y="13069"/>
                </a:lnTo>
                <a:lnTo>
                  <a:pt x="5136" y="6653"/>
                </a:lnTo>
                <a:lnTo>
                  <a:pt x="653" y="0"/>
                </a:lnTo>
                <a:lnTo>
                  <a:pt x="560" y="950"/>
                </a:lnTo>
                <a:lnTo>
                  <a:pt x="373" y="3564"/>
                </a:lnTo>
                <a:lnTo>
                  <a:pt x="186" y="7603"/>
                </a:lnTo>
                <a:lnTo>
                  <a:pt x="0" y="12594"/>
                </a:lnTo>
                <a:lnTo>
                  <a:pt x="0" y="18059"/>
                </a:lnTo>
                <a:lnTo>
                  <a:pt x="186" y="23287"/>
                </a:lnTo>
                <a:lnTo>
                  <a:pt x="747" y="28514"/>
                </a:lnTo>
                <a:lnTo>
                  <a:pt x="1680" y="32554"/>
                </a:lnTo>
                <a:lnTo>
                  <a:pt x="1774" y="33029"/>
                </a:lnTo>
                <a:lnTo>
                  <a:pt x="2054" y="33504"/>
                </a:lnTo>
                <a:lnTo>
                  <a:pt x="2614" y="34217"/>
                </a:lnTo>
                <a:lnTo>
                  <a:pt x="3455" y="35168"/>
                </a:lnTo>
                <a:lnTo>
                  <a:pt x="4389" y="36831"/>
                </a:lnTo>
                <a:lnTo>
                  <a:pt x="5509" y="38495"/>
                </a:lnTo>
                <a:lnTo>
                  <a:pt x="7003" y="40396"/>
                </a:lnTo>
                <a:lnTo>
                  <a:pt x="8591" y="42772"/>
                </a:lnTo>
                <a:lnTo>
                  <a:pt x="10459" y="45148"/>
                </a:lnTo>
                <a:lnTo>
                  <a:pt x="12513" y="47524"/>
                </a:lnTo>
                <a:lnTo>
                  <a:pt x="14848" y="50376"/>
                </a:lnTo>
                <a:lnTo>
                  <a:pt x="17369" y="53465"/>
                </a:lnTo>
                <a:lnTo>
                  <a:pt x="20077" y="56554"/>
                </a:lnTo>
                <a:lnTo>
                  <a:pt x="23066" y="59881"/>
                </a:lnTo>
                <a:lnTo>
                  <a:pt x="26241" y="63445"/>
                </a:lnTo>
                <a:lnTo>
                  <a:pt x="29696" y="66772"/>
                </a:lnTo>
                <a:lnTo>
                  <a:pt x="33431" y="70336"/>
                </a:lnTo>
                <a:lnTo>
                  <a:pt x="37260" y="73900"/>
                </a:lnTo>
                <a:lnTo>
                  <a:pt x="41369" y="77465"/>
                </a:lnTo>
                <a:lnTo>
                  <a:pt x="45852" y="81029"/>
                </a:lnTo>
                <a:lnTo>
                  <a:pt x="50428" y="84831"/>
                </a:lnTo>
                <a:lnTo>
                  <a:pt x="55284" y="88396"/>
                </a:lnTo>
                <a:lnTo>
                  <a:pt x="60420" y="91960"/>
                </a:lnTo>
                <a:lnTo>
                  <a:pt x="65649" y="95524"/>
                </a:lnTo>
                <a:lnTo>
                  <a:pt x="71346" y="98851"/>
                </a:lnTo>
                <a:lnTo>
                  <a:pt x="77136" y="102415"/>
                </a:lnTo>
                <a:lnTo>
                  <a:pt x="83112" y="105504"/>
                </a:lnTo>
                <a:lnTo>
                  <a:pt x="89463" y="109069"/>
                </a:lnTo>
                <a:lnTo>
                  <a:pt x="96000" y="112158"/>
                </a:lnTo>
                <a:lnTo>
                  <a:pt x="102817" y="114772"/>
                </a:lnTo>
                <a:lnTo>
                  <a:pt x="109914" y="117386"/>
                </a:lnTo>
                <a:lnTo>
                  <a:pt x="117198" y="120000"/>
                </a:lnTo>
                <a:lnTo>
                  <a:pt x="117291" y="119524"/>
                </a:lnTo>
                <a:lnTo>
                  <a:pt x="117665" y="118099"/>
                </a:lnTo>
                <a:lnTo>
                  <a:pt x="118132" y="115722"/>
                </a:lnTo>
                <a:lnTo>
                  <a:pt x="118785" y="112396"/>
                </a:lnTo>
                <a:lnTo>
                  <a:pt x="119346" y="108356"/>
                </a:lnTo>
                <a:lnTo>
                  <a:pt x="119719" y="103841"/>
                </a:lnTo>
                <a:lnTo>
                  <a:pt x="120000" y="98613"/>
                </a:lnTo>
                <a:lnTo>
                  <a:pt x="119906" y="9291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91" name="Google Shape;2691;p12"/>
          <p:cNvSpPr/>
          <p:nvPr/>
        </p:nvSpPr>
        <p:spPr>
          <a:xfrm>
            <a:off x="6143625" y="1728786"/>
            <a:ext cx="322262" cy="349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92" name="Google Shape;2692;p12"/>
          <p:cNvSpPr/>
          <p:nvPr/>
        </p:nvSpPr>
        <p:spPr>
          <a:xfrm>
            <a:off x="6210300" y="1751011"/>
            <a:ext cx="46036" cy="57150"/>
          </a:xfrm>
          <a:custGeom>
            <a:rect b="b" l="l" r="r" t="t"/>
            <a:pathLst>
              <a:path extrusionOk="0" h="120000" w="120000">
                <a:moveTo>
                  <a:pt x="42234" y="15555"/>
                </a:moveTo>
                <a:lnTo>
                  <a:pt x="32849" y="20555"/>
                </a:lnTo>
                <a:lnTo>
                  <a:pt x="25474" y="26111"/>
                </a:lnTo>
                <a:lnTo>
                  <a:pt x="18100" y="32777"/>
                </a:lnTo>
                <a:lnTo>
                  <a:pt x="12067" y="40000"/>
                </a:lnTo>
                <a:lnTo>
                  <a:pt x="6703" y="47777"/>
                </a:lnTo>
                <a:lnTo>
                  <a:pt x="3351" y="56111"/>
                </a:lnTo>
                <a:lnTo>
                  <a:pt x="1340" y="65000"/>
                </a:lnTo>
                <a:lnTo>
                  <a:pt x="0" y="73888"/>
                </a:lnTo>
                <a:lnTo>
                  <a:pt x="1340" y="86111"/>
                </a:lnTo>
                <a:lnTo>
                  <a:pt x="6703" y="96111"/>
                </a:lnTo>
                <a:lnTo>
                  <a:pt x="15418" y="105555"/>
                </a:lnTo>
                <a:lnTo>
                  <a:pt x="26815" y="111666"/>
                </a:lnTo>
                <a:lnTo>
                  <a:pt x="39553" y="117222"/>
                </a:lnTo>
                <a:lnTo>
                  <a:pt x="52960" y="119444"/>
                </a:lnTo>
                <a:lnTo>
                  <a:pt x="67039" y="120000"/>
                </a:lnTo>
                <a:lnTo>
                  <a:pt x="80446" y="118333"/>
                </a:lnTo>
                <a:lnTo>
                  <a:pt x="83128" y="118333"/>
                </a:lnTo>
                <a:lnTo>
                  <a:pt x="85810" y="117222"/>
                </a:lnTo>
                <a:lnTo>
                  <a:pt x="87821" y="115555"/>
                </a:lnTo>
                <a:lnTo>
                  <a:pt x="88491" y="112777"/>
                </a:lnTo>
                <a:lnTo>
                  <a:pt x="87150" y="110000"/>
                </a:lnTo>
                <a:lnTo>
                  <a:pt x="84469" y="107777"/>
                </a:lnTo>
                <a:lnTo>
                  <a:pt x="81117" y="105555"/>
                </a:lnTo>
                <a:lnTo>
                  <a:pt x="77765" y="103888"/>
                </a:lnTo>
                <a:lnTo>
                  <a:pt x="70391" y="102222"/>
                </a:lnTo>
                <a:lnTo>
                  <a:pt x="63687" y="101111"/>
                </a:lnTo>
                <a:lnTo>
                  <a:pt x="56312" y="100000"/>
                </a:lnTo>
                <a:lnTo>
                  <a:pt x="50279" y="98888"/>
                </a:lnTo>
                <a:lnTo>
                  <a:pt x="43575" y="97222"/>
                </a:lnTo>
                <a:lnTo>
                  <a:pt x="37541" y="94444"/>
                </a:lnTo>
                <a:lnTo>
                  <a:pt x="31508" y="91666"/>
                </a:lnTo>
                <a:lnTo>
                  <a:pt x="26145" y="86666"/>
                </a:lnTo>
                <a:lnTo>
                  <a:pt x="24134" y="66666"/>
                </a:lnTo>
                <a:lnTo>
                  <a:pt x="29497" y="50000"/>
                </a:lnTo>
                <a:lnTo>
                  <a:pt x="40893" y="37222"/>
                </a:lnTo>
                <a:lnTo>
                  <a:pt x="56312" y="26111"/>
                </a:lnTo>
                <a:lnTo>
                  <a:pt x="73072" y="17777"/>
                </a:lnTo>
                <a:lnTo>
                  <a:pt x="91173" y="11666"/>
                </a:lnTo>
                <a:lnTo>
                  <a:pt x="107262" y="6666"/>
                </a:lnTo>
                <a:lnTo>
                  <a:pt x="120000" y="2777"/>
                </a:lnTo>
                <a:lnTo>
                  <a:pt x="111955" y="555"/>
                </a:lnTo>
                <a:lnTo>
                  <a:pt x="103240" y="0"/>
                </a:lnTo>
                <a:lnTo>
                  <a:pt x="93854" y="1111"/>
                </a:lnTo>
                <a:lnTo>
                  <a:pt x="83128" y="2777"/>
                </a:lnTo>
                <a:lnTo>
                  <a:pt x="72402" y="5555"/>
                </a:lnTo>
                <a:lnTo>
                  <a:pt x="61675" y="8333"/>
                </a:lnTo>
                <a:lnTo>
                  <a:pt x="51620" y="12222"/>
                </a:lnTo>
                <a:lnTo>
                  <a:pt x="42234" y="15555"/>
                </a:lnTo>
                <a:close/>
              </a:path>
            </a:pathLst>
          </a:custGeom>
          <a:solidFill>
            <a:srgbClr val="C9E8FF"/>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93" name="Google Shape;2693;p12"/>
          <p:cNvSpPr/>
          <p:nvPr/>
        </p:nvSpPr>
        <p:spPr>
          <a:xfrm>
            <a:off x="6288087" y="1749425"/>
            <a:ext cx="28575" cy="44450"/>
          </a:xfrm>
          <a:custGeom>
            <a:rect b="b" l="l" r="r" t="t"/>
            <a:pathLst>
              <a:path extrusionOk="0" h="120000" w="120000">
                <a:moveTo>
                  <a:pt x="101052" y="39285"/>
                </a:moveTo>
                <a:lnTo>
                  <a:pt x="106315" y="51428"/>
                </a:lnTo>
                <a:lnTo>
                  <a:pt x="105263" y="62857"/>
                </a:lnTo>
                <a:lnTo>
                  <a:pt x="96842" y="72142"/>
                </a:lnTo>
                <a:lnTo>
                  <a:pt x="86315" y="80000"/>
                </a:lnTo>
                <a:lnTo>
                  <a:pt x="72631" y="87857"/>
                </a:lnTo>
                <a:lnTo>
                  <a:pt x="56842" y="95714"/>
                </a:lnTo>
                <a:lnTo>
                  <a:pt x="42105" y="102142"/>
                </a:lnTo>
                <a:lnTo>
                  <a:pt x="28421" y="109285"/>
                </a:lnTo>
                <a:lnTo>
                  <a:pt x="26315" y="111428"/>
                </a:lnTo>
                <a:lnTo>
                  <a:pt x="25263" y="112857"/>
                </a:lnTo>
                <a:lnTo>
                  <a:pt x="25263" y="115714"/>
                </a:lnTo>
                <a:lnTo>
                  <a:pt x="26315" y="117857"/>
                </a:lnTo>
                <a:lnTo>
                  <a:pt x="29473" y="119285"/>
                </a:lnTo>
                <a:lnTo>
                  <a:pt x="32631" y="120000"/>
                </a:lnTo>
                <a:lnTo>
                  <a:pt x="34736" y="120000"/>
                </a:lnTo>
                <a:lnTo>
                  <a:pt x="38947" y="119285"/>
                </a:lnTo>
                <a:lnTo>
                  <a:pt x="55789" y="112142"/>
                </a:lnTo>
                <a:lnTo>
                  <a:pt x="72631" y="105000"/>
                </a:lnTo>
                <a:lnTo>
                  <a:pt x="88421" y="96428"/>
                </a:lnTo>
                <a:lnTo>
                  <a:pt x="102105" y="86428"/>
                </a:lnTo>
                <a:lnTo>
                  <a:pt x="112631" y="75714"/>
                </a:lnTo>
                <a:lnTo>
                  <a:pt x="118947" y="63571"/>
                </a:lnTo>
                <a:lnTo>
                  <a:pt x="119999" y="50714"/>
                </a:lnTo>
                <a:lnTo>
                  <a:pt x="115789" y="36428"/>
                </a:lnTo>
                <a:lnTo>
                  <a:pt x="106315" y="25714"/>
                </a:lnTo>
                <a:lnTo>
                  <a:pt x="91578" y="17142"/>
                </a:lnTo>
                <a:lnTo>
                  <a:pt x="73684" y="10000"/>
                </a:lnTo>
                <a:lnTo>
                  <a:pt x="53684" y="5000"/>
                </a:lnTo>
                <a:lnTo>
                  <a:pt x="33684" y="1428"/>
                </a:lnTo>
                <a:lnTo>
                  <a:pt x="17894" y="0"/>
                </a:lnTo>
                <a:lnTo>
                  <a:pt x="5263" y="0"/>
                </a:lnTo>
                <a:lnTo>
                  <a:pt x="0" y="2142"/>
                </a:lnTo>
                <a:lnTo>
                  <a:pt x="12631" y="6428"/>
                </a:lnTo>
                <a:lnTo>
                  <a:pt x="27368" y="9285"/>
                </a:lnTo>
                <a:lnTo>
                  <a:pt x="43157" y="12142"/>
                </a:lnTo>
                <a:lnTo>
                  <a:pt x="56842" y="15714"/>
                </a:lnTo>
                <a:lnTo>
                  <a:pt x="71578" y="19285"/>
                </a:lnTo>
                <a:lnTo>
                  <a:pt x="84210" y="24285"/>
                </a:lnTo>
                <a:lnTo>
                  <a:pt x="93684" y="30714"/>
                </a:lnTo>
                <a:lnTo>
                  <a:pt x="101052" y="3928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94" name="Google Shape;2694;p12"/>
          <p:cNvSpPr/>
          <p:nvPr/>
        </p:nvSpPr>
        <p:spPr>
          <a:xfrm>
            <a:off x="6181725" y="1739900"/>
            <a:ext cx="74611" cy="92074"/>
          </a:xfrm>
          <a:custGeom>
            <a:rect b="b" l="l" r="r" t="t"/>
            <a:pathLst>
              <a:path extrusionOk="0" h="120000" w="120000">
                <a:moveTo>
                  <a:pt x="46505" y="15726"/>
                </a:moveTo>
                <a:lnTo>
                  <a:pt x="37370" y="22222"/>
                </a:lnTo>
                <a:lnTo>
                  <a:pt x="28235" y="28717"/>
                </a:lnTo>
                <a:lnTo>
                  <a:pt x="19930" y="36239"/>
                </a:lnTo>
                <a:lnTo>
                  <a:pt x="12456" y="44444"/>
                </a:lnTo>
                <a:lnTo>
                  <a:pt x="6228" y="52991"/>
                </a:lnTo>
                <a:lnTo>
                  <a:pt x="2076" y="61880"/>
                </a:lnTo>
                <a:lnTo>
                  <a:pt x="0" y="71794"/>
                </a:lnTo>
                <a:lnTo>
                  <a:pt x="415" y="82051"/>
                </a:lnTo>
                <a:lnTo>
                  <a:pt x="1245" y="84786"/>
                </a:lnTo>
                <a:lnTo>
                  <a:pt x="2076" y="87521"/>
                </a:lnTo>
                <a:lnTo>
                  <a:pt x="3321" y="89572"/>
                </a:lnTo>
                <a:lnTo>
                  <a:pt x="4982" y="92307"/>
                </a:lnTo>
                <a:lnTo>
                  <a:pt x="7058" y="94358"/>
                </a:lnTo>
                <a:lnTo>
                  <a:pt x="9965" y="96752"/>
                </a:lnTo>
                <a:lnTo>
                  <a:pt x="12041" y="98461"/>
                </a:lnTo>
                <a:lnTo>
                  <a:pt x="14948" y="99829"/>
                </a:lnTo>
                <a:lnTo>
                  <a:pt x="20761" y="102905"/>
                </a:lnTo>
                <a:lnTo>
                  <a:pt x="26574" y="105299"/>
                </a:lnTo>
                <a:lnTo>
                  <a:pt x="31972" y="107692"/>
                </a:lnTo>
                <a:lnTo>
                  <a:pt x="38200" y="109401"/>
                </a:lnTo>
                <a:lnTo>
                  <a:pt x="44429" y="111452"/>
                </a:lnTo>
                <a:lnTo>
                  <a:pt x="50242" y="112820"/>
                </a:lnTo>
                <a:lnTo>
                  <a:pt x="56470" y="114188"/>
                </a:lnTo>
                <a:lnTo>
                  <a:pt x="62698" y="115213"/>
                </a:lnTo>
                <a:lnTo>
                  <a:pt x="69342" y="116581"/>
                </a:lnTo>
                <a:lnTo>
                  <a:pt x="75155" y="117264"/>
                </a:lnTo>
                <a:lnTo>
                  <a:pt x="81799" y="117948"/>
                </a:lnTo>
                <a:lnTo>
                  <a:pt x="88442" y="118632"/>
                </a:lnTo>
                <a:lnTo>
                  <a:pt x="94671" y="118974"/>
                </a:lnTo>
                <a:lnTo>
                  <a:pt x="100899" y="119316"/>
                </a:lnTo>
                <a:lnTo>
                  <a:pt x="107543" y="119658"/>
                </a:lnTo>
                <a:lnTo>
                  <a:pt x="113771" y="119999"/>
                </a:lnTo>
                <a:lnTo>
                  <a:pt x="115847" y="119999"/>
                </a:lnTo>
                <a:lnTo>
                  <a:pt x="117508" y="119316"/>
                </a:lnTo>
                <a:lnTo>
                  <a:pt x="118754" y="117948"/>
                </a:lnTo>
                <a:lnTo>
                  <a:pt x="120000" y="116581"/>
                </a:lnTo>
                <a:lnTo>
                  <a:pt x="120000" y="114529"/>
                </a:lnTo>
                <a:lnTo>
                  <a:pt x="118754" y="113162"/>
                </a:lnTo>
                <a:lnTo>
                  <a:pt x="117093" y="112136"/>
                </a:lnTo>
                <a:lnTo>
                  <a:pt x="115017" y="111452"/>
                </a:lnTo>
                <a:lnTo>
                  <a:pt x="109204" y="110085"/>
                </a:lnTo>
                <a:lnTo>
                  <a:pt x="103806" y="109401"/>
                </a:lnTo>
                <a:lnTo>
                  <a:pt x="97993" y="108376"/>
                </a:lnTo>
                <a:lnTo>
                  <a:pt x="91764" y="107692"/>
                </a:lnTo>
                <a:lnTo>
                  <a:pt x="86366" y="107008"/>
                </a:lnTo>
                <a:lnTo>
                  <a:pt x="80553" y="106324"/>
                </a:lnTo>
                <a:lnTo>
                  <a:pt x="74325" y="105299"/>
                </a:lnTo>
                <a:lnTo>
                  <a:pt x="68927" y="104273"/>
                </a:lnTo>
                <a:lnTo>
                  <a:pt x="63114" y="103589"/>
                </a:lnTo>
                <a:lnTo>
                  <a:pt x="57301" y="102564"/>
                </a:lnTo>
                <a:lnTo>
                  <a:pt x="51903" y="101196"/>
                </a:lnTo>
                <a:lnTo>
                  <a:pt x="46089" y="99829"/>
                </a:lnTo>
                <a:lnTo>
                  <a:pt x="40692" y="98119"/>
                </a:lnTo>
                <a:lnTo>
                  <a:pt x="35294" y="96410"/>
                </a:lnTo>
                <a:lnTo>
                  <a:pt x="29896" y="94358"/>
                </a:lnTo>
                <a:lnTo>
                  <a:pt x="24498" y="91965"/>
                </a:lnTo>
                <a:lnTo>
                  <a:pt x="20346" y="89230"/>
                </a:lnTo>
                <a:lnTo>
                  <a:pt x="17024" y="86153"/>
                </a:lnTo>
                <a:lnTo>
                  <a:pt x="14117" y="82393"/>
                </a:lnTo>
                <a:lnTo>
                  <a:pt x="12871" y="77948"/>
                </a:lnTo>
                <a:lnTo>
                  <a:pt x="12456" y="73504"/>
                </a:lnTo>
                <a:lnTo>
                  <a:pt x="12871" y="68717"/>
                </a:lnTo>
                <a:lnTo>
                  <a:pt x="14117" y="63589"/>
                </a:lnTo>
                <a:lnTo>
                  <a:pt x="15778" y="59487"/>
                </a:lnTo>
                <a:lnTo>
                  <a:pt x="19100" y="54017"/>
                </a:lnTo>
                <a:lnTo>
                  <a:pt x="22422" y="48547"/>
                </a:lnTo>
                <a:lnTo>
                  <a:pt x="26574" y="43760"/>
                </a:lnTo>
                <a:lnTo>
                  <a:pt x="30726" y="39316"/>
                </a:lnTo>
                <a:lnTo>
                  <a:pt x="35294" y="34871"/>
                </a:lnTo>
                <a:lnTo>
                  <a:pt x="39861" y="30427"/>
                </a:lnTo>
                <a:lnTo>
                  <a:pt x="45674" y="26324"/>
                </a:lnTo>
                <a:lnTo>
                  <a:pt x="51487" y="21880"/>
                </a:lnTo>
                <a:lnTo>
                  <a:pt x="56885" y="18119"/>
                </a:lnTo>
                <a:lnTo>
                  <a:pt x="64359" y="14700"/>
                </a:lnTo>
                <a:lnTo>
                  <a:pt x="72664" y="11965"/>
                </a:lnTo>
                <a:lnTo>
                  <a:pt x="80968" y="8888"/>
                </a:lnTo>
                <a:lnTo>
                  <a:pt x="88442" y="6495"/>
                </a:lnTo>
                <a:lnTo>
                  <a:pt x="94671" y="4102"/>
                </a:lnTo>
                <a:lnTo>
                  <a:pt x="98408" y="2051"/>
                </a:lnTo>
                <a:lnTo>
                  <a:pt x="99653" y="683"/>
                </a:lnTo>
                <a:lnTo>
                  <a:pt x="95501" y="0"/>
                </a:lnTo>
                <a:lnTo>
                  <a:pt x="89273" y="341"/>
                </a:lnTo>
                <a:lnTo>
                  <a:pt x="82214" y="1367"/>
                </a:lnTo>
                <a:lnTo>
                  <a:pt x="74740" y="3076"/>
                </a:lnTo>
                <a:lnTo>
                  <a:pt x="66851" y="5811"/>
                </a:lnTo>
                <a:lnTo>
                  <a:pt x="59792" y="8547"/>
                </a:lnTo>
                <a:lnTo>
                  <a:pt x="52733" y="11965"/>
                </a:lnTo>
                <a:lnTo>
                  <a:pt x="46505" y="1572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95" name="Google Shape;2695;p12"/>
          <p:cNvSpPr/>
          <p:nvPr/>
        </p:nvSpPr>
        <p:spPr>
          <a:xfrm>
            <a:off x="6284912" y="1736725"/>
            <a:ext cx="63500" cy="61912"/>
          </a:xfrm>
          <a:custGeom>
            <a:rect b="b" l="l" r="r" t="t"/>
            <a:pathLst>
              <a:path extrusionOk="0" h="120000" w="120000">
                <a:moveTo>
                  <a:pt x="99212" y="36410"/>
                </a:moveTo>
                <a:lnTo>
                  <a:pt x="104881" y="43076"/>
                </a:lnTo>
                <a:lnTo>
                  <a:pt x="108188" y="50769"/>
                </a:lnTo>
                <a:lnTo>
                  <a:pt x="109606" y="58974"/>
                </a:lnTo>
                <a:lnTo>
                  <a:pt x="109606" y="67692"/>
                </a:lnTo>
                <a:lnTo>
                  <a:pt x="108661" y="74871"/>
                </a:lnTo>
                <a:lnTo>
                  <a:pt x="106771" y="81025"/>
                </a:lnTo>
                <a:lnTo>
                  <a:pt x="103464" y="87179"/>
                </a:lnTo>
                <a:lnTo>
                  <a:pt x="99685" y="91794"/>
                </a:lnTo>
                <a:lnTo>
                  <a:pt x="95433" y="97435"/>
                </a:lnTo>
                <a:lnTo>
                  <a:pt x="91181" y="102051"/>
                </a:lnTo>
                <a:lnTo>
                  <a:pt x="86456" y="106666"/>
                </a:lnTo>
                <a:lnTo>
                  <a:pt x="82204" y="111794"/>
                </a:lnTo>
                <a:lnTo>
                  <a:pt x="81259" y="113333"/>
                </a:lnTo>
                <a:lnTo>
                  <a:pt x="81259" y="114871"/>
                </a:lnTo>
                <a:lnTo>
                  <a:pt x="81259" y="116410"/>
                </a:lnTo>
                <a:lnTo>
                  <a:pt x="82204" y="118461"/>
                </a:lnTo>
                <a:lnTo>
                  <a:pt x="83622" y="119487"/>
                </a:lnTo>
                <a:lnTo>
                  <a:pt x="85511" y="120000"/>
                </a:lnTo>
                <a:lnTo>
                  <a:pt x="86929" y="119487"/>
                </a:lnTo>
                <a:lnTo>
                  <a:pt x="88346" y="118461"/>
                </a:lnTo>
                <a:lnTo>
                  <a:pt x="98267" y="111282"/>
                </a:lnTo>
                <a:lnTo>
                  <a:pt x="106771" y="102051"/>
                </a:lnTo>
                <a:lnTo>
                  <a:pt x="113385" y="91282"/>
                </a:lnTo>
                <a:lnTo>
                  <a:pt x="117637" y="79487"/>
                </a:lnTo>
                <a:lnTo>
                  <a:pt x="120000" y="67179"/>
                </a:lnTo>
                <a:lnTo>
                  <a:pt x="118582" y="54871"/>
                </a:lnTo>
                <a:lnTo>
                  <a:pt x="114803" y="43076"/>
                </a:lnTo>
                <a:lnTo>
                  <a:pt x="106771" y="32820"/>
                </a:lnTo>
                <a:lnTo>
                  <a:pt x="101102" y="27179"/>
                </a:lnTo>
                <a:lnTo>
                  <a:pt x="94015" y="23076"/>
                </a:lnTo>
                <a:lnTo>
                  <a:pt x="86456" y="18461"/>
                </a:lnTo>
                <a:lnTo>
                  <a:pt x="77952" y="14871"/>
                </a:lnTo>
                <a:lnTo>
                  <a:pt x="69448" y="10769"/>
                </a:lnTo>
                <a:lnTo>
                  <a:pt x="60944" y="8205"/>
                </a:lnTo>
                <a:lnTo>
                  <a:pt x="52440" y="6153"/>
                </a:lnTo>
                <a:lnTo>
                  <a:pt x="43937" y="3589"/>
                </a:lnTo>
                <a:lnTo>
                  <a:pt x="35433" y="2051"/>
                </a:lnTo>
                <a:lnTo>
                  <a:pt x="27874" y="1025"/>
                </a:lnTo>
                <a:lnTo>
                  <a:pt x="20314" y="0"/>
                </a:lnTo>
                <a:lnTo>
                  <a:pt x="14645" y="0"/>
                </a:lnTo>
                <a:lnTo>
                  <a:pt x="8976" y="0"/>
                </a:lnTo>
                <a:lnTo>
                  <a:pt x="4724" y="0"/>
                </a:lnTo>
                <a:lnTo>
                  <a:pt x="1417" y="1025"/>
                </a:lnTo>
                <a:lnTo>
                  <a:pt x="0" y="2051"/>
                </a:lnTo>
                <a:lnTo>
                  <a:pt x="5196" y="3076"/>
                </a:lnTo>
                <a:lnTo>
                  <a:pt x="9921" y="3589"/>
                </a:lnTo>
                <a:lnTo>
                  <a:pt x="16062" y="4615"/>
                </a:lnTo>
                <a:lnTo>
                  <a:pt x="21732" y="6153"/>
                </a:lnTo>
                <a:lnTo>
                  <a:pt x="27874" y="7692"/>
                </a:lnTo>
                <a:lnTo>
                  <a:pt x="34960" y="8717"/>
                </a:lnTo>
                <a:lnTo>
                  <a:pt x="41102" y="10256"/>
                </a:lnTo>
                <a:lnTo>
                  <a:pt x="48188" y="11794"/>
                </a:lnTo>
                <a:lnTo>
                  <a:pt x="54803" y="14358"/>
                </a:lnTo>
                <a:lnTo>
                  <a:pt x="61889" y="16410"/>
                </a:lnTo>
                <a:lnTo>
                  <a:pt x="68503" y="18461"/>
                </a:lnTo>
                <a:lnTo>
                  <a:pt x="75118" y="21538"/>
                </a:lnTo>
                <a:lnTo>
                  <a:pt x="81732" y="24615"/>
                </a:lnTo>
                <a:lnTo>
                  <a:pt x="87874" y="28205"/>
                </a:lnTo>
                <a:lnTo>
                  <a:pt x="94015" y="32307"/>
                </a:lnTo>
                <a:lnTo>
                  <a:pt x="99212" y="3641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96" name="Google Shape;2696;p12"/>
          <p:cNvSpPr/>
          <p:nvPr/>
        </p:nvSpPr>
        <p:spPr>
          <a:xfrm>
            <a:off x="6156325" y="1765300"/>
            <a:ext cx="25399" cy="57150"/>
          </a:xfrm>
          <a:custGeom>
            <a:rect b="b" l="l" r="r" t="t"/>
            <a:pathLst>
              <a:path extrusionOk="0" h="120000" w="120000">
                <a:moveTo>
                  <a:pt x="0" y="65701"/>
                </a:moveTo>
                <a:lnTo>
                  <a:pt x="0" y="75475"/>
                </a:lnTo>
                <a:lnTo>
                  <a:pt x="4660" y="84705"/>
                </a:lnTo>
                <a:lnTo>
                  <a:pt x="13980" y="93393"/>
                </a:lnTo>
                <a:lnTo>
                  <a:pt x="25631" y="100995"/>
                </a:lnTo>
                <a:lnTo>
                  <a:pt x="40776" y="106968"/>
                </a:lnTo>
                <a:lnTo>
                  <a:pt x="58252" y="112941"/>
                </a:lnTo>
                <a:lnTo>
                  <a:pt x="76893" y="117285"/>
                </a:lnTo>
                <a:lnTo>
                  <a:pt x="96699" y="119457"/>
                </a:lnTo>
                <a:lnTo>
                  <a:pt x="103689" y="120000"/>
                </a:lnTo>
                <a:lnTo>
                  <a:pt x="109514" y="118914"/>
                </a:lnTo>
                <a:lnTo>
                  <a:pt x="114174" y="117285"/>
                </a:lnTo>
                <a:lnTo>
                  <a:pt x="116504" y="114570"/>
                </a:lnTo>
                <a:lnTo>
                  <a:pt x="116504" y="111855"/>
                </a:lnTo>
                <a:lnTo>
                  <a:pt x="115339" y="109140"/>
                </a:lnTo>
                <a:lnTo>
                  <a:pt x="111844" y="106425"/>
                </a:lnTo>
                <a:lnTo>
                  <a:pt x="106019" y="105339"/>
                </a:lnTo>
                <a:lnTo>
                  <a:pt x="86213" y="102081"/>
                </a:lnTo>
                <a:lnTo>
                  <a:pt x="67572" y="97194"/>
                </a:lnTo>
                <a:lnTo>
                  <a:pt x="52427" y="91221"/>
                </a:lnTo>
                <a:lnTo>
                  <a:pt x="41941" y="84162"/>
                </a:lnTo>
                <a:lnTo>
                  <a:pt x="34951" y="75475"/>
                </a:lnTo>
                <a:lnTo>
                  <a:pt x="31456" y="66244"/>
                </a:lnTo>
                <a:lnTo>
                  <a:pt x="31456" y="55927"/>
                </a:lnTo>
                <a:lnTo>
                  <a:pt x="37281" y="45610"/>
                </a:lnTo>
                <a:lnTo>
                  <a:pt x="44271" y="38009"/>
                </a:lnTo>
                <a:lnTo>
                  <a:pt x="53592" y="30950"/>
                </a:lnTo>
                <a:lnTo>
                  <a:pt x="65242" y="24977"/>
                </a:lnTo>
                <a:lnTo>
                  <a:pt x="76893" y="19004"/>
                </a:lnTo>
                <a:lnTo>
                  <a:pt x="88543" y="13574"/>
                </a:lnTo>
                <a:lnTo>
                  <a:pt x="100194" y="9230"/>
                </a:lnTo>
                <a:lnTo>
                  <a:pt x="111844" y="4343"/>
                </a:lnTo>
                <a:lnTo>
                  <a:pt x="120000" y="542"/>
                </a:lnTo>
                <a:lnTo>
                  <a:pt x="111844" y="0"/>
                </a:lnTo>
                <a:lnTo>
                  <a:pt x="97864" y="2714"/>
                </a:lnTo>
                <a:lnTo>
                  <a:pt x="80388" y="9230"/>
                </a:lnTo>
                <a:lnTo>
                  <a:pt x="59417" y="17918"/>
                </a:lnTo>
                <a:lnTo>
                  <a:pt x="39611" y="28778"/>
                </a:lnTo>
                <a:lnTo>
                  <a:pt x="20970" y="40723"/>
                </a:lnTo>
                <a:lnTo>
                  <a:pt x="8155" y="53212"/>
                </a:lnTo>
                <a:lnTo>
                  <a:pt x="0" y="65701"/>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97" name="Google Shape;2697;p12"/>
          <p:cNvSpPr/>
          <p:nvPr/>
        </p:nvSpPr>
        <p:spPr>
          <a:xfrm>
            <a:off x="6337300" y="1731961"/>
            <a:ext cx="55561" cy="76199"/>
          </a:xfrm>
          <a:custGeom>
            <a:rect b="b" l="l" r="r" t="t"/>
            <a:pathLst>
              <a:path extrusionOk="0" h="120000" w="120000">
                <a:moveTo>
                  <a:pt x="97194" y="45000"/>
                </a:moveTo>
                <a:lnTo>
                  <a:pt x="100995" y="47916"/>
                </a:lnTo>
                <a:lnTo>
                  <a:pt x="104796" y="51666"/>
                </a:lnTo>
                <a:lnTo>
                  <a:pt x="106968" y="55416"/>
                </a:lnTo>
                <a:lnTo>
                  <a:pt x="109140" y="59583"/>
                </a:lnTo>
                <a:lnTo>
                  <a:pt x="109683" y="63750"/>
                </a:lnTo>
                <a:lnTo>
                  <a:pt x="109683" y="67916"/>
                </a:lnTo>
                <a:lnTo>
                  <a:pt x="108054" y="72500"/>
                </a:lnTo>
                <a:lnTo>
                  <a:pt x="105882" y="76666"/>
                </a:lnTo>
                <a:lnTo>
                  <a:pt x="101538" y="80833"/>
                </a:lnTo>
                <a:lnTo>
                  <a:pt x="97194" y="85000"/>
                </a:lnTo>
                <a:lnTo>
                  <a:pt x="92307" y="88333"/>
                </a:lnTo>
                <a:lnTo>
                  <a:pt x="86334" y="92083"/>
                </a:lnTo>
                <a:lnTo>
                  <a:pt x="81447" y="95416"/>
                </a:lnTo>
                <a:lnTo>
                  <a:pt x="75475" y="98750"/>
                </a:lnTo>
                <a:lnTo>
                  <a:pt x="70045" y="102500"/>
                </a:lnTo>
                <a:lnTo>
                  <a:pt x="64615" y="106250"/>
                </a:lnTo>
                <a:lnTo>
                  <a:pt x="62986" y="107500"/>
                </a:lnTo>
                <a:lnTo>
                  <a:pt x="61900" y="109583"/>
                </a:lnTo>
                <a:lnTo>
                  <a:pt x="60814" y="111250"/>
                </a:lnTo>
                <a:lnTo>
                  <a:pt x="59728" y="112916"/>
                </a:lnTo>
                <a:lnTo>
                  <a:pt x="59185" y="115000"/>
                </a:lnTo>
                <a:lnTo>
                  <a:pt x="59185" y="116666"/>
                </a:lnTo>
                <a:lnTo>
                  <a:pt x="59728" y="118333"/>
                </a:lnTo>
                <a:lnTo>
                  <a:pt x="61357" y="119583"/>
                </a:lnTo>
                <a:lnTo>
                  <a:pt x="63529" y="120000"/>
                </a:lnTo>
                <a:lnTo>
                  <a:pt x="65701" y="120000"/>
                </a:lnTo>
                <a:lnTo>
                  <a:pt x="67873" y="119583"/>
                </a:lnTo>
                <a:lnTo>
                  <a:pt x="70045" y="118333"/>
                </a:lnTo>
                <a:lnTo>
                  <a:pt x="75475" y="113333"/>
                </a:lnTo>
                <a:lnTo>
                  <a:pt x="81990" y="108750"/>
                </a:lnTo>
                <a:lnTo>
                  <a:pt x="87963" y="104166"/>
                </a:lnTo>
                <a:lnTo>
                  <a:pt x="95022" y="99583"/>
                </a:lnTo>
                <a:lnTo>
                  <a:pt x="100995" y="95416"/>
                </a:lnTo>
                <a:lnTo>
                  <a:pt x="106968" y="90416"/>
                </a:lnTo>
                <a:lnTo>
                  <a:pt x="112398" y="85000"/>
                </a:lnTo>
                <a:lnTo>
                  <a:pt x="116742" y="79166"/>
                </a:lnTo>
                <a:lnTo>
                  <a:pt x="119457" y="72500"/>
                </a:lnTo>
                <a:lnTo>
                  <a:pt x="120000" y="65833"/>
                </a:lnTo>
                <a:lnTo>
                  <a:pt x="118371" y="59166"/>
                </a:lnTo>
                <a:lnTo>
                  <a:pt x="115656" y="52916"/>
                </a:lnTo>
                <a:lnTo>
                  <a:pt x="110769" y="46666"/>
                </a:lnTo>
                <a:lnTo>
                  <a:pt x="105339" y="41250"/>
                </a:lnTo>
                <a:lnTo>
                  <a:pt x="98280" y="36250"/>
                </a:lnTo>
                <a:lnTo>
                  <a:pt x="91764" y="32083"/>
                </a:lnTo>
                <a:lnTo>
                  <a:pt x="86334" y="28750"/>
                </a:lnTo>
                <a:lnTo>
                  <a:pt x="80904" y="26250"/>
                </a:lnTo>
                <a:lnTo>
                  <a:pt x="74389" y="22916"/>
                </a:lnTo>
                <a:lnTo>
                  <a:pt x="67873" y="20000"/>
                </a:lnTo>
                <a:lnTo>
                  <a:pt x="61900" y="16666"/>
                </a:lnTo>
                <a:lnTo>
                  <a:pt x="54841" y="13750"/>
                </a:lnTo>
                <a:lnTo>
                  <a:pt x="48325" y="11250"/>
                </a:lnTo>
                <a:lnTo>
                  <a:pt x="41809" y="8333"/>
                </a:lnTo>
                <a:lnTo>
                  <a:pt x="35837" y="6250"/>
                </a:lnTo>
                <a:lnTo>
                  <a:pt x="29321" y="3750"/>
                </a:lnTo>
                <a:lnTo>
                  <a:pt x="22805" y="2500"/>
                </a:lnTo>
                <a:lnTo>
                  <a:pt x="17375" y="1250"/>
                </a:lnTo>
                <a:lnTo>
                  <a:pt x="11945" y="416"/>
                </a:lnTo>
                <a:lnTo>
                  <a:pt x="7601" y="0"/>
                </a:lnTo>
                <a:lnTo>
                  <a:pt x="3800" y="416"/>
                </a:lnTo>
                <a:lnTo>
                  <a:pt x="0" y="1250"/>
                </a:lnTo>
                <a:lnTo>
                  <a:pt x="4343" y="2083"/>
                </a:lnTo>
                <a:lnTo>
                  <a:pt x="8687" y="3333"/>
                </a:lnTo>
                <a:lnTo>
                  <a:pt x="14117" y="5416"/>
                </a:lnTo>
                <a:lnTo>
                  <a:pt x="19004" y="7083"/>
                </a:lnTo>
                <a:lnTo>
                  <a:pt x="25520" y="9166"/>
                </a:lnTo>
                <a:lnTo>
                  <a:pt x="31493" y="11666"/>
                </a:lnTo>
                <a:lnTo>
                  <a:pt x="38552" y="14166"/>
                </a:lnTo>
                <a:lnTo>
                  <a:pt x="45067" y="16666"/>
                </a:lnTo>
                <a:lnTo>
                  <a:pt x="52126" y="20000"/>
                </a:lnTo>
                <a:lnTo>
                  <a:pt x="59185" y="22916"/>
                </a:lnTo>
                <a:lnTo>
                  <a:pt x="65701" y="26666"/>
                </a:lnTo>
                <a:lnTo>
                  <a:pt x="72760" y="30000"/>
                </a:lnTo>
                <a:lnTo>
                  <a:pt x="79276" y="33750"/>
                </a:lnTo>
                <a:lnTo>
                  <a:pt x="85791" y="37500"/>
                </a:lnTo>
                <a:lnTo>
                  <a:pt x="91764" y="40833"/>
                </a:lnTo>
                <a:lnTo>
                  <a:pt x="97194" y="4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98" name="Google Shape;2698;p12"/>
          <p:cNvSpPr/>
          <p:nvPr/>
        </p:nvSpPr>
        <p:spPr>
          <a:xfrm>
            <a:off x="6276975" y="1820861"/>
            <a:ext cx="17461" cy="46036"/>
          </a:xfrm>
          <a:custGeom>
            <a:rect b="b" l="l" r="r" t="t"/>
            <a:pathLst>
              <a:path extrusionOk="0" h="120000" w="120000">
                <a:moveTo>
                  <a:pt x="45405" y="8275"/>
                </a:moveTo>
                <a:lnTo>
                  <a:pt x="42162" y="4827"/>
                </a:lnTo>
                <a:lnTo>
                  <a:pt x="37297" y="2068"/>
                </a:lnTo>
                <a:lnTo>
                  <a:pt x="27567" y="689"/>
                </a:lnTo>
                <a:lnTo>
                  <a:pt x="19459" y="0"/>
                </a:lnTo>
                <a:lnTo>
                  <a:pt x="11351" y="1379"/>
                </a:lnTo>
                <a:lnTo>
                  <a:pt x="4864" y="3448"/>
                </a:lnTo>
                <a:lnTo>
                  <a:pt x="0" y="6896"/>
                </a:lnTo>
                <a:lnTo>
                  <a:pt x="0" y="11034"/>
                </a:lnTo>
                <a:lnTo>
                  <a:pt x="8108" y="26896"/>
                </a:lnTo>
                <a:lnTo>
                  <a:pt x="21081" y="45517"/>
                </a:lnTo>
                <a:lnTo>
                  <a:pt x="38918" y="63448"/>
                </a:lnTo>
                <a:lnTo>
                  <a:pt x="58378" y="81379"/>
                </a:lnTo>
                <a:lnTo>
                  <a:pt x="79459" y="97241"/>
                </a:lnTo>
                <a:lnTo>
                  <a:pt x="98918" y="109655"/>
                </a:lnTo>
                <a:lnTo>
                  <a:pt x="111891" y="117931"/>
                </a:lnTo>
                <a:lnTo>
                  <a:pt x="120000" y="120000"/>
                </a:lnTo>
                <a:lnTo>
                  <a:pt x="116756" y="111724"/>
                </a:lnTo>
                <a:lnTo>
                  <a:pt x="108648" y="101379"/>
                </a:lnTo>
                <a:lnTo>
                  <a:pt x="98918" y="88275"/>
                </a:lnTo>
                <a:lnTo>
                  <a:pt x="85945" y="72413"/>
                </a:lnTo>
                <a:lnTo>
                  <a:pt x="74594" y="56551"/>
                </a:lnTo>
                <a:lnTo>
                  <a:pt x="61621" y="40000"/>
                </a:lnTo>
                <a:lnTo>
                  <a:pt x="51891" y="24137"/>
                </a:lnTo>
                <a:lnTo>
                  <a:pt x="45405" y="8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99" name="Google Shape;2699;p12"/>
          <p:cNvSpPr/>
          <p:nvPr/>
        </p:nvSpPr>
        <p:spPr>
          <a:xfrm>
            <a:off x="6269037" y="1797050"/>
            <a:ext cx="9524" cy="22225"/>
          </a:xfrm>
          <a:custGeom>
            <a:rect b="b" l="l" r="r" t="t"/>
            <a:pathLst>
              <a:path extrusionOk="0" h="120000" w="120000">
                <a:moveTo>
                  <a:pt x="61538" y="12413"/>
                </a:moveTo>
                <a:lnTo>
                  <a:pt x="58461" y="6896"/>
                </a:lnTo>
                <a:lnTo>
                  <a:pt x="49230" y="2758"/>
                </a:lnTo>
                <a:lnTo>
                  <a:pt x="40000" y="0"/>
                </a:lnTo>
                <a:lnTo>
                  <a:pt x="24615" y="0"/>
                </a:lnTo>
                <a:lnTo>
                  <a:pt x="15384" y="1379"/>
                </a:lnTo>
                <a:lnTo>
                  <a:pt x="6153" y="4137"/>
                </a:lnTo>
                <a:lnTo>
                  <a:pt x="0" y="8275"/>
                </a:lnTo>
                <a:lnTo>
                  <a:pt x="0" y="13793"/>
                </a:lnTo>
                <a:lnTo>
                  <a:pt x="0" y="30344"/>
                </a:lnTo>
                <a:lnTo>
                  <a:pt x="9230" y="48275"/>
                </a:lnTo>
                <a:lnTo>
                  <a:pt x="21538" y="66206"/>
                </a:lnTo>
                <a:lnTo>
                  <a:pt x="40000" y="82758"/>
                </a:lnTo>
                <a:lnTo>
                  <a:pt x="58461" y="99310"/>
                </a:lnTo>
                <a:lnTo>
                  <a:pt x="76923" y="111724"/>
                </a:lnTo>
                <a:lnTo>
                  <a:pt x="101538" y="118620"/>
                </a:lnTo>
                <a:lnTo>
                  <a:pt x="116923" y="120000"/>
                </a:lnTo>
                <a:lnTo>
                  <a:pt x="120000" y="96551"/>
                </a:lnTo>
                <a:lnTo>
                  <a:pt x="104615" y="68965"/>
                </a:lnTo>
                <a:lnTo>
                  <a:pt x="83076" y="40000"/>
                </a:lnTo>
                <a:lnTo>
                  <a:pt x="61538" y="1241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00" name="Google Shape;2700;p12"/>
          <p:cNvSpPr/>
          <p:nvPr/>
        </p:nvSpPr>
        <p:spPr>
          <a:xfrm>
            <a:off x="6261100" y="1781175"/>
            <a:ext cx="7937" cy="12699"/>
          </a:xfrm>
          <a:custGeom>
            <a:rect b="b" l="l" r="r" t="t"/>
            <a:pathLst>
              <a:path extrusionOk="0" h="120000" w="120000">
                <a:moveTo>
                  <a:pt x="63529" y="16470"/>
                </a:moveTo>
                <a:lnTo>
                  <a:pt x="63529" y="18823"/>
                </a:lnTo>
                <a:lnTo>
                  <a:pt x="60000" y="11764"/>
                </a:lnTo>
                <a:lnTo>
                  <a:pt x="49411" y="2352"/>
                </a:lnTo>
                <a:lnTo>
                  <a:pt x="38823" y="0"/>
                </a:lnTo>
                <a:lnTo>
                  <a:pt x="24705" y="0"/>
                </a:lnTo>
                <a:lnTo>
                  <a:pt x="14117" y="2352"/>
                </a:lnTo>
                <a:lnTo>
                  <a:pt x="3529" y="11764"/>
                </a:lnTo>
                <a:lnTo>
                  <a:pt x="0" y="18823"/>
                </a:lnTo>
                <a:lnTo>
                  <a:pt x="0" y="25882"/>
                </a:lnTo>
                <a:lnTo>
                  <a:pt x="3529" y="37647"/>
                </a:lnTo>
                <a:lnTo>
                  <a:pt x="14117" y="54117"/>
                </a:lnTo>
                <a:lnTo>
                  <a:pt x="28235" y="70588"/>
                </a:lnTo>
                <a:lnTo>
                  <a:pt x="45882" y="87058"/>
                </a:lnTo>
                <a:lnTo>
                  <a:pt x="63529" y="101176"/>
                </a:lnTo>
                <a:lnTo>
                  <a:pt x="88235" y="110588"/>
                </a:lnTo>
                <a:lnTo>
                  <a:pt x="105882" y="120000"/>
                </a:lnTo>
                <a:lnTo>
                  <a:pt x="120000" y="120000"/>
                </a:lnTo>
                <a:lnTo>
                  <a:pt x="116470" y="94117"/>
                </a:lnTo>
                <a:lnTo>
                  <a:pt x="102352" y="63529"/>
                </a:lnTo>
                <a:lnTo>
                  <a:pt x="81176" y="35294"/>
                </a:lnTo>
                <a:lnTo>
                  <a:pt x="63529" y="1647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01" name="Google Shape;2701;p12"/>
          <p:cNvSpPr/>
          <p:nvPr/>
        </p:nvSpPr>
        <p:spPr>
          <a:xfrm>
            <a:off x="6251575" y="1770061"/>
            <a:ext cx="12699" cy="6349"/>
          </a:xfrm>
          <a:custGeom>
            <a:rect b="b" l="l" r="r" t="t"/>
            <a:pathLst>
              <a:path extrusionOk="0" h="120000" w="120000">
                <a:moveTo>
                  <a:pt x="96521" y="87272"/>
                </a:moveTo>
                <a:lnTo>
                  <a:pt x="106956" y="80000"/>
                </a:lnTo>
                <a:lnTo>
                  <a:pt x="117391" y="69090"/>
                </a:lnTo>
                <a:lnTo>
                  <a:pt x="120000" y="54545"/>
                </a:lnTo>
                <a:lnTo>
                  <a:pt x="120000" y="36363"/>
                </a:lnTo>
                <a:lnTo>
                  <a:pt x="114782" y="18181"/>
                </a:lnTo>
                <a:lnTo>
                  <a:pt x="106956" y="7272"/>
                </a:lnTo>
                <a:lnTo>
                  <a:pt x="96521" y="0"/>
                </a:lnTo>
                <a:lnTo>
                  <a:pt x="83478" y="0"/>
                </a:lnTo>
                <a:lnTo>
                  <a:pt x="75652" y="0"/>
                </a:lnTo>
                <a:lnTo>
                  <a:pt x="65217" y="3636"/>
                </a:lnTo>
                <a:lnTo>
                  <a:pt x="49565" y="10909"/>
                </a:lnTo>
                <a:lnTo>
                  <a:pt x="31304" y="25454"/>
                </a:lnTo>
                <a:lnTo>
                  <a:pt x="13043" y="50909"/>
                </a:lnTo>
                <a:lnTo>
                  <a:pt x="5217" y="72727"/>
                </a:lnTo>
                <a:lnTo>
                  <a:pt x="0" y="94545"/>
                </a:lnTo>
                <a:lnTo>
                  <a:pt x="0" y="105454"/>
                </a:lnTo>
                <a:lnTo>
                  <a:pt x="7826" y="112727"/>
                </a:lnTo>
                <a:lnTo>
                  <a:pt x="18260" y="120000"/>
                </a:lnTo>
                <a:lnTo>
                  <a:pt x="31304" y="120000"/>
                </a:lnTo>
                <a:lnTo>
                  <a:pt x="41739" y="120000"/>
                </a:lnTo>
                <a:lnTo>
                  <a:pt x="54782" y="112727"/>
                </a:lnTo>
                <a:lnTo>
                  <a:pt x="67826" y="109090"/>
                </a:lnTo>
                <a:lnTo>
                  <a:pt x="83478" y="101818"/>
                </a:lnTo>
                <a:lnTo>
                  <a:pt x="96521" y="8727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02" name="Google Shape;2702;p12"/>
          <p:cNvSpPr/>
          <p:nvPr/>
        </p:nvSpPr>
        <p:spPr>
          <a:xfrm>
            <a:off x="6197600" y="1754186"/>
            <a:ext cx="46036" cy="57150"/>
          </a:xfrm>
          <a:custGeom>
            <a:rect b="b" l="l" r="r" t="t"/>
            <a:pathLst>
              <a:path extrusionOk="0" h="120000" w="120000">
                <a:moveTo>
                  <a:pt x="44067" y="18082"/>
                </a:moveTo>
                <a:lnTo>
                  <a:pt x="35254" y="23561"/>
                </a:lnTo>
                <a:lnTo>
                  <a:pt x="27796" y="29589"/>
                </a:lnTo>
                <a:lnTo>
                  <a:pt x="19661" y="36164"/>
                </a:lnTo>
                <a:lnTo>
                  <a:pt x="13559" y="43287"/>
                </a:lnTo>
                <a:lnTo>
                  <a:pt x="8135" y="50958"/>
                </a:lnTo>
                <a:lnTo>
                  <a:pt x="4067" y="58630"/>
                </a:lnTo>
                <a:lnTo>
                  <a:pt x="1355" y="66301"/>
                </a:lnTo>
                <a:lnTo>
                  <a:pt x="0" y="74520"/>
                </a:lnTo>
                <a:lnTo>
                  <a:pt x="1355" y="86575"/>
                </a:lnTo>
                <a:lnTo>
                  <a:pt x="6779" y="96986"/>
                </a:lnTo>
                <a:lnTo>
                  <a:pt x="15593" y="105753"/>
                </a:lnTo>
                <a:lnTo>
                  <a:pt x="25762" y="111780"/>
                </a:lnTo>
                <a:lnTo>
                  <a:pt x="38644" y="116712"/>
                </a:lnTo>
                <a:lnTo>
                  <a:pt x="52881" y="119452"/>
                </a:lnTo>
                <a:lnTo>
                  <a:pt x="66440" y="120000"/>
                </a:lnTo>
                <a:lnTo>
                  <a:pt x="80000" y="118356"/>
                </a:lnTo>
                <a:lnTo>
                  <a:pt x="83389" y="118356"/>
                </a:lnTo>
                <a:lnTo>
                  <a:pt x="86101" y="117260"/>
                </a:lnTo>
                <a:lnTo>
                  <a:pt x="88135" y="115068"/>
                </a:lnTo>
                <a:lnTo>
                  <a:pt x="88813" y="112328"/>
                </a:lnTo>
                <a:lnTo>
                  <a:pt x="88135" y="111232"/>
                </a:lnTo>
                <a:lnTo>
                  <a:pt x="86101" y="111232"/>
                </a:lnTo>
                <a:lnTo>
                  <a:pt x="83389" y="110684"/>
                </a:lnTo>
                <a:lnTo>
                  <a:pt x="79322" y="110684"/>
                </a:lnTo>
                <a:lnTo>
                  <a:pt x="75254" y="110684"/>
                </a:lnTo>
                <a:lnTo>
                  <a:pt x="71864" y="110684"/>
                </a:lnTo>
                <a:lnTo>
                  <a:pt x="67796" y="110684"/>
                </a:lnTo>
                <a:lnTo>
                  <a:pt x="65762" y="110684"/>
                </a:lnTo>
                <a:lnTo>
                  <a:pt x="58983" y="110136"/>
                </a:lnTo>
                <a:lnTo>
                  <a:pt x="52203" y="109589"/>
                </a:lnTo>
                <a:lnTo>
                  <a:pt x="45423" y="109041"/>
                </a:lnTo>
                <a:lnTo>
                  <a:pt x="37966" y="107397"/>
                </a:lnTo>
                <a:lnTo>
                  <a:pt x="31186" y="105753"/>
                </a:lnTo>
                <a:lnTo>
                  <a:pt x="23728" y="101369"/>
                </a:lnTo>
                <a:lnTo>
                  <a:pt x="17627" y="95890"/>
                </a:lnTo>
                <a:lnTo>
                  <a:pt x="10169" y="88767"/>
                </a:lnTo>
                <a:lnTo>
                  <a:pt x="8813" y="80000"/>
                </a:lnTo>
                <a:lnTo>
                  <a:pt x="9491" y="71780"/>
                </a:lnTo>
                <a:lnTo>
                  <a:pt x="12881" y="63561"/>
                </a:lnTo>
                <a:lnTo>
                  <a:pt x="16949" y="55890"/>
                </a:lnTo>
                <a:lnTo>
                  <a:pt x="23050" y="48767"/>
                </a:lnTo>
                <a:lnTo>
                  <a:pt x="30508" y="41643"/>
                </a:lnTo>
                <a:lnTo>
                  <a:pt x="37966" y="35616"/>
                </a:lnTo>
                <a:lnTo>
                  <a:pt x="47457" y="30136"/>
                </a:lnTo>
                <a:lnTo>
                  <a:pt x="56949" y="24657"/>
                </a:lnTo>
                <a:lnTo>
                  <a:pt x="66440" y="20273"/>
                </a:lnTo>
                <a:lnTo>
                  <a:pt x="76610" y="15890"/>
                </a:lnTo>
                <a:lnTo>
                  <a:pt x="86101" y="12602"/>
                </a:lnTo>
                <a:lnTo>
                  <a:pt x="95593" y="9315"/>
                </a:lnTo>
                <a:lnTo>
                  <a:pt x="104406" y="6575"/>
                </a:lnTo>
                <a:lnTo>
                  <a:pt x="113220" y="4931"/>
                </a:lnTo>
                <a:lnTo>
                  <a:pt x="119999" y="3835"/>
                </a:lnTo>
                <a:lnTo>
                  <a:pt x="115254" y="1095"/>
                </a:lnTo>
                <a:lnTo>
                  <a:pt x="107118" y="0"/>
                </a:lnTo>
                <a:lnTo>
                  <a:pt x="98305" y="1095"/>
                </a:lnTo>
                <a:lnTo>
                  <a:pt x="87457" y="3287"/>
                </a:lnTo>
                <a:lnTo>
                  <a:pt x="75254" y="6027"/>
                </a:lnTo>
                <a:lnTo>
                  <a:pt x="63728" y="9315"/>
                </a:lnTo>
                <a:lnTo>
                  <a:pt x="52881" y="14246"/>
                </a:lnTo>
                <a:lnTo>
                  <a:pt x="44067" y="1808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03" name="Google Shape;2703;p12"/>
          <p:cNvSpPr/>
          <p:nvPr/>
        </p:nvSpPr>
        <p:spPr>
          <a:xfrm>
            <a:off x="6273800" y="1752600"/>
            <a:ext cx="30161" cy="46036"/>
          </a:xfrm>
          <a:custGeom>
            <a:rect b="b" l="l" r="r" t="t"/>
            <a:pathLst>
              <a:path extrusionOk="0" h="120000" w="120000">
                <a:moveTo>
                  <a:pt x="101217" y="40235"/>
                </a:moveTo>
                <a:lnTo>
                  <a:pt x="104347" y="52941"/>
                </a:lnTo>
                <a:lnTo>
                  <a:pt x="102260" y="63529"/>
                </a:lnTo>
                <a:lnTo>
                  <a:pt x="94956" y="72705"/>
                </a:lnTo>
                <a:lnTo>
                  <a:pt x="83478" y="80470"/>
                </a:lnTo>
                <a:lnTo>
                  <a:pt x="70956" y="88235"/>
                </a:lnTo>
                <a:lnTo>
                  <a:pt x="56347" y="95294"/>
                </a:lnTo>
                <a:lnTo>
                  <a:pt x="40695" y="102352"/>
                </a:lnTo>
                <a:lnTo>
                  <a:pt x="28173" y="109411"/>
                </a:lnTo>
                <a:lnTo>
                  <a:pt x="26086" y="111529"/>
                </a:lnTo>
                <a:lnTo>
                  <a:pt x="24000" y="112941"/>
                </a:lnTo>
                <a:lnTo>
                  <a:pt x="24000" y="115764"/>
                </a:lnTo>
                <a:lnTo>
                  <a:pt x="27130" y="117882"/>
                </a:lnTo>
                <a:lnTo>
                  <a:pt x="29217" y="119294"/>
                </a:lnTo>
                <a:lnTo>
                  <a:pt x="32347" y="120000"/>
                </a:lnTo>
                <a:lnTo>
                  <a:pt x="35478" y="120000"/>
                </a:lnTo>
                <a:lnTo>
                  <a:pt x="38608" y="119294"/>
                </a:lnTo>
                <a:lnTo>
                  <a:pt x="55304" y="112235"/>
                </a:lnTo>
                <a:lnTo>
                  <a:pt x="72000" y="105176"/>
                </a:lnTo>
                <a:lnTo>
                  <a:pt x="86608" y="96705"/>
                </a:lnTo>
                <a:lnTo>
                  <a:pt x="101217" y="86823"/>
                </a:lnTo>
                <a:lnTo>
                  <a:pt x="110608" y="76235"/>
                </a:lnTo>
                <a:lnTo>
                  <a:pt x="117913" y="64235"/>
                </a:lnTo>
                <a:lnTo>
                  <a:pt x="120000" y="51529"/>
                </a:lnTo>
                <a:lnTo>
                  <a:pt x="115826" y="37411"/>
                </a:lnTo>
                <a:lnTo>
                  <a:pt x="105391" y="27529"/>
                </a:lnTo>
                <a:lnTo>
                  <a:pt x="92869" y="18352"/>
                </a:lnTo>
                <a:lnTo>
                  <a:pt x="75130" y="10588"/>
                </a:lnTo>
                <a:lnTo>
                  <a:pt x="57391" y="5647"/>
                </a:lnTo>
                <a:lnTo>
                  <a:pt x="38608" y="1411"/>
                </a:lnTo>
                <a:lnTo>
                  <a:pt x="21913" y="0"/>
                </a:lnTo>
                <a:lnTo>
                  <a:pt x="9391" y="705"/>
                </a:lnTo>
                <a:lnTo>
                  <a:pt x="0" y="3529"/>
                </a:lnTo>
                <a:lnTo>
                  <a:pt x="15652" y="7058"/>
                </a:lnTo>
                <a:lnTo>
                  <a:pt x="31304" y="9176"/>
                </a:lnTo>
                <a:lnTo>
                  <a:pt x="44869" y="11294"/>
                </a:lnTo>
                <a:lnTo>
                  <a:pt x="59478" y="14117"/>
                </a:lnTo>
                <a:lnTo>
                  <a:pt x="73043" y="18352"/>
                </a:lnTo>
                <a:lnTo>
                  <a:pt x="84521" y="23294"/>
                </a:lnTo>
                <a:lnTo>
                  <a:pt x="94956" y="30352"/>
                </a:lnTo>
                <a:lnTo>
                  <a:pt x="101217" y="40235"/>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04" name="Google Shape;2704;p12"/>
          <p:cNvSpPr/>
          <p:nvPr/>
        </p:nvSpPr>
        <p:spPr>
          <a:xfrm>
            <a:off x="6169025" y="1743075"/>
            <a:ext cx="73025" cy="92074"/>
          </a:xfrm>
          <a:custGeom>
            <a:rect b="b" l="l" r="r" t="t"/>
            <a:pathLst>
              <a:path extrusionOk="0" h="120000" w="120000">
                <a:moveTo>
                  <a:pt x="46920" y="16022"/>
                </a:moveTo>
                <a:lnTo>
                  <a:pt x="37370" y="22159"/>
                </a:lnTo>
                <a:lnTo>
                  <a:pt x="28235" y="28977"/>
                </a:lnTo>
                <a:lnTo>
                  <a:pt x="19930" y="36136"/>
                </a:lnTo>
                <a:lnTo>
                  <a:pt x="12871" y="44318"/>
                </a:lnTo>
                <a:lnTo>
                  <a:pt x="6643" y="53181"/>
                </a:lnTo>
                <a:lnTo>
                  <a:pt x="2076" y="62045"/>
                </a:lnTo>
                <a:lnTo>
                  <a:pt x="0" y="71931"/>
                </a:lnTo>
                <a:lnTo>
                  <a:pt x="415" y="82159"/>
                </a:lnTo>
                <a:lnTo>
                  <a:pt x="1245" y="84886"/>
                </a:lnTo>
                <a:lnTo>
                  <a:pt x="2491" y="87613"/>
                </a:lnTo>
                <a:lnTo>
                  <a:pt x="4152" y="90000"/>
                </a:lnTo>
                <a:lnTo>
                  <a:pt x="5813" y="92386"/>
                </a:lnTo>
                <a:lnTo>
                  <a:pt x="7889" y="94431"/>
                </a:lnTo>
                <a:lnTo>
                  <a:pt x="9965" y="96818"/>
                </a:lnTo>
                <a:lnTo>
                  <a:pt x="12871" y="98522"/>
                </a:lnTo>
                <a:lnTo>
                  <a:pt x="15363" y="99886"/>
                </a:lnTo>
                <a:lnTo>
                  <a:pt x="21176" y="102954"/>
                </a:lnTo>
                <a:lnTo>
                  <a:pt x="26574" y="105340"/>
                </a:lnTo>
                <a:lnTo>
                  <a:pt x="32387" y="107727"/>
                </a:lnTo>
                <a:lnTo>
                  <a:pt x="38615" y="109431"/>
                </a:lnTo>
                <a:lnTo>
                  <a:pt x="44429" y="111477"/>
                </a:lnTo>
                <a:lnTo>
                  <a:pt x="50657" y="112840"/>
                </a:lnTo>
                <a:lnTo>
                  <a:pt x="56885" y="114204"/>
                </a:lnTo>
                <a:lnTo>
                  <a:pt x="62698" y="115227"/>
                </a:lnTo>
                <a:lnTo>
                  <a:pt x="69342" y="116590"/>
                </a:lnTo>
                <a:lnTo>
                  <a:pt x="75986" y="117272"/>
                </a:lnTo>
                <a:lnTo>
                  <a:pt x="82214" y="117954"/>
                </a:lnTo>
                <a:lnTo>
                  <a:pt x="88442" y="118636"/>
                </a:lnTo>
                <a:lnTo>
                  <a:pt x="95086" y="118977"/>
                </a:lnTo>
                <a:lnTo>
                  <a:pt x="101730" y="119318"/>
                </a:lnTo>
                <a:lnTo>
                  <a:pt x="107958" y="119659"/>
                </a:lnTo>
                <a:lnTo>
                  <a:pt x="114186" y="120000"/>
                </a:lnTo>
                <a:lnTo>
                  <a:pt x="116262" y="120000"/>
                </a:lnTo>
                <a:lnTo>
                  <a:pt x="117923" y="118977"/>
                </a:lnTo>
                <a:lnTo>
                  <a:pt x="119169" y="117954"/>
                </a:lnTo>
                <a:lnTo>
                  <a:pt x="120000" y="115909"/>
                </a:lnTo>
                <a:lnTo>
                  <a:pt x="120000" y="114204"/>
                </a:lnTo>
                <a:lnTo>
                  <a:pt x="119169" y="112840"/>
                </a:lnTo>
                <a:lnTo>
                  <a:pt x="117508" y="111818"/>
                </a:lnTo>
                <a:lnTo>
                  <a:pt x="115847" y="111477"/>
                </a:lnTo>
                <a:lnTo>
                  <a:pt x="109619" y="111477"/>
                </a:lnTo>
                <a:lnTo>
                  <a:pt x="103806" y="111477"/>
                </a:lnTo>
                <a:lnTo>
                  <a:pt x="97577" y="111136"/>
                </a:lnTo>
                <a:lnTo>
                  <a:pt x="92179" y="110454"/>
                </a:lnTo>
                <a:lnTo>
                  <a:pt x="85951" y="110113"/>
                </a:lnTo>
                <a:lnTo>
                  <a:pt x="79723" y="109431"/>
                </a:lnTo>
                <a:lnTo>
                  <a:pt x="74325" y="108750"/>
                </a:lnTo>
                <a:lnTo>
                  <a:pt x="68096" y="108068"/>
                </a:lnTo>
                <a:lnTo>
                  <a:pt x="62283" y="107045"/>
                </a:lnTo>
                <a:lnTo>
                  <a:pt x="56470" y="106022"/>
                </a:lnTo>
                <a:lnTo>
                  <a:pt x="50657" y="104318"/>
                </a:lnTo>
                <a:lnTo>
                  <a:pt x="44844" y="102954"/>
                </a:lnTo>
                <a:lnTo>
                  <a:pt x="39446" y="101590"/>
                </a:lnTo>
                <a:lnTo>
                  <a:pt x="34048" y="99204"/>
                </a:lnTo>
                <a:lnTo>
                  <a:pt x="28235" y="97159"/>
                </a:lnTo>
                <a:lnTo>
                  <a:pt x="23252" y="94772"/>
                </a:lnTo>
                <a:lnTo>
                  <a:pt x="18685" y="92386"/>
                </a:lnTo>
                <a:lnTo>
                  <a:pt x="15363" y="88636"/>
                </a:lnTo>
                <a:lnTo>
                  <a:pt x="13287" y="85227"/>
                </a:lnTo>
                <a:lnTo>
                  <a:pt x="11211" y="80795"/>
                </a:lnTo>
                <a:lnTo>
                  <a:pt x="11211" y="75681"/>
                </a:lnTo>
                <a:lnTo>
                  <a:pt x="12456" y="69204"/>
                </a:lnTo>
                <a:lnTo>
                  <a:pt x="14117" y="62386"/>
                </a:lnTo>
                <a:lnTo>
                  <a:pt x="15778" y="57613"/>
                </a:lnTo>
                <a:lnTo>
                  <a:pt x="18685" y="52159"/>
                </a:lnTo>
                <a:lnTo>
                  <a:pt x="22422" y="47727"/>
                </a:lnTo>
                <a:lnTo>
                  <a:pt x="25328" y="43295"/>
                </a:lnTo>
                <a:lnTo>
                  <a:pt x="29480" y="39204"/>
                </a:lnTo>
                <a:lnTo>
                  <a:pt x="33217" y="35113"/>
                </a:lnTo>
                <a:lnTo>
                  <a:pt x="37370" y="31704"/>
                </a:lnTo>
                <a:lnTo>
                  <a:pt x="42352" y="27954"/>
                </a:lnTo>
                <a:lnTo>
                  <a:pt x="48166" y="23863"/>
                </a:lnTo>
                <a:lnTo>
                  <a:pt x="53564" y="20113"/>
                </a:lnTo>
                <a:lnTo>
                  <a:pt x="60207" y="16704"/>
                </a:lnTo>
                <a:lnTo>
                  <a:pt x="67266" y="12954"/>
                </a:lnTo>
                <a:lnTo>
                  <a:pt x="74740" y="9545"/>
                </a:lnTo>
                <a:lnTo>
                  <a:pt x="81799" y="6818"/>
                </a:lnTo>
                <a:lnTo>
                  <a:pt x="88027" y="4090"/>
                </a:lnTo>
                <a:lnTo>
                  <a:pt x="94256" y="2045"/>
                </a:lnTo>
                <a:lnTo>
                  <a:pt x="99653" y="340"/>
                </a:lnTo>
                <a:lnTo>
                  <a:pt x="94671" y="0"/>
                </a:lnTo>
                <a:lnTo>
                  <a:pt x="88442" y="340"/>
                </a:lnTo>
                <a:lnTo>
                  <a:pt x="82214" y="1704"/>
                </a:lnTo>
                <a:lnTo>
                  <a:pt x="74740" y="3409"/>
                </a:lnTo>
                <a:lnTo>
                  <a:pt x="67266" y="6136"/>
                </a:lnTo>
                <a:lnTo>
                  <a:pt x="59792" y="8863"/>
                </a:lnTo>
                <a:lnTo>
                  <a:pt x="52733" y="12272"/>
                </a:lnTo>
                <a:lnTo>
                  <a:pt x="46920" y="16022"/>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05" name="Google Shape;2705;p12"/>
          <p:cNvSpPr/>
          <p:nvPr/>
        </p:nvSpPr>
        <p:spPr>
          <a:xfrm>
            <a:off x="6272212" y="1739900"/>
            <a:ext cx="65086" cy="63500"/>
          </a:xfrm>
          <a:custGeom>
            <a:rect b="b" l="l" r="r" t="t"/>
            <a:pathLst>
              <a:path extrusionOk="0" h="120000" w="120000">
                <a:moveTo>
                  <a:pt x="100000" y="36765"/>
                </a:moveTo>
                <a:lnTo>
                  <a:pt x="105714" y="43404"/>
                </a:lnTo>
                <a:lnTo>
                  <a:pt x="108571" y="51063"/>
                </a:lnTo>
                <a:lnTo>
                  <a:pt x="110476" y="59234"/>
                </a:lnTo>
                <a:lnTo>
                  <a:pt x="110476" y="67914"/>
                </a:lnTo>
                <a:lnTo>
                  <a:pt x="109523" y="75063"/>
                </a:lnTo>
                <a:lnTo>
                  <a:pt x="107619" y="81191"/>
                </a:lnTo>
                <a:lnTo>
                  <a:pt x="103809" y="87319"/>
                </a:lnTo>
                <a:lnTo>
                  <a:pt x="100476" y="91914"/>
                </a:lnTo>
                <a:lnTo>
                  <a:pt x="96190" y="97531"/>
                </a:lnTo>
                <a:lnTo>
                  <a:pt x="91428" y="102127"/>
                </a:lnTo>
                <a:lnTo>
                  <a:pt x="87142" y="106723"/>
                </a:lnTo>
                <a:lnTo>
                  <a:pt x="82380" y="111829"/>
                </a:lnTo>
                <a:lnTo>
                  <a:pt x="81428" y="113361"/>
                </a:lnTo>
                <a:lnTo>
                  <a:pt x="80952" y="114893"/>
                </a:lnTo>
                <a:lnTo>
                  <a:pt x="81428" y="116936"/>
                </a:lnTo>
                <a:lnTo>
                  <a:pt x="82380" y="118468"/>
                </a:lnTo>
                <a:lnTo>
                  <a:pt x="83809" y="119489"/>
                </a:lnTo>
                <a:lnTo>
                  <a:pt x="85714" y="120000"/>
                </a:lnTo>
                <a:lnTo>
                  <a:pt x="87619" y="119489"/>
                </a:lnTo>
                <a:lnTo>
                  <a:pt x="89047" y="118468"/>
                </a:lnTo>
                <a:lnTo>
                  <a:pt x="99047" y="111319"/>
                </a:lnTo>
                <a:lnTo>
                  <a:pt x="107142" y="102127"/>
                </a:lnTo>
                <a:lnTo>
                  <a:pt x="113809" y="90893"/>
                </a:lnTo>
                <a:lnTo>
                  <a:pt x="118571" y="79659"/>
                </a:lnTo>
                <a:lnTo>
                  <a:pt x="120000" y="66893"/>
                </a:lnTo>
                <a:lnTo>
                  <a:pt x="119047" y="55148"/>
                </a:lnTo>
                <a:lnTo>
                  <a:pt x="115238" y="43404"/>
                </a:lnTo>
                <a:lnTo>
                  <a:pt x="107142" y="33191"/>
                </a:lnTo>
                <a:lnTo>
                  <a:pt x="100952" y="27574"/>
                </a:lnTo>
                <a:lnTo>
                  <a:pt x="93809" y="22978"/>
                </a:lnTo>
                <a:lnTo>
                  <a:pt x="86190" y="18382"/>
                </a:lnTo>
                <a:lnTo>
                  <a:pt x="78095" y="14808"/>
                </a:lnTo>
                <a:lnTo>
                  <a:pt x="69523" y="11234"/>
                </a:lnTo>
                <a:lnTo>
                  <a:pt x="60476" y="8680"/>
                </a:lnTo>
                <a:lnTo>
                  <a:pt x="51904" y="6127"/>
                </a:lnTo>
                <a:lnTo>
                  <a:pt x="42857" y="3574"/>
                </a:lnTo>
                <a:lnTo>
                  <a:pt x="34761" y="2042"/>
                </a:lnTo>
                <a:lnTo>
                  <a:pt x="27142" y="1021"/>
                </a:lnTo>
                <a:lnTo>
                  <a:pt x="20000" y="0"/>
                </a:lnTo>
                <a:lnTo>
                  <a:pt x="13333" y="0"/>
                </a:lnTo>
                <a:lnTo>
                  <a:pt x="8095" y="0"/>
                </a:lnTo>
                <a:lnTo>
                  <a:pt x="3809" y="510"/>
                </a:lnTo>
                <a:lnTo>
                  <a:pt x="1428" y="1531"/>
                </a:lnTo>
                <a:lnTo>
                  <a:pt x="0" y="2553"/>
                </a:lnTo>
                <a:lnTo>
                  <a:pt x="4761" y="3574"/>
                </a:lnTo>
                <a:lnTo>
                  <a:pt x="10476" y="4085"/>
                </a:lnTo>
                <a:lnTo>
                  <a:pt x="15714" y="5617"/>
                </a:lnTo>
                <a:lnTo>
                  <a:pt x="21904" y="6638"/>
                </a:lnTo>
                <a:lnTo>
                  <a:pt x="28571" y="7659"/>
                </a:lnTo>
                <a:lnTo>
                  <a:pt x="34761" y="8680"/>
                </a:lnTo>
                <a:lnTo>
                  <a:pt x="41428" y="10212"/>
                </a:lnTo>
                <a:lnTo>
                  <a:pt x="48571" y="11744"/>
                </a:lnTo>
                <a:lnTo>
                  <a:pt x="54761" y="14297"/>
                </a:lnTo>
                <a:lnTo>
                  <a:pt x="61904" y="16340"/>
                </a:lnTo>
                <a:lnTo>
                  <a:pt x="69047" y="18893"/>
                </a:lnTo>
                <a:lnTo>
                  <a:pt x="75714" y="21957"/>
                </a:lnTo>
                <a:lnTo>
                  <a:pt x="81904" y="25021"/>
                </a:lnTo>
                <a:lnTo>
                  <a:pt x="88571" y="28085"/>
                </a:lnTo>
                <a:lnTo>
                  <a:pt x="94285" y="32680"/>
                </a:lnTo>
                <a:lnTo>
                  <a:pt x="100000" y="36765"/>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06" name="Google Shape;2706;p12"/>
          <p:cNvSpPr/>
          <p:nvPr/>
        </p:nvSpPr>
        <p:spPr>
          <a:xfrm>
            <a:off x="6145212" y="1773236"/>
            <a:ext cx="26987" cy="58737"/>
          </a:xfrm>
          <a:custGeom>
            <a:rect b="b" l="l" r="r" t="t"/>
            <a:pathLst>
              <a:path extrusionOk="0" h="120000" w="120000">
                <a:moveTo>
                  <a:pt x="0" y="65454"/>
                </a:moveTo>
                <a:lnTo>
                  <a:pt x="0" y="75272"/>
                </a:lnTo>
                <a:lnTo>
                  <a:pt x="4660" y="84545"/>
                </a:lnTo>
                <a:lnTo>
                  <a:pt x="13980" y="93272"/>
                </a:lnTo>
                <a:lnTo>
                  <a:pt x="25631" y="100909"/>
                </a:lnTo>
                <a:lnTo>
                  <a:pt x="40776" y="107454"/>
                </a:lnTo>
                <a:lnTo>
                  <a:pt x="58252" y="112909"/>
                </a:lnTo>
                <a:lnTo>
                  <a:pt x="76893" y="117272"/>
                </a:lnTo>
                <a:lnTo>
                  <a:pt x="96699" y="119454"/>
                </a:lnTo>
                <a:lnTo>
                  <a:pt x="103689" y="120000"/>
                </a:lnTo>
                <a:lnTo>
                  <a:pt x="109514" y="118909"/>
                </a:lnTo>
                <a:lnTo>
                  <a:pt x="114174" y="117272"/>
                </a:lnTo>
                <a:lnTo>
                  <a:pt x="116504" y="115090"/>
                </a:lnTo>
                <a:lnTo>
                  <a:pt x="116504" y="111818"/>
                </a:lnTo>
                <a:lnTo>
                  <a:pt x="115339" y="109090"/>
                </a:lnTo>
                <a:lnTo>
                  <a:pt x="111844" y="106909"/>
                </a:lnTo>
                <a:lnTo>
                  <a:pt x="106019" y="105272"/>
                </a:lnTo>
                <a:lnTo>
                  <a:pt x="86213" y="102000"/>
                </a:lnTo>
                <a:lnTo>
                  <a:pt x="67572" y="97090"/>
                </a:lnTo>
                <a:lnTo>
                  <a:pt x="52427" y="91090"/>
                </a:lnTo>
                <a:lnTo>
                  <a:pt x="41941" y="84000"/>
                </a:lnTo>
                <a:lnTo>
                  <a:pt x="34951" y="75272"/>
                </a:lnTo>
                <a:lnTo>
                  <a:pt x="31456" y="66000"/>
                </a:lnTo>
                <a:lnTo>
                  <a:pt x="31456" y="56181"/>
                </a:lnTo>
                <a:lnTo>
                  <a:pt x="37281" y="45272"/>
                </a:lnTo>
                <a:lnTo>
                  <a:pt x="45436" y="37636"/>
                </a:lnTo>
                <a:lnTo>
                  <a:pt x="59417" y="30545"/>
                </a:lnTo>
                <a:lnTo>
                  <a:pt x="73398" y="23454"/>
                </a:lnTo>
                <a:lnTo>
                  <a:pt x="89708" y="16909"/>
                </a:lnTo>
                <a:lnTo>
                  <a:pt x="103689" y="11454"/>
                </a:lnTo>
                <a:lnTo>
                  <a:pt x="114174" y="6545"/>
                </a:lnTo>
                <a:lnTo>
                  <a:pt x="120000" y="2727"/>
                </a:lnTo>
                <a:lnTo>
                  <a:pt x="120000" y="0"/>
                </a:lnTo>
                <a:lnTo>
                  <a:pt x="107184" y="2181"/>
                </a:lnTo>
                <a:lnTo>
                  <a:pt x="89708" y="6545"/>
                </a:lnTo>
                <a:lnTo>
                  <a:pt x="71067" y="13636"/>
                </a:lnTo>
                <a:lnTo>
                  <a:pt x="51262" y="21818"/>
                </a:lnTo>
                <a:lnTo>
                  <a:pt x="33786" y="31090"/>
                </a:lnTo>
                <a:lnTo>
                  <a:pt x="18640" y="42000"/>
                </a:lnTo>
                <a:lnTo>
                  <a:pt x="6990" y="53454"/>
                </a:lnTo>
                <a:lnTo>
                  <a:pt x="0" y="65454"/>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07" name="Google Shape;2707;p12"/>
          <p:cNvSpPr/>
          <p:nvPr/>
        </p:nvSpPr>
        <p:spPr>
          <a:xfrm>
            <a:off x="6324600" y="1736725"/>
            <a:ext cx="57150" cy="74611"/>
          </a:xfrm>
          <a:custGeom>
            <a:rect b="b" l="l" r="r" t="t"/>
            <a:pathLst>
              <a:path extrusionOk="0" h="120000" w="120000">
                <a:moveTo>
                  <a:pt x="97636" y="45000"/>
                </a:moveTo>
                <a:lnTo>
                  <a:pt x="101454" y="47916"/>
                </a:lnTo>
                <a:lnTo>
                  <a:pt x="104181" y="51666"/>
                </a:lnTo>
                <a:lnTo>
                  <a:pt x="106909" y="55416"/>
                </a:lnTo>
                <a:lnTo>
                  <a:pt x="109090" y="59583"/>
                </a:lnTo>
                <a:lnTo>
                  <a:pt x="110181" y="63750"/>
                </a:lnTo>
                <a:lnTo>
                  <a:pt x="109636" y="67916"/>
                </a:lnTo>
                <a:lnTo>
                  <a:pt x="108545" y="72500"/>
                </a:lnTo>
                <a:lnTo>
                  <a:pt x="105272" y="76666"/>
                </a:lnTo>
                <a:lnTo>
                  <a:pt x="101454" y="80833"/>
                </a:lnTo>
                <a:lnTo>
                  <a:pt x="97090" y="85000"/>
                </a:lnTo>
                <a:lnTo>
                  <a:pt x="91636" y="88750"/>
                </a:lnTo>
                <a:lnTo>
                  <a:pt x="86727" y="92083"/>
                </a:lnTo>
                <a:lnTo>
                  <a:pt x="80727" y="95416"/>
                </a:lnTo>
                <a:lnTo>
                  <a:pt x="75272" y="98750"/>
                </a:lnTo>
                <a:lnTo>
                  <a:pt x="69272" y="102500"/>
                </a:lnTo>
                <a:lnTo>
                  <a:pt x="64363" y="106250"/>
                </a:lnTo>
                <a:lnTo>
                  <a:pt x="62727" y="107500"/>
                </a:lnTo>
                <a:lnTo>
                  <a:pt x="61090" y="109583"/>
                </a:lnTo>
                <a:lnTo>
                  <a:pt x="60000" y="111250"/>
                </a:lnTo>
                <a:lnTo>
                  <a:pt x="58909" y="112916"/>
                </a:lnTo>
                <a:lnTo>
                  <a:pt x="58363" y="115000"/>
                </a:lnTo>
                <a:lnTo>
                  <a:pt x="58363" y="116666"/>
                </a:lnTo>
                <a:lnTo>
                  <a:pt x="59454" y="118333"/>
                </a:lnTo>
                <a:lnTo>
                  <a:pt x="61090" y="119583"/>
                </a:lnTo>
                <a:lnTo>
                  <a:pt x="63818" y="120000"/>
                </a:lnTo>
                <a:lnTo>
                  <a:pt x="66000" y="120000"/>
                </a:lnTo>
                <a:lnTo>
                  <a:pt x="67636" y="119583"/>
                </a:lnTo>
                <a:lnTo>
                  <a:pt x="69272" y="118333"/>
                </a:lnTo>
                <a:lnTo>
                  <a:pt x="75272" y="112916"/>
                </a:lnTo>
                <a:lnTo>
                  <a:pt x="81272" y="108750"/>
                </a:lnTo>
                <a:lnTo>
                  <a:pt x="87818" y="104166"/>
                </a:lnTo>
                <a:lnTo>
                  <a:pt x="94363" y="99583"/>
                </a:lnTo>
                <a:lnTo>
                  <a:pt x="100909" y="95416"/>
                </a:lnTo>
                <a:lnTo>
                  <a:pt x="106909" y="90416"/>
                </a:lnTo>
                <a:lnTo>
                  <a:pt x="112363" y="85000"/>
                </a:lnTo>
                <a:lnTo>
                  <a:pt x="116181" y="79166"/>
                </a:lnTo>
                <a:lnTo>
                  <a:pt x="119454" y="72083"/>
                </a:lnTo>
                <a:lnTo>
                  <a:pt x="120000" y="65416"/>
                </a:lnTo>
                <a:lnTo>
                  <a:pt x="118909" y="58750"/>
                </a:lnTo>
                <a:lnTo>
                  <a:pt x="115636" y="52083"/>
                </a:lnTo>
                <a:lnTo>
                  <a:pt x="111272" y="46250"/>
                </a:lnTo>
                <a:lnTo>
                  <a:pt x="105818" y="40416"/>
                </a:lnTo>
                <a:lnTo>
                  <a:pt x="99272" y="35833"/>
                </a:lnTo>
                <a:lnTo>
                  <a:pt x="91636" y="32083"/>
                </a:lnTo>
                <a:lnTo>
                  <a:pt x="86181" y="29166"/>
                </a:lnTo>
                <a:lnTo>
                  <a:pt x="79636" y="26666"/>
                </a:lnTo>
                <a:lnTo>
                  <a:pt x="73090" y="23333"/>
                </a:lnTo>
                <a:lnTo>
                  <a:pt x="66545" y="20833"/>
                </a:lnTo>
                <a:lnTo>
                  <a:pt x="59454" y="17916"/>
                </a:lnTo>
                <a:lnTo>
                  <a:pt x="52363" y="15000"/>
                </a:lnTo>
                <a:lnTo>
                  <a:pt x="45272" y="12083"/>
                </a:lnTo>
                <a:lnTo>
                  <a:pt x="38181" y="9166"/>
                </a:lnTo>
                <a:lnTo>
                  <a:pt x="32181" y="7083"/>
                </a:lnTo>
                <a:lnTo>
                  <a:pt x="25636" y="5000"/>
                </a:lnTo>
                <a:lnTo>
                  <a:pt x="19636" y="2916"/>
                </a:lnTo>
                <a:lnTo>
                  <a:pt x="14181" y="1666"/>
                </a:lnTo>
                <a:lnTo>
                  <a:pt x="9818" y="416"/>
                </a:lnTo>
                <a:lnTo>
                  <a:pt x="5454" y="0"/>
                </a:lnTo>
                <a:lnTo>
                  <a:pt x="2181" y="0"/>
                </a:lnTo>
                <a:lnTo>
                  <a:pt x="0" y="833"/>
                </a:lnTo>
                <a:lnTo>
                  <a:pt x="4909" y="2916"/>
                </a:lnTo>
                <a:lnTo>
                  <a:pt x="10909" y="5416"/>
                </a:lnTo>
                <a:lnTo>
                  <a:pt x="16909" y="7500"/>
                </a:lnTo>
                <a:lnTo>
                  <a:pt x="22909" y="9583"/>
                </a:lnTo>
                <a:lnTo>
                  <a:pt x="29454" y="12083"/>
                </a:lnTo>
                <a:lnTo>
                  <a:pt x="35454" y="14166"/>
                </a:lnTo>
                <a:lnTo>
                  <a:pt x="42000" y="16666"/>
                </a:lnTo>
                <a:lnTo>
                  <a:pt x="48000" y="19583"/>
                </a:lnTo>
                <a:lnTo>
                  <a:pt x="55090" y="22083"/>
                </a:lnTo>
                <a:lnTo>
                  <a:pt x="61090" y="25000"/>
                </a:lnTo>
                <a:lnTo>
                  <a:pt x="67636" y="27500"/>
                </a:lnTo>
                <a:lnTo>
                  <a:pt x="74181" y="30833"/>
                </a:lnTo>
                <a:lnTo>
                  <a:pt x="80181" y="34166"/>
                </a:lnTo>
                <a:lnTo>
                  <a:pt x="86181" y="37500"/>
                </a:lnTo>
                <a:lnTo>
                  <a:pt x="91636" y="40833"/>
                </a:lnTo>
                <a:lnTo>
                  <a:pt x="97636" y="45000"/>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08" name="Google Shape;2708;p12"/>
          <p:cNvSpPr/>
          <p:nvPr/>
        </p:nvSpPr>
        <p:spPr>
          <a:xfrm>
            <a:off x="6270625" y="1852611"/>
            <a:ext cx="214312" cy="130175"/>
          </a:xfrm>
          <a:custGeom>
            <a:rect b="b" l="l" r="r" t="t"/>
            <a:pathLst>
              <a:path extrusionOk="0" h="120000" w="120000">
                <a:moveTo>
                  <a:pt x="15813" y="0"/>
                </a:moveTo>
                <a:lnTo>
                  <a:pt x="120000" y="27582"/>
                </a:lnTo>
                <a:lnTo>
                  <a:pt x="103065" y="120000"/>
                </a:lnTo>
                <a:lnTo>
                  <a:pt x="0" y="88720"/>
                </a:lnTo>
                <a:lnTo>
                  <a:pt x="1581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09" name="Google Shape;2709;p12"/>
          <p:cNvSpPr/>
          <p:nvPr/>
        </p:nvSpPr>
        <p:spPr>
          <a:xfrm>
            <a:off x="6288087" y="1855786"/>
            <a:ext cx="165100" cy="52387"/>
          </a:xfrm>
          <a:custGeom>
            <a:rect b="b" l="l" r="r" t="t"/>
            <a:pathLst>
              <a:path extrusionOk="0" h="120000" w="120000">
                <a:moveTo>
                  <a:pt x="14212" y="0"/>
                </a:moveTo>
                <a:lnTo>
                  <a:pt x="119999" y="50090"/>
                </a:lnTo>
                <a:lnTo>
                  <a:pt x="25201" y="35315"/>
                </a:lnTo>
                <a:lnTo>
                  <a:pt x="0" y="120000"/>
                </a:lnTo>
                <a:lnTo>
                  <a:pt x="1421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10" name="Google Shape;2710;p12"/>
          <p:cNvSpPr/>
          <p:nvPr/>
        </p:nvSpPr>
        <p:spPr>
          <a:xfrm>
            <a:off x="6248400" y="2009775"/>
            <a:ext cx="217487" cy="47625"/>
          </a:xfrm>
          <a:custGeom>
            <a:rect b="b" l="l" r="r" t="t"/>
            <a:pathLst>
              <a:path extrusionOk="0" h="120000" w="120000">
                <a:moveTo>
                  <a:pt x="3767" y="0"/>
                </a:moveTo>
                <a:lnTo>
                  <a:pt x="120000" y="102352"/>
                </a:lnTo>
                <a:lnTo>
                  <a:pt x="116897" y="120000"/>
                </a:lnTo>
                <a:lnTo>
                  <a:pt x="0" y="10980"/>
                </a:lnTo>
                <a:lnTo>
                  <a:pt x="3767"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11" name="Google Shape;2711;p12"/>
          <p:cNvSpPr/>
          <p:nvPr/>
        </p:nvSpPr>
        <p:spPr>
          <a:xfrm>
            <a:off x="6227762" y="2024061"/>
            <a:ext cx="219075" cy="47625"/>
          </a:xfrm>
          <a:custGeom>
            <a:rect b="b" l="l" r="r" t="t"/>
            <a:pathLst>
              <a:path extrusionOk="0" h="120000" w="120000">
                <a:moveTo>
                  <a:pt x="4301" y="0"/>
                </a:moveTo>
                <a:lnTo>
                  <a:pt x="120000" y="100321"/>
                </a:lnTo>
                <a:lnTo>
                  <a:pt x="116360" y="120000"/>
                </a:lnTo>
                <a:lnTo>
                  <a:pt x="0" y="13118"/>
                </a:lnTo>
                <a:lnTo>
                  <a:pt x="4301"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12" name="Google Shape;2712;p12"/>
          <p:cNvSpPr/>
          <p:nvPr/>
        </p:nvSpPr>
        <p:spPr>
          <a:xfrm>
            <a:off x="6262687" y="2068511"/>
            <a:ext cx="31750" cy="11112"/>
          </a:xfrm>
          <a:custGeom>
            <a:rect b="b" l="l" r="r" t="t"/>
            <a:pathLst>
              <a:path extrusionOk="0" h="120000" w="120000">
                <a:moveTo>
                  <a:pt x="11707" y="1666"/>
                </a:moveTo>
                <a:lnTo>
                  <a:pt x="15365" y="1666"/>
                </a:lnTo>
                <a:lnTo>
                  <a:pt x="25609" y="0"/>
                </a:lnTo>
                <a:lnTo>
                  <a:pt x="39512" y="0"/>
                </a:lnTo>
                <a:lnTo>
                  <a:pt x="57073" y="3333"/>
                </a:lnTo>
                <a:lnTo>
                  <a:pt x="76097" y="11666"/>
                </a:lnTo>
                <a:lnTo>
                  <a:pt x="93658" y="28333"/>
                </a:lnTo>
                <a:lnTo>
                  <a:pt x="109024" y="51666"/>
                </a:lnTo>
                <a:lnTo>
                  <a:pt x="120000" y="85000"/>
                </a:lnTo>
                <a:lnTo>
                  <a:pt x="120000" y="86666"/>
                </a:lnTo>
                <a:lnTo>
                  <a:pt x="120000" y="95000"/>
                </a:lnTo>
                <a:lnTo>
                  <a:pt x="119268" y="103333"/>
                </a:lnTo>
                <a:lnTo>
                  <a:pt x="117804" y="111666"/>
                </a:lnTo>
                <a:lnTo>
                  <a:pt x="114146" y="118333"/>
                </a:lnTo>
                <a:lnTo>
                  <a:pt x="109024" y="120000"/>
                </a:lnTo>
                <a:lnTo>
                  <a:pt x="100975" y="118333"/>
                </a:lnTo>
                <a:lnTo>
                  <a:pt x="90731" y="108333"/>
                </a:lnTo>
                <a:lnTo>
                  <a:pt x="90731" y="105000"/>
                </a:lnTo>
                <a:lnTo>
                  <a:pt x="90000" y="98333"/>
                </a:lnTo>
                <a:lnTo>
                  <a:pt x="87804" y="86666"/>
                </a:lnTo>
                <a:lnTo>
                  <a:pt x="82682" y="75000"/>
                </a:lnTo>
                <a:lnTo>
                  <a:pt x="73170" y="63333"/>
                </a:lnTo>
                <a:lnTo>
                  <a:pt x="59268" y="53333"/>
                </a:lnTo>
                <a:lnTo>
                  <a:pt x="40243" y="48333"/>
                </a:lnTo>
                <a:lnTo>
                  <a:pt x="14634" y="48333"/>
                </a:lnTo>
                <a:lnTo>
                  <a:pt x="13170" y="48333"/>
                </a:lnTo>
                <a:lnTo>
                  <a:pt x="10243" y="45000"/>
                </a:lnTo>
                <a:lnTo>
                  <a:pt x="6585" y="41666"/>
                </a:lnTo>
                <a:lnTo>
                  <a:pt x="2926" y="36666"/>
                </a:lnTo>
                <a:lnTo>
                  <a:pt x="0" y="30000"/>
                </a:lnTo>
                <a:lnTo>
                  <a:pt x="0" y="23333"/>
                </a:lnTo>
                <a:lnTo>
                  <a:pt x="3658" y="11666"/>
                </a:lnTo>
                <a:lnTo>
                  <a:pt x="11707" y="1666"/>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13" name="Google Shape;2713;p12"/>
          <p:cNvSpPr/>
          <p:nvPr/>
        </p:nvSpPr>
        <p:spPr>
          <a:xfrm>
            <a:off x="6269037" y="1989136"/>
            <a:ext cx="30161" cy="15875"/>
          </a:xfrm>
          <a:custGeom>
            <a:rect b="b" l="l" r="r" t="t"/>
            <a:pathLst>
              <a:path extrusionOk="0" h="120000" w="120000">
                <a:moveTo>
                  <a:pt x="36986" y="0"/>
                </a:moveTo>
                <a:lnTo>
                  <a:pt x="34520" y="0"/>
                </a:lnTo>
                <a:lnTo>
                  <a:pt x="28767" y="3302"/>
                </a:lnTo>
                <a:lnTo>
                  <a:pt x="21369" y="7706"/>
                </a:lnTo>
                <a:lnTo>
                  <a:pt x="12328" y="15412"/>
                </a:lnTo>
                <a:lnTo>
                  <a:pt x="4931" y="26422"/>
                </a:lnTo>
                <a:lnTo>
                  <a:pt x="821" y="42935"/>
                </a:lnTo>
                <a:lnTo>
                  <a:pt x="0" y="64954"/>
                </a:lnTo>
                <a:lnTo>
                  <a:pt x="4931" y="93577"/>
                </a:lnTo>
                <a:lnTo>
                  <a:pt x="69863" y="120000"/>
                </a:lnTo>
                <a:lnTo>
                  <a:pt x="69041" y="114495"/>
                </a:lnTo>
                <a:lnTo>
                  <a:pt x="69041" y="102385"/>
                </a:lnTo>
                <a:lnTo>
                  <a:pt x="69041" y="83669"/>
                </a:lnTo>
                <a:lnTo>
                  <a:pt x="71506" y="63853"/>
                </a:lnTo>
                <a:lnTo>
                  <a:pt x="76438" y="44036"/>
                </a:lnTo>
                <a:lnTo>
                  <a:pt x="85479" y="29724"/>
                </a:lnTo>
                <a:lnTo>
                  <a:pt x="99452" y="22018"/>
                </a:lnTo>
                <a:lnTo>
                  <a:pt x="119999" y="25321"/>
                </a:lnTo>
                <a:lnTo>
                  <a:pt x="36986" y="0"/>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14" name="Google Shape;2714;p12"/>
          <p:cNvSpPr/>
          <p:nvPr/>
        </p:nvSpPr>
        <p:spPr>
          <a:xfrm>
            <a:off x="6435725" y="2019300"/>
            <a:ext cx="30161" cy="15875"/>
          </a:xfrm>
          <a:custGeom>
            <a:rect b="b" l="l" r="r" t="t"/>
            <a:pathLst>
              <a:path extrusionOk="0" h="120000" w="120000">
                <a:moveTo>
                  <a:pt x="36986" y="0"/>
                </a:moveTo>
                <a:lnTo>
                  <a:pt x="34520" y="0"/>
                </a:lnTo>
                <a:lnTo>
                  <a:pt x="28767" y="2242"/>
                </a:lnTo>
                <a:lnTo>
                  <a:pt x="20547" y="6728"/>
                </a:lnTo>
                <a:lnTo>
                  <a:pt x="12328" y="13457"/>
                </a:lnTo>
                <a:lnTo>
                  <a:pt x="4931" y="25794"/>
                </a:lnTo>
                <a:lnTo>
                  <a:pt x="0" y="42616"/>
                </a:lnTo>
                <a:lnTo>
                  <a:pt x="0" y="65046"/>
                </a:lnTo>
                <a:lnTo>
                  <a:pt x="4931" y="95327"/>
                </a:lnTo>
                <a:lnTo>
                  <a:pt x="69041" y="120000"/>
                </a:lnTo>
                <a:lnTo>
                  <a:pt x="68219" y="115514"/>
                </a:lnTo>
                <a:lnTo>
                  <a:pt x="68219" y="102056"/>
                </a:lnTo>
                <a:lnTo>
                  <a:pt x="68219" y="84112"/>
                </a:lnTo>
                <a:lnTo>
                  <a:pt x="70684" y="62803"/>
                </a:lnTo>
                <a:lnTo>
                  <a:pt x="75616" y="44859"/>
                </a:lnTo>
                <a:lnTo>
                  <a:pt x="84657" y="30280"/>
                </a:lnTo>
                <a:lnTo>
                  <a:pt x="99452" y="21308"/>
                </a:lnTo>
                <a:lnTo>
                  <a:pt x="119999" y="25794"/>
                </a:lnTo>
                <a:lnTo>
                  <a:pt x="36986" y="0"/>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15" name="Google Shape;2715;p12"/>
          <p:cNvSpPr/>
          <p:nvPr/>
        </p:nvSpPr>
        <p:spPr>
          <a:xfrm>
            <a:off x="6300787" y="1992311"/>
            <a:ext cx="127000" cy="30161"/>
          </a:xfrm>
          <a:custGeom>
            <a:rect b="b" l="l" r="r" t="t"/>
            <a:pathLst>
              <a:path extrusionOk="0" h="120000" w="120000">
                <a:moveTo>
                  <a:pt x="0" y="26373"/>
                </a:moveTo>
                <a:lnTo>
                  <a:pt x="114658" y="120000"/>
                </a:lnTo>
                <a:lnTo>
                  <a:pt x="120000" y="93626"/>
                </a:lnTo>
                <a:lnTo>
                  <a:pt x="5532" y="0"/>
                </a:lnTo>
                <a:lnTo>
                  <a:pt x="0" y="26373"/>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16" name="Google Shape;2716;p12"/>
          <p:cNvSpPr/>
          <p:nvPr/>
        </p:nvSpPr>
        <p:spPr>
          <a:xfrm>
            <a:off x="6300787" y="2005011"/>
            <a:ext cx="120649" cy="26987"/>
          </a:xfrm>
          <a:custGeom>
            <a:rect b="b" l="l" r="r" t="t"/>
            <a:pathLst>
              <a:path extrusionOk="0" h="120000" w="120000">
                <a:moveTo>
                  <a:pt x="0" y="19764"/>
                </a:moveTo>
                <a:lnTo>
                  <a:pt x="118811" y="120000"/>
                </a:lnTo>
                <a:lnTo>
                  <a:pt x="120000" y="100235"/>
                </a:lnTo>
                <a:lnTo>
                  <a:pt x="990" y="0"/>
                </a:lnTo>
                <a:lnTo>
                  <a:pt x="0" y="19764"/>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17" name="Google Shape;2717;p12"/>
          <p:cNvSpPr/>
          <p:nvPr/>
        </p:nvSpPr>
        <p:spPr>
          <a:xfrm>
            <a:off x="6300787" y="1987550"/>
            <a:ext cx="120649" cy="25399"/>
          </a:xfrm>
          <a:custGeom>
            <a:rect b="b" l="l" r="r" t="t"/>
            <a:pathLst>
              <a:path extrusionOk="0" h="120000" w="120000">
                <a:moveTo>
                  <a:pt x="0" y="19764"/>
                </a:moveTo>
                <a:lnTo>
                  <a:pt x="118811" y="120000"/>
                </a:lnTo>
                <a:lnTo>
                  <a:pt x="120000" y="100235"/>
                </a:lnTo>
                <a:lnTo>
                  <a:pt x="990" y="0"/>
                </a:lnTo>
                <a:lnTo>
                  <a:pt x="0" y="19764"/>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18" name="Google Shape;2718;p12"/>
          <p:cNvSpPr/>
          <p:nvPr/>
        </p:nvSpPr>
        <p:spPr>
          <a:xfrm flipH="1">
            <a:off x="5227637" y="2174875"/>
            <a:ext cx="517524" cy="180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19" name="Google Shape;2719;p12"/>
          <p:cNvSpPr/>
          <p:nvPr/>
        </p:nvSpPr>
        <p:spPr>
          <a:xfrm>
            <a:off x="5637212" y="1844675"/>
            <a:ext cx="46036" cy="57150"/>
          </a:xfrm>
          <a:custGeom>
            <a:rect b="b" l="l" r="r" t="t"/>
            <a:pathLst>
              <a:path extrusionOk="0" h="120000" w="120000">
                <a:moveTo>
                  <a:pt x="44067" y="18082"/>
                </a:moveTo>
                <a:lnTo>
                  <a:pt x="35254" y="23561"/>
                </a:lnTo>
                <a:lnTo>
                  <a:pt x="27796" y="29589"/>
                </a:lnTo>
                <a:lnTo>
                  <a:pt x="19661" y="36164"/>
                </a:lnTo>
                <a:lnTo>
                  <a:pt x="13559" y="43287"/>
                </a:lnTo>
                <a:lnTo>
                  <a:pt x="8135" y="50958"/>
                </a:lnTo>
                <a:lnTo>
                  <a:pt x="4067" y="58630"/>
                </a:lnTo>
                <a:lnTo>
                  <a:pt x="1355" y="66301"/>
                </a:lnTo>
                <a:lnTo>
                  <a:pt x="0" y="74520"/>
                </a:lnTo>
                <a:lnTo>
                  <a:pt x="1355" y="86575"/>
                </a:lnTo>
                <a:lnTo>
                  <a:pt x="6779" y="96986"/>
                </a:lnTo>
                <a:lnTo>
                  <a:pt x="15593" y="105753"/>
                </a:lnTo>
                <a:lnTo>
                  <a:pt x="25762" y="111780"/>
                </a:lnTo>
                <a:lnTo>
                  <a:pt x="38644" y="116712"/>
                </a:lnTo>
                <a:lnTo>
                  <a:pt x="52881" y="119452"/>
                </a:lnTo>
                <a:lnTo>
                  <a:pt x="66440" y="120000"/>
                </a:lnTo>
                <a:lnTo>
                  <a:pt x="80000" y="118356"/>
                </a:lnTo>
                <a:lnTo>
                  <a:pt x="83389" y="118356"/>
                </a:lnTo>
                <a:lnTo>
                  <a:pt x="86101" y="117260"/>
                </a:lnTo>
                <a:lnTo>
                  <a:pt x="88135" y="115068"/>
                </a:lnTo>
                <a:lnTo>
                  <a:pt x="88813" y="112328"/>
                </a:lnTo>
                <a:lnTo>
                  <a:pt x="88135" y="111232"/>
                </a:lnTo>
                <a:lnTo>
                  <a:pt x="86101" y="111232"/>
                </a:lnTo>
                <a:lnTo>
                  <a:pt x="83389" y="110684"/>
                </a:lnTo>
                <a:lnTo>
                  <a:pt x="79322" y="110684"/>
                </a:lnTo>
                <a:lnTo>
                  <a:pt x="75254" y="110684"/>
                </a:lnTo>
                <a:lnTo>
                  <a:pt x="71864" y="110684"/>
                </a:lnTo>
                <a:lnTo>
                  <a:pt x="67796" y="110684"/>
                </a:lnTo>
                <a:lnTo>
                  <a:pt x="65762" y="110684"/>
                </a:lnTo>
                <a:lnTo>
                  <a:pt x="58983" y="110136"/>
                </a:lnTo>
                <a:lnTo>
                  <a:pt x="52203" y="109589"/>
                </a:lnTo>
                <a:lnTo>
                  <a:pt x="45423" y="109041"/>
                </a:lnTo>
                <a:lnTo>
                  <a:pt x="37966" y="107397"/>
                </a:lnTo>
                <a:lnTo>
                  <a:pt x="31186" y="105753"/>
                </a:lnTo>
                <a:lnTo>
                  <a:pt x="23728" y="101369"/>
                </a:lnTo>
                <a:lnTo>
                  <a:pt x="17627" y="95890"/>
                </a:lnTo>
                <a:lnTo>
                  <a:pt x="10169" y="88767"/>
                </a:lnTo>
                <a:lnTo>
                  <a:pt x="8813" y="80000"/>
                </a:lnTo>
                <a:lnTo>
                  <a:pt x="9491" y="71780"/>
                </a:lnTo>
                <a:lnTo>
                  <a:pt x="12881" y="63561"/>
                </a:lnTo>
                <a:lnTo>
                  <a:pt x="16949" y="55890"/>
                </a:lnTo>
                <a:lnTo>
                  <a:pt x="23050" y="48767"/>
                </a:lnTo>
                <a:lnTo>
                  <a:pt x="30508" y="41643"/>
                </a:lnTo>
                <a:lnTo>
                  <a:pt x="37966" y="35616"/>
                </a:lnTo>
                <a:lnTo>
                  <a:pt x="47457" y="30136"/>
                </a:lnTo>
                <a:lnTo>
                  <a:pt x="56949" y="24657"/>
                </a:lnTo>
                <a:lnTo>
                  <a:pt x="66440" y="20273"/>
                </a:lnTo>
                <a:lnTo>
                  <a:pt x="76610" y="15890"/>
                </a:lnTo>
                <a:lnTo>
                  <a:pt x="86101" y="12602"/>
                </a:lnTo>
                <a:lnTo>
                  <a:pt x="95593" y="9315"/>
                </a:lnTo>
                <a:lnTo>
                  <a:pt x="104406" y="6575"/>
                </a:lnTo>
                <a:lnTo>
                  <a:pt x="113220" y="4931"/>
                </a:lnTo>
                <a:lnTo>
                  <a:pt x="119999" y="3835"/>
                </a:lnTo>
                <a:lnTo>
                  <a:pt x="115254" y="1095"/>
                </a:lnTo>
                <a:lnTo>
                  <a:pt x="107118" y="0"/>
                </a:lnTo>
                <a:lnTo>
                  <a:pt x="98305" y="1095"/>
                </a:lnTo>
                <a:lnTo>
                  <a:pt x="87457" y="3287"/>
                </a:lnTo>
                <a:lnTo>
                  <a:pt x="75254" y="6027"/>
                </a:lnTo>
                <a:lnTo>
                  <a:pt x="63728" y="9315"/>
                </a:lnTo>
                <a:lnTo>
                  <a:pt x="52881" y="14246"/>
                </a:lnTo>
                <a:lnTo>
                  <a:pt x="44067" y="18082"/>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20" name="Google Shape;2720;p12"/>
          <p:cNvSpPr/>
          <p:nvPr/>
        </p:nvSpPr>
        <p:spPr>
          <a:xfrm>
            <a:off x="5713412" y="1843086"/>
            <a:ext cx="30161" cy="46036"/>
          </a:xfrm>
          <a:custGeom>
            <a:rect b="b" l="l" r="r" t="t"/>
            <a:pathLst>
              <a:path extrusionOk="0" h="120000" w="120000">
                <a:moveTo>
                  <a:pt x="101217" y="40235"/>
                </a:moveTo>
                <a:lnTo>
                  <a:pt x="104347" y="52941"/>
                </a:lnTo>
                <a:lnTo>
                  <a:pt x="102260" y="63529"/>
                </a:lnTo>
                <a:lnTo>
                  <a:pt x="94956" y="72705"/>
                </a:lnTo>
                <a:lnTo>
                  <a:pt x="83478" y="80470"/>
                </a:lnTo>
                <a:lnTo>
                  <a:pt x="70956" y="88235"/>
                </a:lnTo>
                <a:lnTo>
                  <a:pt x="56347" y="95294"/>
                </a:lnTo>
                <a:lnTo>
                  <a:pt x="40695" y="102352"/>
                </a:lnTo>
                <a:lnTo>
                  <a:pt x="28173" y="109411"/>
                </a:lnTo>
                <a:lnTo>
                  <a:pt x="26086" y="111529"/>
                </a:lnTo>
                <a:lnTo>
                  <a:pt x="24000" y="112941"/>
                </a:lnTo>
                <a:lnTo>
                  <a:pt x="24000" y="115764"/>
                </a:lnTo>
                <a:lnTo>
                  <a:pt x="27130" y="117882"/>
                </a:lnTo>
                <a:lnTo>
                  <a:pt x="29217" y="119294"/>
                </a:lnTo>
                <a:lnTo>
                  <a:pt x="32347" y="120000"/>
                </a:lnTo>
                <a:lnTo>
                  <a:pt x="35478" y="120000"/>
                </a:lnTo>
                <a:lnTo>
                  <a:pt x="38608" y="119294"/>
                </a:lnTo>
                <a:lnTo>
                  <a:pt x="55304" y="112235"/>
                </a:lnTo>
                <a:lnTo>
                  <a:pt x="72000" y="105176"/>
                </a:lnTo>
                <a:lnTo>
                  <a:pt x="86608" y="96705"/>
                </a:lnTo>
                <a:lnTo>
                  <a:pt x="101217" y="86823"/>
                </a:lnTo>
                <a:lnTo>
                  <a:pt x="110608" y="76235"/>
                </a:lnTo>
                <a:lnTo>
                  <a:pt x="117913" y="64235"/>
                </a:lnTo>
                <a:lnTo>
                  <a:pt x="120000" y="51529"/>
                </a:lnTo>
                <a:lnTo>
                  <a:pt x="115826" y="37411"/>
                </a:lnTo>
                <a:lnTo>
                  <a:pt x="105391" y="27529"/>
                </a:lnTo>
                <a:lnTo>
                  <a:pt x="92869" y="18352"/>
                </a:lnTo>
                <a:lnTo>
                  <a:pt x="75130" y="10588"/>
                </a:lnTo>
                <a:lnTo>
                  <a:pt x="57391" y="5647"/>
                </a:lnTo>
                <a:lnTo>
                  <a:pt x="38608" y="1411"/>
                </a:lnTo>
                <a:lnTo>
                  <a:pt x="21913" y="0"/>
                </a:lnTo>
                <a:lnTo>
                  <a:pt x="9391" y="705"/>
                </a:lnTo>
                <a:lnTo>
                  <a:pt x="0" y="3529"/>
                </a:lnTo>
                <a:lnTo>
                  <a:pt x="15652" y="7058"/>
                </a:lnTo>
                <a:lnTo>
                  <a:pt x="31304" y="9176"/>
                </a:lnTo>
                <a:lnTo>
                  <a:pt x="44869" y="11294"/>
                </a:lnTo>
                <a:lnTo>
                  <a:pt x="59478" y="14117"/>
                </a:lnTo>
                <a:lnTo>
                  <a:pt x="73043" y="18352"/>
                </a:lnTo>
                <a:lnTo>
                  <a:pt x="84521" y="23294"/>
                </a:lnTo>
                <a:lnTo>
                  <a:pt x="94956" y="30352"/>
                </a:lnTo>
                <a:lnTo>
                  <a:pt x="101217" y="40235"/>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21" name="Google Shape;2721;p12"/>
          <p:cNvSpPr/>
          <p:nvPr/>
        </p:nvSpPr>
        <p:spPr>
          <a:xfrm>
            <a:off x="5608637" y="1833561"/>
            <a:ext cx="73025" cy="92074"/>
          </a:xfrm>
          <a:custGeom>
            <a:rect b="b" l="l" r="r" t="t"/>
            <a:pathLst>
              <a:path extrusionOk="0" h="120000" w="120000">
                <a:moveTo>
                  <a:pt x="46920" y="16022"/>
                </a:moveTo>
                <a:lnTo>
                  <a:pt x="37370" y="22159"/>
                </a:lnTo>
                <a:lnTo>
                  <a:pt x="28235" y="28977"/>
                </a:lnTo>
                <a:lnTo>
                  <a:pt x="19930" y="36136"/>
                </a:lnTo>
                <a:lnTo>
                  <a:pt x="12871" y="44318"/>
                </a:lnTo>
                <a:lnTo>
                  <a:pt x="6643" y="53181"/>
                </a:lnTo>
                <a:lnTo>
                  <a:pt x="2076" y="62045"/>
                </a:lnTo>
                <a:lnTo>
                  <a:pt x="0" y="71931"/>
                </a:lnTo>
                <a:lnTo>
                  <a:pt x="415" y="82159"/>
                </a:lnTo>
                <a:lnTo>
                  <a:pt x="1245" y="84886"/>
                </a:lnTo>
                <a:lnTo>
                  <a:pt x="2491" y="87613"/>
                </a:lnTo>
                <a:lnTo>
                  <a:pt x="4152" y="90000"/>
                </a:lnTo>
                <a:lnTo>
                  <a:pt x="5813" y="92386"/>
                </a:lnTo>
                <a:lnTo>
                  <a:pt x="7889" y="94431"/>
                </a:lnTo>
                <a:lnTo>
                  <a:pt x="9965" y="96818"/>
                </a:lnTo>
                <a:lnTo>
                  <a:pt x="12871" y="98522"/>
                </a:lnTo>
                <a:lnTo>
                  <a:pt x="15363" y="99886"/>
                </a:lnTo>
                <a:lnTo>
                  <a:pt x="21176" y="102954"/>
                </a:lnTo>
                <a:lnTo>
                  <a:pt x="26574" y="105340"/>
                </a:lnTo>
                <a:lnTo>
                  <a:pt x="32387" y="107727"/>
                </a:lnTo>
                <a:lnTo>
                  <a:pt x="38615" y="109431"/>
                </a:lnTo>
                <a:lnTo>
                  <a:pt x="44429" y="111477"/>
                </a:lnTo>
                <a:lnTo>
                  <a:pt x="50657" y="112840"/>
                </a:lnTo>
                <a:lnTo>
                  <a:pt x="56885" y="114204"/>
                </a:lnTo>
                <a:lnTo>
                  <a:pt x="62698" y="115227"/>
                </a:lnTo>
                <a:lnTo>
                  <a:pt x="69342" y="116590"/>
                </a:lnTo>
                <a:lnTo>
                  <a:pt x="75986" y="117272"/>
                </a:lnTo>
                <a:lnTo>
                  <a:pt x="82214" y="117954"/>
                </a:lnTo>
                <a:lnTo>
                  <a:pt x="88442" y="118636"/>
                </a:lnTo>
                <a:lnTo>
                  <a:pt x="95086" y="118977"/>
                </a:lnTo>
                <a:lnTo>
                  <a:pt x="101730" y="119318"/>
                </a:lnTo>
                <a:lnTo>
                  <a:pt x="107958" y="119659"/>
                </a:lnTo>
                <a:lnTo>
                  <a:pt x="114186" y="120000"/>
                </a:lnTo>
                <a:lnTo>
                  <a:pt x="116262" y="120000"/>
                </a:lnTo>
                <a:lnTo>
                  <a:pt x="117923" y="118977"/>
                </a:lnTo>
                <a:lnTo>
                  <a:pt x="119169" y="117954"/>
                </a:lnTo>
                <a:lnTo>
                  <a:pt x="120000" y="115909"/>
                </a:lnTo>
                <a:lnTo>
                  <a:pt x="120000" y="114204"/>
                </a:lnTo>
                <a:lnTo>
                  <a:pt x="119169" y="112840"/>
                </a:lnTo>
                <a:lnTo>
                  <a:pt x="117508" y="111818"/>
                </a:lnTo>
                <a:lnTo>
                  <a:pt x="115847" y="111477"/>
                </a:lnTo>
                <a:lnTo>
                  <a:pt x="109619" y="111477"/>
                </a:lnTo>
                <a:lnTo>
                  <a:pt x="103806" y="111477"/>
                </a:lnTo>
                <a:lnTo>
                  <a:pt x="97577" y="111136"/>
                </a:lnTo>
                <a:lnTo>
                  <a:pt x="92179" y="110454"/>
                </a:lnTo>
                <a:lnTo>
                  <a:pt x="85951" y="110113"/>
                </a:lnTo>
                <a:lnTo>
                  <a:pt x="79723" y="109431"/>
                </a:lnTo>
                <a:lnTo>
                  <a:pt x="74325" y="108750"/>
                </a:lnTo>
                <a:lnTo>
                  <a:pt x="68096" y="108068"/>
                </a:lnTo>
                <a:lnTo>
                  <a:pt x="62283" y="107045"/>
                </a:lnTo>
                <a:lnTo>
                  <a:pt x="56470" y="106022"/>
                </a:lnTo>
                <a:lnTo>
                  <a:pt x="50657" y="104318"/>
                </a:lnTo>
                <a:lnTo>
                  <a:pt x="44844" y="102954"/>
                </a:lnTo>
                <a:lnTo>
                  <a:pt x="39446" y="101590"/>
                </a:lnTo>
                <a:lnTo>
                  <a:pt x="34048" y="99204"/>
                </a:lnTo>
                <a:lnTo>
                  <a:pt x="28235" y="97159"/>
                </a:lnTo>
                <a:lnTo>
                  <a:pt x="23252" y="94772"/>
                </a:lnTo>
                <a:lnTo>
                  <a:pt x="18685" y="92386"/>
                </a:lnTo>
                <a:lnTo>
                  <a:pt x="15363" y="88636"/>
                </a:lnTo>
                <a:lnTo>
                  <a:pt x="13287" y="85227"/>
                </a:lnTo>
                <a:lnTo>
                  <a:pt x="11211" y="80795"/>
                </a:lnTo>
                <a:lnTo>
                  <a:pt x="11211" y="75681"/>
                </a:lnTo>
                <a:lnTo>
                  <a:pt x="12456" y="69204"/>
                </a:lnTo>
                <a:lnTo>
                  <a:pt x="14117" y="62386"/>
                </a:lnTo>
                <a:lnTo>
                  <a:pt x="15778" y="57613"/>
                </a:lnTo>
                <a:lnTo>
                  <a:pt x="18685" y="52159"/>
                </a:lnTo>
                <a:lnTo>
                  <a:pt x="22422" y="47727"/>
                </a:lnTo>
                <a:lnTo>
                  <a:pt x="25328" y="43295"/>
                </a:lnTo>
                <a:lnTo>
                  <a:pt x="29480" y="39204"/>
                </a:lnTo>
                <a:lnTo>
                  <a:pt x="33217" y="35113"/>
                </a:lnTo>
                <a:lnTo>
                  <a:pt x="37370" y="31704"/>
                </a:lnTo>
                <a:lnTo>
                  <a:pt x="42352" y="27954"/>
                </a:lnTo>
                <a:lnTo>
                  <a:pt x="48166" y="23863"/>
                </a:lnTo>
                <a:lnTo>
                  <a:pt x="53564" y="20113"/>
                </a:lnTo>
                <a:lnTo>
                  <a:pt x="60207" y="16704"/>
                </a:lnTo>
                <a:lnTo>
                  <a:pt x="67266" y="12954"/>
                </a:lnTo>
                <a:lnTo>
                  <a:pt x="74740" y="9545"/>
                </a:lnTo>
                <a:lnTo>
                  <a:pt x="81799" y="6818"/>
                </a:lnTo>
                <a:lnTo>
                  <a:pt x="88027" y="4090"/>
                </a:lnTo>
                <a:lnTo>
                  <a:pt x="94256" y="2045"/>
                </a:lnTo>
                <a:lnTo>
                  <a:pt x="99653" y="340"/>
                </a:lnTo>
                <a:lnTo>
                  <a:pt x="94671" y="0"/>
                </a:lnTo>
                <a:lnTo>
                  <a:pt x="88442" y="340"/>
                </a:lnTo>
                <a:lnTo>
                  <a:pt x="82214" y="1704"/>
                </a:lnTo>
                <a:lnTo>
                  <a:pt x="74740" y="3409"/>
                </a:lnTo>
                <a:lnTo>
                  <a:pt x="67266" y="6136"/>
                </a:lnTo>
                <a:lnTo>
                  <a:pt x="59792" y="8863"/>
                </a:lnTo>
                <a:lnTo>
                  <a:pt x="52733" y="12272"/>
                </a:lnTo>
                <a:lnTo>
                  <a:pt x="46920" y="16022"/>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22" name="Google Shape;2722;p12"/>
          <p:cNvSpPr/>
          <p:nvPr/>
        </p:nvSpPr>
        <p:spPr>
          <a:xfrm>
            <a:off x="5711825" y="1830386"/>
            <a:ext cx="65086" cy="63500"/>
          </a:xfrm>
          <a:custGeom>
            <a:rect b="b" l="l" r="r" t="t"/>
            <a:pathLst>
              <a:path extrusionOk="0" h="120000" w="120000">
                <a:moveTo>
                  <a:pt x="100000" y="36765"/>
                </a:moveTo>
                <a:lnTo>
                  <a:pt x="105714" y="43404"/>
                </a:lnTo>
                <a:lnTo>
                  <a:pt x="108571" y="51063"/>
                </a:lnTo>
                <a:lnTo>
                  <a:pt x="110476" y="59234"/>
                </a:lnTo>
                <a:lnTo>
                  <a:pt x="110476" y="67914"/>
                </a:lnTo>
                <a:lnTo>
                  <a:pt x="109523" y="75063"/>
                </a:lnTo>
                <a:lnTo>
                  <a:pt x="107619" y="81191"/>
                </a:lnTo>
                <a:lnTo>
                  <a:pt x="103809" y="87319"/>
                </a:lnTo>
                <a:lnTo>
                  <a:pt x="100476" y="91914"/>
                </a:lnTo>
                <a:lnTo>
                  <a:pt x="96190" y="97531"/>
                </a:lnTo>
                <a:lnTo>
                  <a:pt x="91428" y="102127"/>
                </a:lnTo>
                <a:lnTo>
                  <a:pt x="87142" y="106723"/>
                </a:lnTo>
                <a:lnTo>
                  <a:pt x="82380" y="111829"/>
                </a:lnTo>
                <a:lnTo>
                  <a:pt x="81428" y="113361"/>
                </a:lnTo>
                <a:lnTo>
                  <a:pt x="80952" y="114893"/>
                </a:lnTo>
                <a:lnTo>
                  <a:pt x="81428" y="116936"/>
                </a:lnTo>
                <a:lnTo>
                  <a:pt x="82380" y="118468"/>
                </a:lnTo>
                <a:lnTo>
                  <a:pt x="83809" y="119489"/>
                </a:lnTo>
                <a:lnTo>
                  <a:pt x="85714" y="120000"/>
                </a:lnTo>
                <a:lnTo>
                  <a:pt x="87619" y="119489"/>
                </a:lnTo>
                <a:lnTo>
                  <a:pt x="89047" y="118468"/>
                </a:lnTo>
                <a:lnTo>
                  <a:pt x="99047" y="111319"/>
                </a:lnTo>
                <a:lnTo>
                  <a:pt x="107142" y="102127"/>
                </a:lnTo>
                <a:lnTo>
                  <a:pt x="113809" y="90893"/>
                </a:lnTo>
                <a:lnTo>
                  <a:pt x="118571" y="79659"/>
                </a:lnTo>
                <a:lnTo>
                  <a:pt x="120000" y="66893"/>
                </a:lnTo>
                <a:lnTo>
                  <a:pt x="119047" y="55148"/>
                </a:lnTo>
                <a:lnTo>
                  <a:pt x="115238" y="43404"/>
                </a:lnTo>
                <a:lnTo>
                  <a:pt x="107142" y="33191"/>
                </a:lnTo>
                <a:lnTo>
                  <a:pt x="100952" y="27574"/>
                </a:lnTo>
                <a:lnTo>
                  <a:pt x="93809" y="22978"/>
                </a:lnTo>
                <a:lnTo>
                  <a:pt x="86190" y="18382"/>
                </a:lnTo>
                <a:lnTo>
                  <a:pt x="78095" y="14808"/>
                </a:lnTo>
                <a:lnTo>
                  <a:pt x="69523" y="11234"/>
                </a:lnTo>
                <a:lnTo>
                  <a:pt x="60476" y="8680"/>
                </a:lnTo>
                <a:lnTo>
                  <a:pt x="51904" y="6127"/>
                </a:lnTo>
                <a:lnTo>
                  <a:pt x="42857" y="3574"/>
                </a:lnTo>
                <a:lnTo>
                  <a:pt x="34761" y="2042"/>
                </a:lnTo>
                <a:lnTo>
                  <a:pt x="27142" y="1021"/>
                </a:lnTo>
                <a:lnTo>
                  <a:pt x="20000" y="0"/>
                </a:lnTo>
                <a:lnTo>
                  <a:pt x="13333" y="0"/>
                </a:lnTo>
                <a:lnTo>
                  <a:pt x="8095" y="0"/>
                </a:lnTo>
                <a:lnTo>
                  <a:pt x="3809" y="510"/>
                </a:lnTo>
                <a:lnTo>
                  <a:pt x="1428" y="1531"/>
                </a:lnTo>
                <a:lnTo>
                  <a:pt x="0" y="2553"/>
                </a:lnTo>
                <a:lnTo>
                  <a:pt x="4761" y="3574"/>
                </a:lnTo>
                <a:lnTo>
                  <a:pt x="10476" y="4085"/>
                </a:lnTo>
                <a:lnTo>
                  <a:pt x="15714" y="5617"/>
                </a:lnTo>
                <a:lnTo>
                  <a:pt x="21904" y="6638"/>
                </a:lnTo>
                <a:lnTo>
                  <a:pt x="28571" y="7659"/>
                </a:lnTo>
                <a:lnTo>
                  <a:pt x="34761" y="8680"/>
                </a:lnTo>
                <a:lnTo>
                  <a:pt x="41428" y="10212"/>
                </a:lnTo>
                <a:lnTo>
                  <a:pt x="48571" y="11744"/>
                </a:lnTo>
                <a:lnTo>
                  <a:pt x="54761" y="14297"/>
                </a:lnTo>
                <a:lnTo>
                  <a:pt x="61904" y="16340"/>
                </a:lnTo>
                <a:lnTo>
                  <a:pt x="69047" y="18893"/>
                </a:lnTo>
                <a:lnTo>
                  <a:pt x="75714" y="21957"/>
                </a:lnTo>
                <a:lnTo>
                  <a:pt x="81904" y="25021"/>
                </a:lnTo>
                <a:lnTo>
                  <a:pt x="88571" y="28085"/>
                </a:lnTo>
                <a:lnTo>
                  <a:pt x="94285" y="32680"/>
                </a:lnTo>
                <a:lnTo>
                  <a:pt x="100000" y="36765"/>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23" name="Google Shape;2723;p12"/>
          <p:cNvSpPr/>
          <p:nvPr/>
        </p:nvSpPr>
        <p:spPr>
          <a:xfrm>
            <a:off x="5584825" y="1863725"/>
            <a:ext cx="26987" cy="58737"/>
          </a:xfrm>
          <a:custGeom>
            <a:rect b="b" l="l" r="r" t="t"/>
            <a:pathLst>
              <a:path extrusionOk="0" h="120000" w="120000">
                <a:moveTo>
                  <a:pt x="0" y="65454"/>
                </a:moveTo>
                <a:lnTo>
                  <a:pt x="0" y="75272"/>
                </a:lnTo>
                <a:lnTo>
                  <a:pt x="4660" y="84545"/>
                </a:lnTo>
                <a:lnTo>
                  <a:pt x="13980" y="93272"/>
                </a:lnTo>
                <a:lnTo>
                  <a:pt x="25631" y="100909"/>
                </a:lnTo>
                <a:lnTo>
                  <a:pt x="40776" y="107454"/>
                </a:lnTo>
                <a:lnTo>
                  <a:pt x="58252" y="112909"/>
                </a:lnTo>
                <a:lnTo>
                  <a:pt x="76893" y="117272"/>
                </a:lnTo>
                <a:lnTo>
                  <a:pt x="96699" y="119454"/>
                </a:lnTo>
                <a:lnTo>
                  <a:pt x="103689" y="120000"/>
                </a:lnTo>
                <a:lnTo>
                  <a:pt x="109514" y="118909"/>
                </a:lnTo>
                <a:lnTo>
                  <a:pt x="114174" y="117272"/>
                </a:lnTo>
                <a:lnTo>
                  <a:pt x="116504" y="115090"/>
                </a:lnTo>
                <a:lnTo>
                  <a:pt x="116504" y="111818"/>
                </a:lnTo>
                <a:lnTo>
                  <a:pt x="115339" y="109090"/>
                </a:lnTo>
                <a:lnTo>
                  <a:pt x="111844" y="106909"/>
                </a:lnTo>
                <a:lnTo>
                  <a:pt x="106019" y="105272"/>
                </a:lnTo>
                <a:lnTo>
                  <a:pt x="86213" y="102000"/>
                </a:lnTo>
                <a:lnTo>
                  <a:pt x="67572" y="97090"/>
                </a:lnTo>
                <a:lnTo>
                  <a:pt x="52427" y="91090"/>
                </a:lnTo>
                <a:lnTo>
                  <a:pt x="41941" y="84000"/>
                </a:lnTo>
                <a:lnTo>
                  <a:pt x="34951" y="75272"/>
                </a:lnTo>
                <a:lnTo>
                  <a:pt x="31456" y="66000"/>
                </a:lnTo>
                <a:lnTo>
                  <a:pt x="31456" y="56181"/>
                </a:lnTo>
                <a:lnTo>
                  <a:pt x="37281" y="45272"/>
                </a:lnTo>
                <a:lnTo>
                  <a:pt x="45436" y="37636"/>
                </a:lnTo>
                <a:lnTo>
                  <a:pt x="59417" y="30545"/>
                </a:lnTo>
                <a:lnTo>
                  <a:pt x="73398" y="23454"/>
                </a:lnTo>
                <a:lnTo>
                  <a:pt x="89708" y="16909"/>
                </a:lnTo>
                <a:lnTo>
                  <a:pt x="103689" y="11454"/>
                </a:lnTo>
                <a:lnTo>
                  <a:pt x="114174" y="6545"/>
                </a:lnTo>
                <a:lnTo>
                  <a:pt x="120000" y="2727"/>
                </a:lnTo>
                <a:lnTo>
                  <a:pt x="120000" y="0"/>
                </a:lnTo>
                <a:lnTo>
                  <a:pt x="107184" y="2181"/>
                </a:lnTo>
                <a:lnTo>
                  <a:pt x="89708" y="6545"/>
                </a:lnTo>
                <a:lnTo>
                  <a:pt x="71067" y="13636"/>
                </a:lnTo>
                <a:lnTo>
                  <a:pt x="51262" y="21818"/>
                </a:lnTo>
                <a:lnTo>
                  <a:pt x="33786" y="31090"/>
                </a:lnTo>
                <a:lnTo>
                  <a:pt x="18640" y="42000"/>
                </a:lnTo>
                <a:lnTo>
                  <a:pt x="6990" y="53454"/>
                </a:lnTo>
                <a:lnTo>
                  <a:pt x="0" y="65454"/>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24" name="Google Shape;2724;p12"/>
          <p:cNvSpPr/>
          <p:nvPr/>
        </p:nvSpPr>
        <p:spPr>
          <a:xfrm>
            <a:off x="5764212" y="1827211"/>
            <a:ext cx="57150" cy="74611"/>
          </a:xfrm>
          <a:custGeom>
            <a:rect b="b" l="l" r="r" t="t"/>
            <a:pathLst>
              <a:path extrusionOk="0" h="120000" w="120000">
                <a:moveTo>
                  <a:pt x="97636" y="45000"/>
                </a:moveTo>
                <a:lnTo>
                  <a:pt x="101454" y="47916"/>
                </a:lnTo>
                <a:lnTo>
                  <a:pt x="104181" y="51666"/>
                </a:lnTo>
                <a:lnTo>
                  <a:pt x="106909" y="55416"/>
                </a:lnTo>
                <a:lnTo>
                  <a:pt x="109090" y="59583"/>
                </a:lnTo>
                <a:lnTo>
                  <a:pt x="110181" y="63750"/>
                </a:lnTo>
                <a:lnTo>
                  <a:pt x="109636" y="67916"/>
                </a:lnTo>
                <a:lnTo>
                  <a:pt x="108545" y="72500"/>
                </a:lnTo>
                <a:lnTo>
                  <a:pt x="105272" y="76666"/>
                </a:lnTo>
                <a:lnTo>
                  <a:pt x="101454" y="80833"/>
                </a:lnTo>
                <a:lnTo>
                  <a:pt x="97090" y="85000"/>
                </a:lnTo>
                <a:lnTo>
                  <a:pt x="91636" y="88750"/>
                </a:lnTo>
                <a:lnTo>
                  <a:pt x="86727" y="92083"/>
                </a:lnTo>
                <a:lnTo>
                  <a:pt x="80727" y="95416"/>
                </a:lnTo>
                <a:lnTo>
                  <a:pt x="75272" y="98750"/>
                </a:lnTo>
                <a:lnTo>
                  <a:pt x="69272" y="102500"/>
                </a:lnTo>
                <a:lnTo>
                  <a:pt x="64363" y="106250"/>
                </a:lnTo>
                <a:lnTo>
                  <a:pt x="62727" y="107500"/>
                </a:lnTo>
                <a:lnTo>
                  <a:pt x="61090" y="109583"/>
                </a:lnTo>
                <a:lnTo>
                  <a:pt x="60000" y="111250"/>
                </a:lnTo>
                <a:lnTo>
                  <a:pt x="58909" y="112916"/>
                </a:lnTo>
                <a:lnTo>
                  <a:pt x="58363" y="115000"/>
                </a:lnTo>
                <a:lnTo>
                  <a:pt x="58363" y="116666"/>
                </a:lnTo>
                <a:lnTo>
                  <a:pt x="59454" y="118333"/>
                </a:lnTo>
                <a:lnTo>
                  <a:pt x="61090" y="119583"/>
                </a:lnTo>
                <a:lnTo>
                  <a:pt x="63818" y="120000"/>
                </a:lnTo>
                <a:lnTo>
                  <a:pt x="66000" y="120000"/>
                </a:lnTo>
                <a:lnTo>
                  <a:pt x="67636" y="119583"/>
                </a:lnTo>
                <a:lnTo>
                  <a:pt x="69272" y="118333"/>
                </a:lnTo>
                <a:lnTo>
                  <a:pt x="75272" y="112916"/>
                </a:lnTo>
                <a:lnTo>
                  <a:pt x="81272" y="108750"/>
                </a:lnTo>
                <a:lnTo>
                  <a:pt x="87818" y="104166"/>
                </a:lnTo>
                <a:lnTo>
                  <a:pt x="94363" y="99583"/>
                </a:lnTo>
                <a:lnTo>
                  <a:pt x="100909" y="95416"/>
                </a:lnTo>
                <a:lnTo>
                  <a:pt x="106909" y="90416"/>
                </a:lnTo>
                <a:lnTo>
                  <a:pt x="112363" y="85000"/>
                </a:lnTo>
                <a:lnTo>
                  <a:pt x="116181" y="79166"/>
                </a:lnTo>
                <a:lnTo>
                  <a:pt x="119454" y="72083"/>
                </a:lnTo>
                <a:lnTo>
                  <a:pt x="120000" y="65416"/>
                </a:lnTo>
                <a:lnTo>
                  <a:pt x="118909" y="58750"/>
                </a:lnTo>
                <a:lnTo>
                  <a:pt x="115636" y="52083"/>
                </a:lnTo>
                <a:lnTo>
                  <a:pt x="111272" y="46250"/>
                </a:lnTo>
                <a:lnTo>
                  <a:pt x="105818" y="40416"/>
                </a:lnTo>
                <a:lnTo>
                  <a:pt x="99272" y="35833"/>
                </a:lnTo>
                <a:lnTo>
                  <a:pt x="91636" y="32083"/>
                </a:lnTo>
                <a:lnTo>
                  <a:pt x="86181" y="29166"/>
                </a:lnTo>
                <a:lnTo>
                  <a:pt x="79636" y="26666"/>
                </a:lnTo>
                <a:lnTo>
                  <a:pt x="73090" y="23333"/>
                </a:lnTo>
                <a:lnTo>
                  <a:pt x="66545" y="20833"/>
                </a:lnTo>
                <a:lnTo>
                  <a:pt x="59454" y="17916"/>
                </a:lnTo>
                <a:lnTo>
                  <a:pt x="52363" y="15000"/>
                </a:lnTo>
                <a:lnTo>
                  <a:pt x="45272" y="12083"/>
                </a:lnTo>
                <a:lnTo>
                  <a:pt x="38181" y="9166"/>
                </a:lnTo>
                <a:lnTo>
                  <a:pt x="32181" y="7083"/>
                </a:lnTo>
                <a:lnTo>
                  <a:pt x="25636" y="5000"/>
                </a:lnTo>
                <a:lnTo>
                  <a:pt x="19636" y="2916"/>
                </a:lnTo>
                <a:lnTo>
                  <a:pt x="14181" y="1666"/>
                </a:lnTo>
                <a:lnTo>
                  <a:pt x="9818" y="416"/>
                </a:lnTo>
                <a:lnTo>
                  <a:pt x="5454" y="0"/>
                </a:lnTo>
                <a:lnTo>
                  <a:pt x="2181" y="0"/>
                </a:lnTo>
                <a:lnTo>
                  <a:pt x="0" y="833"/>
                </a:lnTo>
                <a:lnTo>
                  <a:pt x="4909" y="2916"/>
                </a:lnTo>
                <a:lnTo>
                  <a:pt x="10909" y="5416"/>
                </a:lnTo>
                <a:lnTo>
                  <a:pt x="16909" y="7500"/>
                </a:lnTo>
                <a:lnTo>
                  <a:pt x="22909" y="9583"/>
                </a:lnTo>
                <a:lnTo>
                  <a:pt x="29454" y="12083"/>
                </a:lnTo>
                <a:lnTo>
                  <a:pt x="35454" y="14166"/>
                </a:lnTo>
                <a:lnTo>
                  <a:pt x="42000" y="16666"/>
                </a:lnTo>
                <a:lnTo>
                  <a:pt x="48000" y="19583"/>
                </a:lnTo>
                <a:lnTo>
                  <a:pt x="55090" y="22083"/>
                </a:lnTo>
                <a:lnTo>
                  <a:pt x="61090" y="25000"/>
                </a:lnTo>
                <a:lnTo>
                  <a:pt x="67636" y="27500"/>
                </a:lnTo>
                <a:lnTo>
                  <a:pt x="74181" y="30833"/>
                </a:lnTo>
                <a:lnTo>
                  <a:pt x="80181" y="34166"/>
                </a:lnTo>
                <a:lnTo>
                  <a:pt x="86181" y="37500"/>
                </a:lnTo>
                <a:lnTo>
                  <a:pt x="91636" y="40833"/>
                </a:lnTo>
                <a:lnTo>
                  <a:pt x="97636" y="45000"/>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725" name="Google Shape;2725;p12"/>
          <p:cNvGrpSpPr/>
          <p:nvPr/>
        </p:nvGrpSpPr>
        <p:grpSpPr>
          <a:xfrm>
            <a:off x="5367337" y="3430587"/>
            <a:ext cx="290512" cy="404813"/>
            <a:chOff x="5367337" y="3430587"/>
            <a:chExt cx="290512" cy="404813"/>
          </a:xfrm>
        </p:grpSpPr>
        <p:pic>
          <p:nvPicPr>
            <p:cNvPr descr="31u_bnrz[1]" id="2726" name="Google Shape;2726;p12"/>
            <p:cNvPicPr preferRelativeResize="0"/>
            <p:nvPr/>
          </p:nvPicPr>
          <p:blipFill rotWithShape="1">
            <a:blip r:embed="rId4">
              <a:alphaModFix/>
            </a:blip>
            <a:srcRect b="0" l="0" r="0" t="0"/>
            <a:stretch/>
          </p:blipFill>
          <p:spPr>
            <a:xfrm>
              <a:off x="5451475" y="3559175"/>
              <a:ext cx="192087" cy="276224"/>
            </a:xfrm>
            <a:prstGeom prst="rect">
              <a:avLst/>
            </a:prstGeom>
            <a:noFill/>
            <a:ln>
              <a:noFill/>
            </a:ln>
          </p:spPr>
        </p:pic>
        <p:sp>
          <p:nvSpPr>
            <p:cNvPr id="2727" name="Google Shape;2727;p12"/>
            <p:cNvSpPr/>
            <p:nvPr/>
          </p:nvSpPr>
          <p:spPr>
            <a:xfrm>
              <a:off x="5445125" y="3451225"/>
              <a:ext cx="52387" cy="61912"/>
            </a:xfrm>
            <a:custGeom>
              <a:rect b="b" l="l" r="r" t="t"/>
              <a:pathLst>
                <a:path extrusionOk="0" h="120000" w="120000">
                  <a:moveTo>
                    <a:pt x="42211" y="15000"/>
                  </a:moveTo>
                  <a:lnTo>
                    <a:pt x="33165" y="20172"/>
                  </a:lnTo>
                  <a:lnTo>
                    <a:pt x="25326" y="25862"/>
                  </a:lnTo>
                  <a:lnTo>
                    <a:pt x="18090" y="32586"/>
                  </a:lnTo>
                  <a:lnTo>
                    <a:pt x="12060" y="39827"/>
                  </a:lnTo>
                  <a:lnTo>
                    <a:pt x="7236" y="47068"/>
                  </a:lnTo>
                  <a:lnTo>
                    <a:pt x="3618" y="55862"/>
                  </a:lnTo>
                  <a:lnTo>
                    <a:pt x="1206" y="64655"/>
                  </a:lnTo>
                  <a:lnTo>
                    <a:pt x="0" y="73448"/>
                  </a:lnTo>
                  <a:lnTo>
                    <a:pt x="1206" y="85862"/>
                  </a:lnTo>
                  <a:lnTo>
                    <a:pt x="7236" y="96206"/>
                  </a:lnTo>
                  <a:lnTo>
                    <a:pt x="15678" y="105000"/>
                  </a:lnTo>
                  <a:lnTo>
                    <a:pt x="27135" y="111724"/>
                  </a:lnTo>
                  <a:lnTo>
                    <a:pt x="39798" y="116896"/>
                  </a:lnTo>
                  <a:lnTo>
                    <a:pt x="53065" y="118965"/>
                  </a:lnTo>
                  <a:lnTo>
                    <a:pt x="66934" y="120000"/>
                  </a:lnTo>
                  <a:lnTo>
                    <a:pt x="80804" y="117931"/>
                  </a:lnTo>
                  <a:lnTo>
                    <a:pt x="83216" y="117931"/>
                  </a:lnTo>
                  <a:lnTo>
                    <a:pt x="86231" y="116896"/>
                  </a:lnTo>
                  <a:lnTo>
                    <a:pt x="88643" y="114827"/>
                  </a:lnTo>
                  <a:lnTo>
                    <a:pt x="89246" y="112758"/>
                  </a:lnTo>
                  <a:lnTo>
                    <a:pt x="87437" y="109655"/>
                  </a:lnTo>
                  <a:lnTo>
                    <a:pt x="85025" y="107068"/>
                  </a:lnTo>
                  <a:lnTo>
                    <a:pt x="81407" y="105000"/>
                  </a:lnTo>
                  <a:lnTo>
                    <a:pt x="77788" y="103965"/>
                  </a:lnTo>
                  <a:lnTo>
                    <a:pt x="70552" y="101896"/>
                  </a:lnTo>
                  <a:lnTo>
                    <a:pt x="63316" y="100862"/>
                  </a:lnTo>
                  <a:lnTo>
                    <a:pt x="56683" y="99827"/>
                  </a:lnTo>
                  <a:lnTo>
                    <a:pt x="50050" y="98275"/>
                  </a:lnTo>
                  <a:lnTo>
                    <a:pt x="44020" y="96724"/>
                  </a:lnTo>
                  <a:lnTo>
                    <a:pt x="37386" y="94137"/>
                  </a:lnTo>
                  <a:lnTo>
                    <a:pt x="31959" y="91034"/>
                  </a:lnTo>
                  <a:lnTo>
                    <a:pt x="25929" y="86379"/>
                  </a:lnTo>
                  <a:lnTo>
                    <a:pt x="24120" y="66206"/>
                  </a:lnTo>
                  <a:lnTo>
                    <a:pt x="29547" y="49655"/>
                  </a:lnTo>
                  <a:lnTo>
                    <a:pt x="41005" y="36724"/>
                  </a:lnTo>
                  <a:lnTo>
                    <a:pt x="56683" y="25862"/>
                  </a:lnTo>
                  <a:lnTo>
                    <a:pt x="73567" y="17586"/>
                  </a:lnTo>
                  <a:lnTo>
                    <a:pt x="91055" y="10862"/>
                  </a:lnTo>
                  <a:lnTo>
                    <a:pt x="107336" y="6206"/>
                  </a:lnTo>
                  <a:lnTo>
                    <a:pt x="120000" y="2068"/>
                  </a:lnTo>
                  <a:lnTo>
                    <a:pt x="112160" y="517"/>
                  </a:lnTo>
                  <a:lnTo>
                    <a:pt x="103718" y="0"/>
                  </a:lnTo>
                  <a:lnTo>
                    <a:pt x="94070" y="1034"/>
                  </a:lnTo>
                  <a:lnTo>
                    <a:pt x="83216" y="2068"/>
                  </a:lnTo>
                  <a:lnTo>
                    <a:pt x="72964" y="5172"/>
                  </a:lnTo>
                  <a:lnTo>
                    <a:pt x="62110" y="8275"/>
                  </a:lnTo>
                  <a:lnTo>
                    <a:pt x="51859" y="11896"/>
                  </a:lnTo>
                  <a:lnTo>
                    <a:pt x="42211" y="1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28" name="Google Shape;2728;p12"/>
            <p:cNvSpPr/>
            <p:nvPr/>
          </p:nvSpPr>
          <p:spPr>
            <a:xfrm>
              <a:off x="5534025" y="3449637"/>
              <a:ext cx="34924" cy="47625"/>
            </a:xfrm>
            <a:custGeom>
              <a:rect b="b" l="l" r="r" t="t"/>
              <a:pathLst>
                <a:path extrusionOk="0" h="120000" w="120000">
                  <a:moveTo>
                    <a:pt x="101250" y="39333"/>
                  </a:moveTo>
                  <a:lnTo>
                    <a:pt x="105937" y="51333"/>
                  </a:lnTo>
                  <a:lnTo>
                    <a:pt x="104062" y="62666"/>
                  </a:lnTo>
                  <a:lnTo>
                    <a:pt x="96562" y="72000"/>
                  </a:lnTo>
                  <a:lnTo>
                    <a:pt x="85312" y="80666"/>
                  </a:lnTo>
                  <a:lnTo>
                    <a:pt x="72187" y="88000"/>
                  </a:lnTo>
                  <a:lnTo>
                    <a:pt x="57187" y="96000"/>
                  </a:lnTo>
                  <a:lnTo>
                    <a:pt x="42187" y="102666"/>
                  </a:lnTo>
                  <a:lnTo>
                    <a:pt x="28125" y="109333"/>
                  </a:lnTo>
                  <a:lnTo>
                    <a:pt x="26250" y="112000"/>
                  </a:lnTo>
                  <a:lnTo>
                    <a:pt x="25312" y="113333"/>
                  </a:lnTo>
                  <a:lnTo>
                    <a:pt x="25312" y="116000"/>
                  </a:lnTo>
                  <a:lnTo>
                    <a:pt x="26250" y="118000"/>
                  </a:lnTo>
                  <a:lnTo>
                    <a:pt x="30000" y="119333"/>
                  </a:lnTo>
                  <a:lnTo>
                    <a:pt x="32812" y="120000"/>
                  </a:lnTo>
                  <a:lnTo>
                    <a:pt x="34687" y="120000"/>
                  </a:lnTo>
                  <a:lnTo>
                    <a:pt x="38437" y="119333"/>
                  </a:lnTo>
                  <a:lnTo>
                    <a:pt x="56250" y="112666"/>
                  </a:lnTo>
                  <a:lnTo>
                    <a:pt x="72187" y="105333"/>
                  </a:lnTo>
                  <a:lnTo>
                    <a:pt x="88125" y="96666"/>
                  </a:lnTo>
                  <a:lnTo>
                    <a:pt x="102187" y="86666"/>
                  </a:lnTo>
                  <a:lnTo>
                    <a:pt x="112500" y="76000"/>
                  </a:lnTo>
                  <a:lnTo>
                    <a:pt x="119062" y="63333"/>
                  </a:lnTo>
                  <a:lnTo>
                    <a:pt x="120000" y="50666"/>
                  </a:lnTo>
                  <a:lnTo>
                    <a:pt x="115312" y="36666"/>
                  </a:lnTo>
                  <a:lnTo>
                    <a:pt x="105937" y="26000"/>
                  </a:lnTo>
                  <a:lnTo>
                    <a:pt x="90937" y="16666"/>
                  </a:lnTo>
                  <a:lnTo>
                    <a:pt x="74062" y="10000"/>
                  </a:lnTo>
                  <a:lnTo>
                    <a:pt x="53437" y="4666"/>
                  </a:lnTo>
                  <a:lnTo>
                    <a:pt x="33750" y="1333"/>
                  </a:lnTo>
                  <a:lnTo>
                    <a:pt x="17812" y="0"/>
                  </a:lnTo>
                  <a:lnTo>
                    <a:pt x="5625" y="0"/>
                  </a:lnTo>
                  <a:lnTo>
                    <a:pt x="0" y="2666"/>
                  </a:lnTo>
                  <a:lnTo>
                    <a:pt x="13125" y="6000"/>
                  </a:lnTo>
                  <a:lnTo>
                    <a:pt x="27187" y="9333"/>
                  </a:lnTo>
                  <a:lnTo>
                    <a:pt x="43125" y="12666"/>
                  </a:lnTo>
                  <a:lnTo>
                    <a:pt x="57187" y="15333"/>
                  </a:lnTo>
                  <a:lnTo>
                    <a:pt x="71250" y="19333"/>
                  </a:lnTo>
                  <a:lnTo>
                    <a:pt x="83437" y="24666"/>
                  </a:lnTo>
                  <a:lnTo>
                    <a:pt x="93750" y="30666"/>
                  </a:lnTo>
                  <a:lnTo>
                    <a:pt x="101250" y="3933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29" name="Google Shape;2729;p12"/>
            <p:cNvSpPr/>
            <p:nvPr/>
          </p:nvSpPr>
          <p:spPr>
            <a:xfrm>
              <a:off x="5411787" y="3438525"/>
              <a:ext cx="85724" cy="100011"/>
            </a:xfrm>
            <a:custGeom>
              <a:rect b="b" l="l" r="r" t="t"/>
              <a:pathLst>
                <a:path extrusionOk="0" h="120000" w="120000">
                  <a:moveTo>
                    <a:pt x="46583" y="15555"/>
                  </a:moveTo>
                  <a:lnTo>
                    <a:pt x="37267" y="22222"/>
                  </a:lnTo>
                  <a:lnTo>
                    <a:pt x="28322" y="28571"/>
                  </a:lnTo>
                  <a:lnTo>
                    <a:pt x="19751" y="36507"/>
                  </a:lnTo>
                  <a:lnTo>
                    <a:pt x="12670" y="44444"/>
                  </a:lnTo>
                  <a:lnTo>
                    <a:pt x="6335" y="52698"/>
                  </a:lnTo>
                  <a:lnTo>
                    <a:pt x="1863" y="61904"/>
                  </a:lnTo>
                  <a:lnTo>
                    <a:pt x="0" y="71746"/>
                  </a:lnTo>
                  <a:lnTo>
                    <a:pt x="372" y="81904"/>
                  </a:lnTo>
                  <a:lnTo>
                    <a:pt x="1118" y="84444"/>
                  </a:lnTo>
                  <a:lnTo>
                    <a:pt x="1863" y="87301"/>
                  </a:lnTo>
                  <a:lnTo>
                    <a:pt x="3354" y="89523"/>
                  </a:lnTo>
                  <a:lnTo>
                    <a:pt x="5217" y="92063"/>
                  </a:lnTo>
                  <a:lnTo>
                    <a:pt x="7080" y="94285"/>
                  </a:lnTo>
                  <a:lnTo>
                    <a:pt x="9689" y="96507"/>
                  </a:lnTo>
                  <a:lnTo>
                    <a:pt x="11925" y="98412"/>
                  </a:lnTo>
                  <a:lnTo>
                    <a:pt x="15279" y="99682"/>
                  </a:lnTo>
                  <a:lnTo>
                    <a:pt x="20869" y="102857"/>
                  </a:lnTo>
                  <a:lnTo>
                    <a:pt x="26459" y="105396"/>
                  </a:lnTo>
                  <a:lnTo>
                    <a:pt x="32049" y="107301"/>
                  </a:lnTo>
                  <a:lnTo>
                    <a:pt x="38385" y="109206"/>
                  </a:lnTo>
                  <a:lnTo>
                    <a:pt x="44347" y="111111"/>
                  </a:lnTo>
                  <a:lnTo>
                    <a:pt x="50683" y="112698"/>
                  </a:lnTo>
                  <a:lnTo>
                    <a:pt x="56645" y="113968"/>
                  </a:lnTo>
                  <a:lnTo>
                    <a:pt x="62608" y="115238"/>
                  </a:lnTo>
                  <a:lnTo>
                    <a:pt x="69316" y="116190"/>
                  </a:lnTo>
                  <a:lnTo>
                    <a:pt x="75279" y="116825"/>
                  </a:lnTo>
                  <a:lnTo>
                    <a:pt x="81987" y="117777"/>
                  </a:lnTo>
                  <a:lnTo>
                    <a:pt x="88695" y="118412"/>
                  </a:lnTo>
                  <a:lnTo>
                    <a:pt x="94658" y="118730"/>
                  </a:lnTo>
                  <a:lnTo>
                    <a:pt x="101366" y="119047"/>
                  </a:lnTo>
                  <a:lnTo>
                    <a:pt x="107701" y="119365"/>
                  </a:lnTo>
                  <a:lnTo>
                    <a:pt x="114037" y="120000"/>
                  </a:lnTo>
                  <a:lnTo>
                    <a:pt x="115900" y="120000"/>
                  </a:lnTo>
                  <a:lnTo>
                    <a:pt x="117763" y="119047"/>
                  </a:lnTo>
                  <a:lnTo>
                    <a:pt x="119254" y="117777"/>
                  </a:lnTo>
                  <a:lnTo>
                    <a:pt x="120000" y="116190"/>
                  </a:lnTo>
                  <a:lnTo>
                    <a:pt x="120000" y="114285"/>
                  </a:lnTo>
                  <a:lnTo>
                    <a:pt x="119254" y="113015"/>
                  </a:lnTo>
                  <a:lnTo>
                    <a:pt x="117391" y="111746"/>
                  </a:lnTo>
                  <a:lnTo>
                    <a:pt x="115155" y="111111"/>
                  </a:lnTo>
                  <a:lnTo>
                    <a:pt x="109565" y="110158"/>
                  </a:lnTo>
                  <a:lnTo>
                    <a:pt x="103975" y="109206"/>
                  </a:lnTo>
                  <a:lnTo>
                    <a:pt x="98012" y="108253"/>
                  </a:lnTo>
                  <a:lnTo>
                    <a:pt x="92049" y="107301"/>
                  </a:lnTo>
                  <a:lnTo>
                    <a:pt x="86459" y="106666"/>
                  </a:lnTo>
                  <a:lnTo>
                    <a:pt x="80496" y="106031"/>
                  </a:lnTo>
                  <a:lnTo>
                    <a:pt x="74534" y="105396"/>
                  </a:lnTo>
                  <a:lnTo>
                    <a:pt x="68944" y="104126"/>
                  </a:lnTo>
                  <a:lnTo>
                    <a:pt x="63354" y="103492"/>
                  </a:lnTo>
                  <a:lnTo>
                    <a:pt x="57391" y="102222"/>
                  </a:lnTo>
                  <a:lnTo>
                    <a:pt x="51801" y="100952"/>
                  </a:lnTo>
                  <a:lnTo>
                    <a:pt x="46211" y="99682"/>
                  </a:lnTo>
                  <a:lnTo>
                    <a:pt x="40993" y="98095"/>
                  </a:lnTo>
                  <a:lnTo>
                    <a:pt x="35031" y="96190"/>
                  </a:lnTo>
                  <a:lnTo>
                    <a:pt x="29813" y="94285"/>
                  </a:lnTo>
                  <a:lnTo>
                    <a:pt x="24596" y="91746"/>
                  </a:lnTo>
                  <a:lnTo>
                    <a:pt x="20496" y="89206"/>
                  </a:lnTo>
                  <a:lnTo>
                    <a:pt x="16770" y="86031"/>
                  </a:lnTo>
                  <a:lnTo>
                    <a:pt x="14161" y="82222"/>
                  </a:lnTo>
                  <a:lnTo>
                    <a:pt x="13043" y="77777"/>
                  </a:lnTo>
                  <a:lnTo>
                    <a:pt x="12670" y="73650"/>
                  </a:lnTo>
                  <a:lnTo>
                    <a:pt x="13043" y="68571"/>
                  </a:lnTo>
                  <a:lnTo>
                    <a:pt x="14161" y="63492"/>
                  </a:lnTo>
                  <a:lnTo>
                    <a:pt x="16024" y="59365"/>
                  </a:lnTo>
                  <a:lnTo>
                    <a:pt x="19006" y="53968"/>
                  </a:lnTo>
                  <a:lnTo>
                    <a:pt x="22360" y="48253"/>
                  </a:lnTo>
                  <a:lnTo>
                    <a:pt x="26459" y="43492"/>
                  </a:lnTo>
                  <a:lnTo>
                    <a:pt x="30931" y="39365"/>
                  </a:lnTo>
                  <a:lnTo>
                    <a:pt x="35031" y="34920"/>
                  </a:lnTo>
                  <a:lnTo>
                    <a:pt x="39875" y="30476"/>
                  </a:lnTo>
                  <a:lnTo>
                    <a:pt x="45838" y="26031"/>
                  </a:lnTo>
                  <a:lnTo>
                    <a:pt x="51428" y="21904"/>
                  </a:lnTo>
                  <a:lnTo>
                    <a:pt x="57018" y="18095"/>
                  </a:lnTo>
                  <a:lnTo>
                    <a:pt x="64472" y="14920"/>
                  </a:lnTo>
                  <a:lnTo>
                    <a:pt x="72670" y="12063"/>
                  </a:lnTo>
                  <a:lnTo>
                    <a:pt x="81242" y="8888"/>
                  </a:lnTo>
                  <a:lnTo>
                    <a:pt x="88695" y="6349"/>
                  </a:lnTo>
                  <a:lnTo>
                    <a:pt x="94658" y="4126"/>
                  </a:lnTo>
                  <a:lnTo>
                    <a:pt x="98385" y="2222"/>
                  </a:lnTo>
                  <a:lnTo>
                    <a:pt x="99875" y="634"/>
                  </a:lnTo>
                  <a:lnTo>
                    <a:pt x="95403" y="0"/>
                  </a:lnTo>
                  <a:lnTo>
                    <a:pt x="89440" y="317"/>
                  </a:lnTo>
                  <a:lnTo>
                    <a:pt x="82360" y="1269"/>
                  </a:lnTo>
                  <a:lnTo>
                    <a:pt x="74906" y="3174"/>
                  </a:lnTo>
                  <a:lnTo>
                    <a:pt x="67080" y="5714"/>
                  </a:lnTo>
                  <a:lnTo>
                    <a:pt x="59627" y="8571"/>
                  </a:lnTo>
                  <a:lnTo>
                    <a:pt x="52546" y="12063"/>
                  </a:lnTo>
                  <a:lnTo>
                    <a:pt x="46583" y="1555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30" name="Google Shape;2730;p12"/>
            <p:cNvSpPr/>
            <p:nvPr/>
          </p:nvSpPr>
          <p:spPr>
            <a:xfrm>
              <a:off x="5532437" y="3435350"/>
              <a:ext cx="74611" cy="66674"/>
            </a:xfrm>
            <a:custGeom>
              <a:rect b="b" l="l" r="r" t="t"/>
              <a:pathLst>
                <a:path extrusionOk="0" h="120000" w="120000">
                  <a:moveTo>
                    <a:pt x="99646" y="36666"/>
                  </a:moveTo>
                  <a:lnTo>
                    <a:pt x="105159" y="43333"/>
                  </a:lnTo>
                  <a:lnTo>
                    <a:pt x="108551" y="50952"/>
                  </a:lnTo>
                  <a:lnTo>
                    <a:pt x="109823" y="59047"/>
                  </a:lnTo>
                  <a:lnTo>
                    <a:pt x="109823" y="67619"/>
                  </a:lnTo>
                  <a:lnTo>
                    <a:pt x="108975" y="74761"/>
                  </a:lnTo>
                  <a:lnTo>
                    <a:pt x="106855" y="80952"/>
                  </a:lnTo>
                  <a:lnTo>
                    <a:pt x="103462" y="87142"/>
                  </a:lnTo>
                  <a:lnTo>
                    <a:pt x="100070" y="91904"/>
                  </a:lnTo>
                  <a:lnTo>
                    <a:pt x="95406" y="97142"/>
                  </a:lnTo>
                  <a:lnTo>
                    <a:pt x="91166" y="101904"/>
                  </a:lnTo>
                  <a:lnTo>
                    <a:pt x="86501" y="106666"/>
                  </a:lnTo>
                  <a:lnTo>
                    <a:pt x="82261" y="111428"/>
                  </a:lnTo>
                  <a:lnTo>
                    <a:pt x="80989" y="113333"/>
                  </a:lnTo>
                  <a:lnTo>
                    <a:pt x="80989" y="114761"/>
                  </a:lnTo>
                  <a:lnTo>
                    <a:pt x="80989" y="116666"/>
                  </a:lnTo>
                  <a:lnTo>
                    <a:pt x="82261" y="118095"/>
                  </a:lnTo>
                  <a:lnTo>
                    <a:pt x="83533" y="119047"/>
                  </a:lnTo>
                  <a:lnTo>
                    <a:pt x="85653" y="120000"/>
                  </a:lnTo>
                  <a:lnTo>
                    <a:pt x="86925" y="119047"/>
                  </a:lnTo>
                  <a:lnTo>
                    <a:pt x="88621" y="118095"/>
                  </a:lnTo>
                  <a:lnTo>
                    <a:pt x="98374" y="110952"/>
                  </a:lnTo>
                  <a:lnTo>
                    <a:pt x="106855" y="101904"/>
                  </a:lnTo>
                  <a:lnTo>
                    <a:pt x="113639" y="91428"/>
                  </a:lnTo>
                  <a:lnTo>
                    <a:pt x="117879" y="79523"/>
                  </a:lnTo>
                  <a:lnTo>
                    <a:pt x="120000" y="67142"/>
                  </a:lnTo>
                  <a:lnTo>
                    <a:pt x="118727" y="54761"/>
                  </a:lnTo>
                  <a:lnTo>
                    <a:pt x="114911" y="43333"/>
                  </a:lnTo>
                  <a:lnTo>
                    <a:pt x="106855" y="32857"/>
                  </a:lnTo>
                  <a:lnTo>
                    <a:pt x="100918" y="27142"/>
                  </a:lnTo>
                  <a:lnTo>
                    <a:pt x="94134" y="22857"/>
                  </a:lnTo>
                  <a:lnTo>
                    <a:pt x="86501" y="18571"/>
                  </a:lnTo>
                  <a:lnTo>
                    <a:pt x="78021" y="14761"/>
                  </a:lnTo>
                  <a:lnTo>
                    <a:pt x="69540" y="10952"/>
                  </a:lnTo>
                  <a:lnTo>
                    <a:pt x="61060" y="8095"/>
                  </a:lnTo>
                  <a:lnTo>
                    <a:pt x="52155" y="6190"/>
                  </a:lnTo>
                  <a:lnTo>
                    <a:pt x="43674" y="3809"/>
                  </a:lnTo>
                  <a:lnTo>
                    <a:pt x="35194" y="2380"/>
                  </a:lnTo>
                  <a:lnTo>
                    <a:pt x="27985" y="952"/>
                  </a:lnTo>
                  <a:lnTo>
                    <a:pt x="20353" y="0"/>
                  </a:lnTo>
                  <a:lnTo>
                    <a:pt x="14416" y="0"/>
                  </a:lnTo>
                  <a:lnTo>
                    <a:pt x="8904" y="0"/>
                  </a:lnTo>
                  <a:lnTo>
                    <a:pt x="4664" y="0"/>
                  </a:lnTo>
                  <a:lnTo>
                    <a:pt x="1696" y="952"/>
                  </a:lnTo>
                  <a:lnTo>
                    <a:pt x="0" y="2380"/>
                  </a:lnTo>
                  <a:lnTo>
                    <a:pt x="5088" y="3333"/>
                  </a:lnTo>
                  <a:lnTo>
                    <a:pt x="10176" y="3809"/>
                  </a:lnTo>
                  <a:lnTo>
                    <a:pt x="16113" y="4761"/>
                  </a:lnTo>
                  <a:lnTo>
                    <a:pt x="22049" y="6190"/>
                  </a:lnTo>
                  <a:lnTo>
                    <a:pt x="27985" y="7619"/>
                  </a:lnTo>
                  <a:lnTo>
                    <a:pt x="34770" y="8571"/>
                  </a:lnTo>
                  <a:lnTo>
                    <a:pt x="41554" y="10476"/>
                  </a:lnTo>
                  <a:lnTo>
                    <a:pt x="48339" y="11904"/>
                  </a:lnTo>
                  <a:lnTo>
                    <a:pt x="54699" y="14285"/>
                  </a:lnTo>
                  <a:lnTo>
                    <a:pt x="61908" y="16190"/>
                  </a:lnTo>
                  <a:lnTo>
                    <a:pt x="68692" y="18571"/>
                  </a:lnTo>
                  <a:lnTo>
                    <a:pt x="75053" y="21428"/>
                  </a:lnTo>
                  <a:lnTo>
                    <a:pt x="81837" y="24761"/>
                  </a:lnTo>
                  <a:lnTo>
                    <a:pt x="88197" y="28571"/>
                  </a:lnTo>
                  <a:lnTo>
                    <a:pt x="94134" y="32380"/>
                  </a:lnTo>
                  <a:lnTo>
                    <a:pt x="99646" y="3666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31" name="Google Shape;2731;p12"/>
            <p:cNvSpPr/>
            <p:nvPr/>
          </p:nvSpPr>
          <p:spPr>
            <a:xfrm>
              <a:off x="5380037" y="3467100"/>
              <a:ext cx="30161" cy="61912"/>
            </a:xfrm>
            <a:custGeom>
              <a:rect b="b" l="l" r="r" t="t"/>
              <a:pathLst>
                <a:path extrusionOk="0" h="120000" w="120000">
                  <a:moveTo>
                    <a:pt x="0" y="65546"/>
                  </a:moveTo>
                  <a:lnTo>
                    <a:pt x="0" y="75126"/>
                  </a:lnTo>
                  <a:lnTo>
                    <a:pt x="4210" y="84705"/>
                  </a:lnTo>
                  <a:lnTo>
                    <a:pt x="12631" y="93277"/>
                  </a:lnTo>
                  <a:lnTo>
                    <a:pt x="25263" y="100840"/>
                  </a:lnTo>
                  <a:lnTo>
                    <a:pt x="40000" y="107394"/>
                  </a:lnTo>
                  <a:lnTo>
                    <a:pt x="57894" y="112941"/>
                  </a:lnTo>
                  <a:lnTo>
                    <a:pt x="76842" y="116974"/>
                  </a:lnTo>
                  <a:lnTo>
                    <a:pt x="96842" y="119495"/>
                  </a:lnTo>
                  <a:lnTo>
                    <a:pt x="103157" y="120000"/>
                  </a:lnTo>
                  <a:lnTo>
                    <a:pt x="109473" y="118487"/>
                  </a:lnTo>
                  <a:lnTo>
                    <a:pt x="114736" y="116974"/>
                  </a:lnTo>
                  <a:lnTo>
                    <a:pt x="116842" y="114453"/>
                  </a:lnTo>
                  <a:lnTo>
                    <a:pt x="116842" y="111932"/>
                  </a:lnTo>
                  <a:lnTo>
                    <a:pt x="115789" y="108907"/>
                  </a:lnTo>
                  <a:lnTo>
                    <a:pt x="111578" y="106386"/>
                  </a:lnTo>
                  <a:lnTo>
                    <a:pt x="105263" y="105378"/>
                  </a:lnTo>
                  <a:lnTo>
                    <a:pt x="86315" y="101848"/>
                  </a:lnTo>
                  <a:lnTo>
                    <a:pt x="67368" y="97310"/>
                  </a:lnTo>
                  <a:lnTo>
                    <a:pt x="52631" y="90756"/>
                  </a:lnTo>
                  <a:lnTo>
                    <a:pt x="41052" y="84201"/>
                  </a:lnTo>
                  <a:lnTo>
                    <a:pt x="33684" y="75126"/>
                  </a:lnTo>
                  <a:lnTo>
                    <a:pt x="30526" y="66050"/>
                  </a:lnTo>
                  <a:lnTo>
                    <a:pt x="30526" y="55966"/>
                  </a:lnTo>
                  <a:lnTo>
                    <a:pt x="36842" y="45882"/>
                  </a:lnTo>
                  <a:lnTo>
                    <a:pt x="44210" y="38319"/>
                  </a:lnTo>
                  <a:lnTo>
                    <a:pt x="53684" y="31260"/>
                  </a:lnTo>
                  <a:lnTo>
                    <a:pt x="65263" y="24705"/>
                  </a:lnTo>
                  <a:lnTo>
                    <a:pt x="76842" y="19159"/>
                  </a:lnTo>
                  <a:lnTo>
                    <a:pt x="88421" y="14117"/>
                  </a:lnTo>
                  <a:lnTo>
                    <a:pt x="101052" y="9075"/>
                  </a:lnTo>
                  <a:lnTo>
                    <a:pt x="111578" y="4537"/>
                  </a:lnTo>
                  <a:lnTo>
                    <a:pt x="119999" y="504"/>
                  </a:lnTo>
                  <a:lnTo>
                    <a:pt x="111578" y="0"/>
                  </a:lnTo>
                  <a:lnTo>
                    <a:pt x="97894" y="3025"/>
                  </a:lnTo>
                  <a:lnTo>
                    <a:pt x="80000" y="9075"/>
                  </a:lnTo>
                  <a:lnTo>
                    <a:pt x="58947" y="18151"/>
                  </a:lnTo>
                  <a:lnTo>
                    <a:pt x="38947" y="28739"/>
                  </a:lnTo>
                  <a:lnTo>
                    <a:pt x="21052" y="40336"/>
                  </a:lnTo>
                  <a:lnTo>
                    <a:pt x="7368" y="53445"/>
                  </a:lnTo>
                  <a:lnTo>
                    <a:pt x="0" y="6554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32" name="Google Shape;2732;p12"/>
            <p:cNvSpPr/>
            <p:nvPr/>
          </p:nvSpPr>
          <p:spPr>
            <a:xfrm>
              <a:off x="5592762" y="3430587"/>
              <a:ext cx="65086" cy="82550"/>
            </a:xfrm>
            <a:custGeom>
              <a:rect b="b" l="l" r="r" t="t"/>
              <a:pathLst>
                <a:path extrusionOk="0" h="120000" w="120000">
                  <a:moveTo>
                    <a:pt x="97073" y="44903"/>
                  </a:moveTo>
                  <a:lnTo>
                    <a:pt x="100975" y="48000"/>
                  </a:lnTo>
                  <a:lnTo>
                    <a:pt x="104390" y="51483"/>
                  </a:lnTo>
                  <a:lnTo>
                    <a:pt x="106829" y="55354"/>
                  </a:lnTo>
                  <a:lnTo>
                    <a:pt x="108780" y="59612"/>
                  </a:lnTo>
                  <a:lnTo>
                    <a:pt x="109756" y="63483"/>
                  </a:lnTo>
                  <a:lnTo>
                    <a:pt x="109756" y="68129"/>
                  </a:lnTo>
                  <a:lnTo>
                    <a:pt x="107804" y="72387"/>
                  </a:lnTo>
                  <a:lnTo>
                    <a:pt x="105365" y="76258"/>
                  </a:lnTo>
                  <a:lnTo>
                    <a:pt x="101463" y="80903"/>
                  </a:lnTo>
                  <a:lnTo>
                    <a:pt x="97073" y="84774"/>
                  </a:lnTo>
                  <a:lnTo>
                    <a:pt x="91707" y="88258"/>
                  </a:lnTo>
                  <a:lnTo>
                    <a:pt x="86341" y="92129"/>
                  </a:lnTo>
                  <a:lnTo>
                    <a:pt x="80975" y="95225"/>
                  </a:lnTo>
                  <a:lnTo>
                    <a:pt x="75121" y="98709"/>
                  </a:lnTo>
                  <a:lnTo>
                    <a:pt x="69756" y="102193"/>
                  </a:lnTo>
                  <a:lnTo>
                    <a:pt x="64390" y="106064"/>
                  </a:lnTo>
                  <a:lnTo>
                    <a:pt x="62926" y="107612"/>
                  </a:lnTo>
                  <a:lnTo>
                    <a:pt x="61463" y="109161"/>
                  </a:lnTo>
                  <a:lnTo>
                    <a:pt x="60487" y="111096"/>
                  </a:lnTo>
                  <a:lnTo>
                    <a:pt x="59024" y="113032"/>
                  </a:lnTo>
                  <a:lnTo>
                    <a:pt x="58536" y="114580"/>
                  </a:lnTo>
                  <a:lnTo>
                    <a:pt x="58536" y="116516"/>
                  </a:lnTo>
                  <a:lnTo>
                    <a:pt x="59024" y="118064"/>
                  </a:lnTo>
                  <a:lnTo>
                    <a:pt x="60975" y="119612"/>
                  </a:lnTo>
                  <a:lnTo>
                    <a:pt x="63414" y="120000"/>
                  </a:lnTo>
                  <a:lnTo>
                    <a:pt x="65365" y="120000"/>
                  </a:lnTo>
                  <a:lnTo>
                    <a:pt x="67804" y="119612"/>
                  </a:lnTo>
                  <a:lnTo>
                    <a:pt x="69756" y="118064"/>
                  </a:lnTo>
                  <a:lnTo>
                    <a:pt x="75121" y="113419"/>
                  </a:lnTo>
                  <a:lnTo>
                    <a:pt x="81463" y="108387"/>
                  </a:lnTo>
                  <a:lnTo>
                    <a:pt x="87804" y="104129"/>
                  </a:lnTo>
                  <a:lnTo>
                    <a:pt x="94634" y="99483"/>
                  </a:lnTo>
                  <a:lnTo>
                    <a:pt x="100975" y="95225"/>
                  </a:lnTo>
                  <a:lnTo>
                    <a:pt x="106829" y="90193"/>
                  </a:lnTo>
                  <a:lnTo>
                    <a:pt x="112682" y="84774"/>
                  </a:lnTo>
                  <a:lnTo>
                    <a:pt x="116585" y="78967"/>
                  </a:lnTo>
                  <a:lnTo>
                    <a:pt x="119512" y="72387"/>
                  </a:lnTo>
                  <a:lnTo>
                    <a:pt x="120000" y="65806"/>
                  </a:lnTo>
                  <a:lnTo>
                    <a:pt x="118048" y="59225"/>
                  </a:lnTo>
                  <a:lnTo>
                    <a:pt x="115121" y="52645"/>
                  </a:lnTo>
                  <a:lnTo>
                    <a:pt x="110731" y="46451"/>
                  </a:lnTo>
                  <a:lnTo>
                    <a:pt x="104878" y="41419"/>
                  </a:lnTo>
                  <a:lnTo>
                    <a:pt x="98048" y="36387"/>
                  </a:lnTo>
                  <a:lnTo>
                    <a:pt x="91219" y="31741"/>
                  </a:lnTo>
                  <a:lnTo>
                    <a:pt x="86341" y="28645"/>
                  </a:lnTo>
                  <a:lnTo>
                    <a:pt x="80487" y="26322"/>
                  </a:lnTo>
                  <a:lnTo>
                    <a:pt x="74146" y="23225"/>
                  </a:lnTo>
                  <a:lnTo>
                    <a:pt x="67804" y="19741"/>
                  </a:lnTo>
                  <a:lnTo>
                    <a:pt x="61463" y="16645"/>
                  </a:lnTo>
                  <a:lnTo>
                    <a:pt x="54634" y="13548"/>
                  </a:lnTo>
                  <a:lnTo>
                    <a:pt x="47804" y="10838"/>
                  </a:lnTo>
                  <a:lnTo>
                    <a:pt x="41463" y="8516"/>
                  </a:lnTo>
                  <a:lnTo>
                    <a:pt x="35121" y="6193"/>
                  </a:lnTo>
                  <a:lnTo>
                    <a:pt x="28780" y="3870"/>
                  </a:lnTo>
                  <a:lnTo>
                    <a:pt x="22439" y="2709"/>
                  </a:lnTo>
                  <a:lnTo>
                    <a:pt x="17073" y="1161"/>
                  </a:lnTo>
                  <a:lnTo>
                    <a:pt x="11707" y="387"/>
                  </a:lnTo>
                  <a:lnTo>
                    <a:pt x="7317" y="0"/>
                  </a:lnTo>
                  <a:lnTo>
                    <a:pt x="3414" y="387"/>
                  </a:lnTo>
                  <a:lnTo>
                    <a:pt x="0" y="1161"/>
                  </a:lnTo>
                  <a:lnTo>
                    <a:pt x="3902" y="2322"/>
                  </a:lnTo>
                  <a:lnTo>
                    <a:pt x="8292" y="3483"/>
                  </a:lnTo>
                  <a:lnTo>
                    <a:pt x="13658" y="5419"/>
                  </a:lnTo>
                  <a:lnTo>
                    <a:pt x="18536" y="6967"/>
                  </a:lnTo>
                  <a:lnTo>
                    <a:pt x="24878" y="9290"/>
                  </a:lnTo>
                  <a:lnTo>
                    <a:pt x="31219" y="11612"/>
                  </a:lnTo>
                  <a:lnTo>
                    <a:pt x="38048" y="14322"/>
                  </a:lnTo>
                  <a:lnTo>
                    <a:pt x="44878" y="16645"/>
                  </a:lnTo>
                  <a:lnTo>
                    <a:pt x="51707" y="19741"/>
                  </a:lnTo>
                  <a:lnTo>
                    <a:pt x="58536" y="23225"/>
                  </a:lnTo>
                  <a:lnTo>
                    <a:pt x="65365" y="26709"/>
                  </a:lnTo>
                  <a:lnTo>
                    <a:pt x="72195" y="30193"/>
                  </a:lnTo>
                  <a:lnTo>
                    <a:pt x="79512" y="33677"/>
                  </a:lnTo>
                  <a:lnTo>
                    <a:pt x="85365" y="37161"/>
                  </a:lnTo>
                  <a:lnTo>
                    <a:pt x="91219" y="40645"/>
                  </a:lnTo>
                  <a:lnTo>
                    <a:pt x="97073" y="4490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33" name="Google Shape;2733;p12"/>
            <p:cNvSpPr/>
            <p:nvPr/>
          </p:nvSpPr>
          <p:spPr>
            <a:xfrm>
              <a:off x="5521325" y="3527425"/>
              <a:ext cx="22225" cy="49211"/>
            </a:xfrm>
            <a:custGeom>
              <a:rect b="b" l="l" r="r" t="t"/>
              <a:pathLst>
                <a:path extrusionOk="0" h="120000" w="120000">
                  <a:moveTo>
                    <a:pt x="44819" y="8983"/>
                  </a:moveTo>
                  <a:lnTo>
                    <a:pt x="41927" y="5133"/>
                  </a:lnTo>
                  <a:lnTo>
                    <a:pt x="36144" y="1925"/>
                  </a:lnTo>
                  <a:lnTo>
                    <a:pt x="27469" y="641"/>
                  </a:lnTo>
                  <a:lnTo>
                    <a:pt x="20240" y="0"/>
                  </a:lnTo>
                  <a:lnTo>
                    <a:pt x="11566" y="1283"/>
                  </a:lnTo>
                  <a:lnTo>
                    <a:pt x="4337" y="3208"/>
                  </a:lnTo>
                  <a:lnTo>
                    <a:pt x="0" y="7058"/>
                  </a:lnTo>
                  <a:lnTo>
                    <a:pt x="0" y="10909"/>
                  </a:lnTo>
                  <a:lnTo>
                    <a:pt x="7228" y="26951"/>
                  </a:lnTo>
                  <a:lnTo>
                    <a:pt x="21686" y="45561"/>
                  </a:lnTo>
                  <a:lnTo>
                    <a:pt x="39036" y="64171"/>
                  </a:lnTo>
                  <a:lnTo>
                    <a:pt x="59277" y="81497"/>
                  </a:lnTo>
                  <a:lnTo>
                    <a:pt x="79518" y="96898"/>
                  </a:lnTo>
                  <a:lnTo>
                    <a:pt x="98313" y="109732"/>
                  </a:lnTo>
                  <a:lnTo>
                    <a:pt x="111325" y="118074"/>
                  </a:lnTo>
                  <a:lnTo>
                    <a:pt x="119999" y="120000"/>
                  </a:lnTo>
                  <a:lnTo>
                    <a:pt x="115662" y="111657"/>
                  </a:lnTo>
                  <a:lnTo>
                    <a:pt x="108433" y="101390"/>
                  </a:lnTo>
                  <a:lnTo>
                    <a:pt x="98313" y="88556"/>
                  </a:lnTo>
                  <a:lnTo>
                    <a:pt x="85301" y="72513"/>
                  </a:lnTo>
                  <a:lnTo>
                    <a:pt x="73734" y="56470"/>
                  </a:lnTo>
                  <a:lnTo>
                    <a:pt x="62168" y="40427"/>
                  </a:lnTo>
                  <a:lnTo>
                    <a:pt x="52048" y="24385"/>
                  </a:lnTo>
                  <a:lnTo>
                    <a:pt x="44819" y="898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34" name="Google Shape;2734;p12"/>
            <p:cNvSpPr/>
            <p:nvPr/>
          </p:nvSpPr>
          <p:spPr>
            <a:xfrm>
              <a:off x="5511800" y="3500437"/>
              <a:ext cx="11112" cy="25399"/>
            </a:xfrm>
            <a:custGeom>
              <a:rect b="b" l="l" r="r" t="t"/>
              <a:pathLst>
                <a:path extrusionOk="0" h="120000" w="120000">
                  <a:moveTo>
                    <a:pt x="60000" y="12765"/>
                  </a:moveTo>
                  <a:lnTo>
                    <a:pt x="57272" y="7659"/>
                  </a:lnTo>
                  <a:lnTo>
                    <a:pt x="49090" y="2553"/>
                  </a:lnTo>
                  <a:lnTo>
                    <a:pt x="38181" y="0"/>
                  </a:lnTo>
                  <a:lnTo>
                    <a:pt x="27272" y="0"/>
                  </a:lnTo>
                  <a:lnTo>
                    <a:pt x="16363" y="1276"/>
                  </a:lnTo>
                  <a:lnTo>
                    <a:pt x="8181" y="3829"/>
                  </a:lnTo>
                  <a:lnTo>
                    <a:pt x="0" y="8936"/>
                  </a:lnTo>
                  <a:lnTo>
                    <a:pt x="0" y="14042"/>
                  </a:lnTo>
                  <a:lnTo>
                    <a:pt x="0" y="30638"/>
                  </a:lnTo>
                  <a:lnTo>
                    <a:pt x="10909" y="48510"/>
                  </a:lnTo>
                  <a:lnTo>
                    <a:pt x="21818" y="66382"/>
                  </a:lnTo>
                  <a:lnTo>
                    <a:pt x="38181" y="82978"/>
                  </a:lnTo>
                  <a:lnTo>
                    <a:pt x="57272" y="99574"/>
                  </a:lnTo>
                  <a:lnTo>
                    <a:pt x="76363" y="111063"/>
                  </a:lnTo>
                  <a:lnTo>
                    <a:pt x="100909" y="118723"/>
                  </a:lnTo>
                  <a:lnTo>
                    <a:pt x="114545" y="120000"/>
                  </a:lnTo>
                  <a:lnTo>
                    <a:pt x="120000" y="97021"/>
                  </a:lnTo>
                  <a:lnTo>
                    <a:pt x="103636" y="68936"/>
                  </a:lnTo>
                  <a:lnTo>
                    <a:pt x="84545" y="40851"/>
                  </a:lnTo>
                  <a:lnTo>
                    <a:pt x="60000" y="127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35" name="Google Shape;2735;p12"/>
            <p:cNvSpPr/>
            <p:nvPr/>
          </p:nvSpPr>
          <p:spPr>
            <a:xfrm>
              <a:off x="5502275" y="3482975"/>
              <a:ext cx="9524" cy="14287"/>
            </a:xfrm>
            <a:custGeom>
              <a:rect b="b" l="l" r="r" t="t"/>
              <a:pathLst>
                <a:path extrusionOk="0" h="120000" w="120000">
                  <a:moveTo>
                    <a:pt x="63157" y="15555"/>
                  </a:moveTo>
                  <a:lnTo>
                    <a:pt x="63157" y="17777"/>
                  </a:lnTo>
                  <a:lnTo>
                    <a:pt x="60000" y="8888"/>
                  </a:lnTo>
                  <a:lnTo>
                    <a:pt x="47368" y="2222"/>
                  </a:lnTo>
                  <a:lnTo>
                    <a:pt x="37894" y="0"/>
                  </a:lnTo>
                  <a:lnTo>
                    <a:pt x="22105" y="0"/>
                  </a:lnTo>
                  <a:lnTo>
                    <a:pt x="12631" y="2222"/>
                  </a:lnTo>
                  <a:lnTo>
                    <a:pt x="3157" y="8888"/>
                  </a:lnTo>
                  <a:lnTo>
                    <a:pt x="0" y="17777"/>
                  </a:lnTo>
                  <a:lnTo>
                    <a:pt x="0" y="24444"/>
                  </a:lnTo>
                  <a:lnTo>
                    <a:pt x="3157" y="37777"/>
                  </a:lnTo>
                  <a:lnTo>
                    <a:pt x="12631" y="53333"/>
                  </a:lnTo>
                  <a:lnTo>
                    <a:pt x="25263" y="71111"/>
                  </a:lnTo>
                  <a:lnTo>
                    <a:pt x="44210" y="86666"/>
                  </a:lnTo>
                  <a:lnTo>
                    <a:pt x="63157" y="102222"/>
                  </a:lnTo>
                  <a:lnTo>
                    <a:pt x="85263" y="111111"/>
                  </a:lnTo>
                  <a:lnTo>
                    <a:pt x="104210" y="120000"/>
                  </a:lnTo>
                  <a:lnTo>
                    <a:pt x="120000" y="120000"/>
                  </a:lnTo>
                  <a:lnTo>
                    <a:pt x="113684" y="93333"/>
                  </a:lnTo>
                  <a:lnTo>
                    <a:pt x="101052" y="64444"/>
                  </a:lnTo>
                  <a:lnTo>
                    <a:pt x="78947" y="35555"/>
                  </a:lnTo>
                  <a:lnTo>
                    <a:pt x="63157" y="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36" name="Google Shape;2736;p12"/>
            <p:cNvSpPr/>
            <p:nvPr/>
          </p:nvSpPr>
          <p:spPr>
            <a:xfrm>
              <a:off x="5494337" y="3470275"/>
              <a:ext cx="12699" cy="9524"/>
            </a:xfrm>
            <a:custGeom>
              <a:rect b="b" l="l" r="r" t="t"/>
              <a:pathLst>
                <a:path extrusionOk="0" h="120000" w="120000">
                  <a:moveTo>
                    <a:pt x="94615" y="90000"/>
                  </a:moveTo>
                  <a:lnTo>
                    <a:pt x="106153" y="80000"/>
                  </a:lnTo>
                  <a:lnTo>
                    <a:pt x="117692" y="70000"/>
                  </a:lnTo>
                  <a:lnTo>
                    <a:pt x="120000" y="53333"/>
                  </a:lnTo>
                  <a:lnTo>
                    <a:pt x="120000" y="40000"/>
                  </a:lnTo>
                  <a:lnTo>
                    <a:pt x="115384" y="20000"/>
                  </a:lnTo>
                  <a:lnTo>
                    <a:pt x="106153" y="6666"/>
                  </a:lnTo>
                  <a:lnTo>
                    <a:pt x="94615" y="0"/>
                  </a:lnTo>
                  <a:lnTo>
                    <a:pt x="83076" y="0"/>
                  </a:lnTo>
                  <a:lnTo>
                    <a:pt x="76153" y="0"/>
                  </a:lnTo>
                  <a:lnTo>
                    <a:pt x="66923" y="3333"/>
                  </a:lnTo>
                  <a:lnTo>
                    <a:pt x="48461" y="13333"/>
                  </a:lnTo>
                  <a:lnTo>
                    <a:pt x="30000" y="26666"/>
                  </a:lnTo>
                  <a:lnTo>
                    <a:pt x="13846" y="50000"/>
                  </a:lnTo>
                  <a:lnTo>
                    <a:pt x="6923" y="73333"/>
                  </a:lnTo>
                  <a:lnTo>
                    <a:pt x="0" y="96666"/>
                  </a:lnTo>
                  <a:lnTo>
                    <a:pt x="0" y="103333"/>
                  </a:lnTo>
                  <a:lnTo>
                    <a:pt x="9230" y="110000"/>
                  </a:lnTo>
                  <a:lnTo>
                    <a:pt x="20769" y="120000"/>
                  </a:lnTo>
                  <a:lnTo>
                    <a:pt x="30000" y="120000"/>
                  </a:lnTo>
                  <a:lnTo>
                    <a:pt x="41538" y="120000"/>
                  </a:lnTo>
                  <a:lnTo>
                    <a:pt x="55384" y="110000"/>
                  </a:lnTo>
                  <a:lnTo>
                    <a:pt x="69230" y="106666"/>
                  </a:lnTo>
                  <a:lnTo>
                    <a:pt x="83076" y="100000"/>
                  </a:lnTo>
                  <a:lnTo>
                    <a:pt x="94615" y="9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37" name="Google Shape;2737;p12"/>
            <p:cNvSpPr/>
            <p:nvPr/>
          </p:nvSpPr>
          <p:spPr>
            <a:xfrm>
              <a:off x="5430837" y="3454400"/>
              <a:ext cx="52387" cy="61912"/>
            </a:xfrm>
            <a:custGeom>
              <a:rect b="b" l="l" r="r" t="t"/>
              <a:pathLst>
                <a:path extrusionOk="0" h="120000" w="120000">
                  <a:moveTo>
                    <a:pt x="44242" y="18305"/>
                  </a:moveTo>
                  <a:lnTo>
                    <a:pt x="35151" y="23389"/>
                  </a:lnTo>
                  <a:lnTo>
                    <a:pt x="27878" y="29491"/>
                  </a:lnTo>
                  <a:lnTo>
                    <a:pt x="20000" y="36610"/>
                  </a:lnTo>
                  <a:lnTo>
                    <a:pt x="13333" y="43220"/>
                  </a:lnTo>
                  <a:lnTo>
                    <a:pt x="8484" y="50847"/>
                  </a:lnTo>
                  <a:lnTo>
                    <a:pt x="4242" y="58474"/>
                  </a:lnTo>
                  <a:lnTo>
                    <a:pt x="1212" y="66101"/>
                  </a:lnTo>
                  <a:lnTo>
                    <a:pt x="0" y="74237"/>
                  </a:lnTo>
                  <a:lnTo>
                    <a:pt x="1212" y="86440"/>
                  </a:lnTo>
                  <a:lnTo>
                    <a:pt x="7272" y="96610"/>
                  </a:lnTo>
                  <a:lnTo>
                    <a:pt x="15757" y="105254"/>
                  </a:lnTo>
                  <a:lnTo>
                    <a:pt x="26060" y="111864"/>
                  </a:lnTo>
                  <a:lnTo>
                    <a:pt x="38787" y="116440"/>
                  </a:lnTo>
                  <a:lnTo>
                    <a:pt x="53333" y="119491"/>
                  </a:lnTo>
                  <a:lnTo>
                    <a:pt x="66666" y="120000"/>
                  </a:lnTo>
                  <a:lnTo>
                    <a:pt x="80000" y="117966"/>
                  </a:lnTo>
                  <a:lnTo>
                    <a:pt x="83030" y="117966"/>
                  </a:lnTo>
                  <a:lnTo>
                    <a:pt x="86060" y="116949"/>
                  </a:lnTo>
                  <a:lnTo>
                    <a:pt x="87878" y="114915"/>
                  </a:lnTo>
                  <a:lnTo>
                    <a:pt x="88484" y="112372"/>
                  </a:lnTo>
                  <a:lnTo>
                    <a:pt x="87878" y="111355"/>
                  </a:lnTo>
                  <a:lnTo>
                    <a:pt x="86060" y="111355"/>
                  </a:lnTo>
                  <a:lnTo>
                    <a:pt x="83030" y="110338"/>
                  </a:lnTo>
                  <a:lnTo>
                    <a:pt x="79393" y="110338"/>
                  </a:lnTo>
                  <a:lnTo>
                    <a:pt x="75151" y="110338"/>
                  </a:lnTo>
                  <a:lnTo>
                    <a:pt x="71515" y="110338"/>
                  </a:lnTo>
                  <a:lnTo>
                    <a:pt x="67878" y="110338"/>
                  </a:lnTo>
                  <a:lnTo>
                    <a:pt x="66060" y="110338"/>
                  </a:lnTo>
                  <a:lnTo>
                    <a:pt x="58787" y="109830"/>
                  </a:lnTo>
                  <a:lnTo>
                    <a:pt x="52727" y="109322"/>
                  </a:lnTo>
                  <a:lnTo>
                    <a:pt x="45454" y="108813"/>
                  </a:lnTo>
                  <a:lnTo>
                    <a:pt x="38181" y="107288"/>
                  </a:lnTo>
                  <a:lnTo>
                    <a:pt x="30909" y="105254"/>
                  </a:lnTo>
                  <a:lnTo>
                    <a:pt x="24242" y="101186"/>
                  </a:lnTo>
                  <a:lnTo>
                    <a:pt x="17575" y="96101"/>
                  </a:lnTo>
                  <a:lnTo>
                    <a:pt x="10303" y="88474"/>
                  </a:lnTo>
                  <a:lnTo>
                    <a:pt x="9090" y="79830"/>
                  </a:lnTo>
                  <a:lnTo>
                    <a:pt x="9696" y="71694"/>
                  </a:lnTo>
                  <a:lnTo>
                    <a:pt x="12727" y="63050"/>
                  </a:lnTo>
                  <a:lnTo>
                    <a:pt x="16969" y="55423"/>
                  </a:lnTo>
                  <a:lnTo>
                    <a:pt x="23636" y="48813"/>
                  </a:lnTo>
                  <a:lnTo>
                    <a:pt x="30303" y="41694"/>
                  </a:lnTo>
                  <a:lnTo>
                    <a:pt x="38181" y="35593"/>
                  </a:lnTo>
                  <a:lnTo>
                    <a:pt x="47272" y="30000"/>
                  </a:lnTo>
                  <a:lnTo>
                    <a:pt x="56969" y="24915"/>
                  </a:lnTo>
                  <a:lnTo>
                    <a:pt x="66666" y="19830"/>
                  </a:lnTo>
                  <a:lnTo>
                    <a:pt x="76363" y="15762"/>
                  </a:lnTo>
                  <a:lnTo>
                    <a:pt x="86060" y="12203"/>
                  </a:lnTo>
                  <a:lnTo>
                    <a:pt x="95757" y="9661"/>
                  </a:lnTo>
                  <a:lnTo>
                    <a:pt x="104242" y="6610"/>
                  </a:lnTo>
                  <a:lnTo>
                    <a:pt x="112727" y="5084"/>
                  </a:lnTo>
                  <a:lnTo>
                    <a:pt x="119999" y="3559"/>
                  </a:lnTo>
                  <a:lnTo>
                    <a:pt x="115151" y="1525"/>
                  </a:lnTo>
                  <a:lnTo>
                    <a:pt x="107272" y="0"/>
                  </a:lnTo>
                  <a:lnTo>
                    <a:pt x="98181" y="1525"/>
                  </a:lnTo>
                  <a:lnTo>
                    <a:pt x="87272" y="3050"/>
                  </a:lnTo>
                  <a:lnTo>
                    <a:pt x="75151" y="6101"/>
                  </a:lnTo>
                  <a:lnTo>
                    <a:pt x="63636" y="9661"/>
                  </a:lnTo>
                  <a:lnTo>
                    <a:pt x="53333" y="14237"/>
                  </a:lnTo>
                  <a:lnTo>
                    <a:pt x="44242" y="18305"/>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38" name="Google Shape;2738;p12"/>
            <p:cNvSpPr/>
            <p:nvPr/>
          </p:nvSpPr>
          <p:spPr>
            <a:xfrm>
              <a:off x="5519737" y="3454400"/>
              <a:ext cx="34924" cy="47625"/>
            </a:xfrm>
            <a:custGeom>
              <a:rect b="b" l="l" r="r" t="t"/>
              <a:pathLst>
                <a:path extrusionOk="0" h="120000" w="120000">
                  <a:moveTo>
                    <a:pt x="101250" y="40000"/>
                  </a:moveTo>
                  <a:lnTo>
                    <a:pt x="104062" y="52459"/>
                  </a:lnTo>
                  <a:lnTo>
                    <a:pt x="102187" y="63606"/>
                  </a:lnTo>
                  <a:lnTo>
                    <a:pt x="94687" y="72131"/>
                  </a:lnTo>
                  <a:lnTo>
                    <a:pt x="83437" y="80655"/>
                  </a:lnTo>
                  <a:lnTo>
                    <a:pt x="70312" y="87868"/>
                  </a:lnTo>
                  <a:lnTo>
                    <a:pt x="56250" y="95081"/>
                  </a:lnTo>
                  <a:lnTo>
                    <a:pt x="40312" y="102295"/>
                  </a:lnTo>
                  <a:lnTo>
                    <a:pt x="27187" y="109508"/>
                  </a:lnTo>
                  <a:lnTo>
                    <a:pt x="25312" y="111475"/>
                  </a:lnTo>
                  <a:lnTo>
                    <a:pt x="24375" y="112786"/>
                  </a:lnTo>
                  <a:lnTo>
                    <a:pt x="24375" y="115409"/>
                  </a:lnTo>
                  <a:lnTo>
                    <a:pt x="26250" y="117377"/>
                  </a:lnTo>
                  <a:lnTo>
                    <a:pt x="28125" y="119344"/>
                  </a:lnTo>
                  <a:lnTo>
                    <a:pt x="31875" y="120000"/>
                  </a:lnTo>
                  <a:lnTo>
                    <a:pt x="34687" y="120000"/>
                  </a:lnTo>
                  <a:lnTo>
                    <a:pt x="38437" y="119344"/>
                  </a:lnTo>
                  <a:lnTo>
                    <a:pt x="54375" y="112131"/>
                  </a:lnTo>
                  <a:lnTo>
                    <a:pt x="71250" y="104918"/>
                  </a:lnTo>
                  <a:lnTo>
                    <a:pt x="86250" y="96393"/>
                  </a:lnTo>
                  <a:lnTo>
                    <a:pt x="101250" y="86557"/>
                  </a:lnTo>
                  <a:lnTo>
                    <a:pt x="110625" y="76065"/>
                  </a:lnTo>
                  <a:lnTo>
                    <a:pt x="117187" y="64262"/>
                  </a:lnTo>
                  <a:lnTo>
                    <a:pt x="120000" y="51147"/>
                  </a:lnTo>
                  <a:lnTo>
                    <a:pt x="115312" y="38032"/>
                  </a:lnTo>
                  <a:lnTo>
                    <a:pt x="105000" y="26885"/>
                  </a:lnTo>
                  <a:lnTo>
                    <a:pt x="91875" y="18360"/>
                  </a:lnTo>
                  <a:lnTo>
                    <a:pt x="75000" y="10491"/>
                  </a:lnTo>
                  <a:lnTo>
                    <a:pt x="57187" y="5245"/>
                  </a:lnTo>
                  <a:lnTo>
                    <a:pt x="38437" y="1311"/>
                  </a:lnTo>
                  <a:lnTo>
                    <a:pt x="21562" y="0"/>
                  </a:lnTo>
                  <a:lnTo>
                    <a:pt x="8437" y="655"/>
                  </a:lnTo>
                  <a:lnTo>
                    <a:pt x="0" y="3934"/>
                  </a:lnTo>
                  <a:lnTo>
                    <a:pt x="15000" y="6557"/>
                  </a:lnTo>
                  <a:lnTo>
                    <a:pt x="30937" y="9180"/>
                  </a:lnTo>
                  <a:lnTo>
                    <a:pt x="45000" y="11147"/>
                  </a:lnTo>
                  <a:lnTo>
                    <a:pt x="59062" y="14426"/>
                  </a:lnTo>
                  <a:lnTo>
                    <a:pt x="72187" y="18360"/>
                  </a:lnTo>
                  <a:lnTo>
                    <a:pt x="84375" y="23606"/>
                  </a:lnTo>
                  <a:lnTo>
                    <a:pt x="94687" y="30163"/>
                  </a:lnTo>
                  <a:lnTo>
                    <a:pt x="101250" y="40000"/>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39" name="Google Shape;2739;p12"/>
            <p:cNvSpPr/>
            <p:nvPr/>
          </p:nvSpPr>
          <p:spPr>
            <a:xfrm>
              <a:off x="5397500" y="3443287"/>
              <a:ext cx="84137" cy="100011"/>
            </a:xfrm>
            <a:custGeom>
              <a:rect b="b" l="l" r="r" t="t"/>
              <a:pathLst>
                <a:path extrusionOk="0" h="120000" w="120000">
                  <a:moveTo>
                    <a:pt x="46811" y="15831"/>
                  </a:moveTo>
                  <a:lnTo>
                    <a:pt x="37523" y="22163"/>
                  </a:lnTo>
                  <a:lnTo>
                    <a:pt x="28235" y="29129"/>
                  </a:lnTo>
                  <a:lnTo>
                    <a:pt x="20061" y="36411"/>
                  </a:lnTo>
                  <a:lnTo>
                    <a:pt x="12631" y="44327"/>
                  </a:lnTo>
                  <a:lnTo>
                    <a:pt x="6687" y="52875"/>
                  </a:lnTo>
                  <a:lnTo>
                    <a:pt x="2229" y="62058"/>
                  </a:lnTo>
                  <a:lnTo>
                    <a:pt x="0" y="71873"/>
                  </a:lnTo>
                  <a:lnTo>
                    <a:pt x="371" y="82005"/>
                  </a:lnTo>
                  <a:lnTo>
                    <a:pt x="1486" y="84538"/>
                  </a:lnTo>
                  <a:lnTo>
                    <a:pt x="2600" y="87704"/>
                  </a:lnTo>
                  <a:lnTo>
                    <a:pt x="4086" y="89604"/>
                  </a:lnTo>
                  <a:lnTo>
                    <a:pt x="5572" y="92137"/>
                  </a:lnTo>
                  <a:lnTo>
                    <a:pt x="7801" y="94353"/>
                  </a:lnTo>
                  <a:lnTo>
                    <a:pt x="10030" y="96569"/>
                  </a:lnTo>
                  <a:lnTo>
                    <a:pt x="12631" y="98469"/>
                  </a:lnTo>
                  <a:lnTo>
                    <a:pt x="15232" y="100052"/>
                  </a:lnTo>
                  <a:lnTo>
                    <a:pt x="21176" y="102902"/>
                  </a:lnTo>
                  <a:lnTo>
                    <a:pt x="26749" y="105435"/>
                  </a:lnTo>
                  <a:lnTo>
                    <a:pt x="32321" y="107651"/>
                  </a:lnTo>
                  <a:lnTo>
                    <a:pt x="38266" y="109234"/>
                  </a:lnTo>
                  <a:lnTo>
                    <a:pt x="44582" y="111134"/>
                  </a:lnTo>
                  <a:lnTo>
                    <a:pt x="50526" y="112717"/>
                  </a:lnTo>
                  <a:lnTo>
                    <a:pt x="56842" y="113984"/>
                  </a:lnTo>
                  <a:lnTo>
                    <a:pt x="62786" y="115250"/>
                  </a:lnTo>
                  <a:lnTo>
                    <a:pt x="69473" y="116200"/>
                  </a:lnTo>
                  <a:lnTo>
                    <a:pt x="75789" y="117150"/>
                  </a:lnTo>
                  <a:lnTo>
                    <a:pt x="82105" y="117783"/>
                  </a:lnTo>
                  <a:lnTo>
                    <a:pt x="88421" y="118416"/>
                  </a:lnTo>
                  <a:lnTo>
                    <a:pt x="95108" y="118733"/>
                  </a:lnTo>
                  <a:lnTo>
                    <a:pt x="101424" y="119050"/>
                  </a:lnTo>
                  <a:lnTo>
                    <a:pt x="107739" y="119683"/>
                  </a:lnTo>
                  <a:lnTo>
                    <a:pt x="114055" y="120000"/>
                  </a:lnTo>
                  <a:lnTo>
                    <a:pt x="115913" y="120000"/>
                  </a:lnTo>
                  <a:lnTo>
                    <a:pt x="117770" y="118733"/>
                  </a:lnTo>
                  <a:lnTo>
                    <a:pt x="118885" y="117783"/>
                  </a:lnTo>
                  <a:lnTo>
                    <a:pt x="120000" y="115883"/>
                  </a:lnTo>
                  <a:lnTo>
                    <a:pt x="120000" y="113984"/>
                  </a:lnTo>
                  <a:lnTo>
                    <a:pt x="118885" y="112717"/>
                  </a:lnTo>
                  <a:lnTo>
                    <a:pt x="117399" y="111451"/>
                  </a:lnTo>
                  <a:lnTo>
                    <a:pt x="115541" y="111134"/>
                  </a:lnTo>
                  <a:lnTo>
                    <a:pt x="109597" y="111134"/>
                  </a:lnTo>
                  <a:lnTo>
                    <a:pt x="103653" y="111134"/>
                  </a:lnTo>
                  <a:lnTo>
                    <a:pt x="97708" y="110817"/>
                  </a:lnTo>
                  <a:lnTo>
                    <a:pt x="92136" y="110501"/>
                  </a:lnTo>
                  <a:lnTo>
                    <a:pt x="85820" y="110184"/>
                  </a:lnTo>
                  <a:lnTo>
                    <a:pt x="79876" y="109234"/>
                  </a:lnTo>
                  <a:lnTo>
                    <a:pt x="74303" y="108601"/>
                  </a:lnTo>
                  <a:lnTo>
                    <a:pt x="67987" y="107968"/>
                  </a:lnTo>
                  <a:lnTo>
                    <a:pt x="62414" y="106701"/>
                  </a:lnTo>
                  <a:lnTo>
                    <a:pt x="56099" y="105751"/>
                  </a:lnTo>
                  <a:lnTo>
                    <a:pt x="50526" y="104168"/>
                  </a:lnTo>
                  <a:lnTo>
                    <a:pt x="44953" y="102902"/>
                  </a:lnTo>
                  <a:lnTo>
                    <a:pt x="39380" y="101319"/>
                  </a:lnTo>
                  <a:lnTo>
                    <a:pt x="34179" y="99102"/>
                  </a:lnTo>
                  <a:lnTo>
                    <a:pt x="28235" y="96886"/>
                  </a:lnTo>
                  <a:lnTo>
                    <a:pt x="23034" y="94986"/>
                  </a:lnTo>
                  <a:lnTo>
                    <a:pt x="18947" y="92137"/>
                  </a:lnTo>
                  <a:lnTo>
                    <a:pt x="15232" y="88654"/>
                  </a:lnTo>
                  <a:lnTo>
                    <a:pt x="13003" y="85171"/>
                  </a:lnTo>
                  <a:lnTo>
                    <a:pt x="11517" y="80738"/>
                  </a:lnTo>
                  <a:lnTo>
                    <a:pt x="11517" y="75672"/>
                  </a:lnTo>
                  <a:lnTo>
                    <a:pt x="12260" y="69023"/>
                  </a:lnTo>
                  <a:lnTo>
                    <a:pt x="14117" y="62374"/>
                  </a:lnTo>
                  <a:lnTo>
                    <a:pt x="15603" y="57625"/>
                  </a:lnTo>
                  <a:lnTo>
                    <a:pt x="18947" y="52242"/>
                  </a:lnTo>
                  <a:lnTo>
                    <a:pt x="22291" y="47493"/>
                  </a:lnTo>
                  <a:lnTo>
                    <a:pt x="25263" y="43060"/>
                  </a:lnTo>
                  <a:lnTo>
                    <a:pt x="29349" y="39261"/>
                  </a:lnTo>
                  <a:lnTo>
                    <a:pt x="33065" y="35145"/>
                  </a:lnTo>
                  <a:lnTo>
                    <a:pt x="37523" y="31662"/>
                  </a:lnTo>
                  <a:lnTo>
                    <a:pt x="42352" y="27862"/>
                  </a:lnTo>
                  <a:lnTo>
                    <a:pt x="47925" y="24063"/>
                  </a:lnTo>
                  <a:lnTo>
                    <a:pt x="53498" y="20263"/>
                  </a:lnTo>
                  <a:lnTo>
                    <a:pt x="60185" y="16781"/>
                  </a:lnTo>
                  <a:lnTo>
                    <a:pt x="67244" y="12981"/>
                  </a:lnTo>
                  <a:lnTo>
                    <a:pt x="74674" y="9815"/>
                  </a:lnTo>
                  <a:lnTo>
                    <a:pt x="81362" y="6965"/>
                  </a:lnTo>
                  <a:lnTo>
                    <a:pt x="88049" y="4432"/>
                  </a:lnTo>
                  <a:lnTo>
                    <a:pt x="93993" y="2216"/>
                  </a:lnTo>
                  <a:lnTo>
                    <a:pt x="99566" y="316"/>
                  </a:lnTo>
                  <a:lnTo>
                    <a:pt x="94736" y="0"/>
                  </a:lnTo>
                  <a:lnTo>
                    <a:pt x="88421" y="316"/>
                  </a:lnTo>
                  <a:lnTo>
                    <a:pt x="82105" y="1583"/>
                  </a:lnTo>
                  <a:lnTo>
                    <a:pt x="74674" y="3482"/>
                  </a:lnTo>
                  <a:lnTo>
                    <a:pt x="67244" y="6015"/>
                  </a:lnTo>
                  <a:lnTo>
                    <a:pt x="59814" y="8865"/>
                  </a:lnTo>
                  <a:lnTo>
                    <a:pt x="52755" y="12348"/>
                  </a:lnTo>
                  <a:lnTo>
                    <a:pt x="46811" y="15831"/>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40" name="Google Shape;2740;p12"/>
            <p:cNvSpPr/>
            <p:nvPr/>
          </p:nvSpPr>
          <p:spPr>
            <a:xfrm>
              <a:off x="5516562" y="3440112"/>
              <a:ext cx="74611" cy="66674"/>
            </a:xfrm>
            <a:custGeom>
              <a:rect b="b" l="l" r="r" t="t"/>
              <a:pathLst>
                <a:path extrusionOk="0" h="120000" w="120000">
                  <a:moveTo>
                    <a:pt x="100000" y="36996"/>
                  </a:moveTo>
                  <a:lnTo>
                    <a:pt x="105531" y="43636"/>
                  </a:lnTo>
                  <a:lnTo>
                    <a:pt x="108510" y="51225"/>
                  </a:lnTo>
                  <a:lnTo>
                    <a:pt x="110212" y="59288"/>
                  </a:lnTo>
                  <a:lnTo>
                    <a:pt x="110212" y="68300"/>
                  </a:lnTo>
                  <a:lnTo>
                    <a:pt x="109361" y="75415"/>
                  </a:lnTo>
                  <a:lnTo>
                    <a:pt x="107234" y="81106"/>
                  </a:lnTo>
                  <a:lnTo>
                    <a:pt x="103829" y="87272"/>
                  </a:lnTo>
                  <a:lnTo>
                    <a:pt x="100425" y="92015"/>
                  </a:lnTo>
                  <a:lnTo>
                    <a:pt x="95744" y="97707"/>
                  </a:lnTo>
                  <a:lnTo>
                    <a:pt x="91489" y="101976"/>
                  </a:lnTo>
                  <a:lnTo>
                    <a:pt x="86808" y="106719"/>
                  </a:lnTo>
                  <a:lnTo>
                    <a:pt x="82553" y="111936"/>
                  </a:lnTo>
                  <a:lnTo>
                    <a:pt x="81276" y="113359"/>
                  </a:lnTo>
                  <a:lnTo>
                    <a:pt x="80851" y="114782"/>
                  </a:lnTo>
                  <a:lnTo>
                    <a:pt x="81276" y="116679"/>
                  </a:lnTo>
                  <a:lnTo>
                    <a:pt x="82553" y="118102"/>
                  </a:lnTo>
                  <a:lnTo>
                    <a:pt x="83829" y="119525"/>
                  </a:lnTo>
                  <a:lnTo>
                    <a:pt x="85531" y="120000"/>
                  </a:lnTo>
                  <a:lnTo>
                    <a:pt x="87234" y="119525"/>
                  </a:lnTo>
                  <a:lnTo>
                    <a:pt x="88936" y="118102"/>
                  </a:lnTo>
                  <a:lnTo>
                    <a:pt x="98723" y="110988"/>
                  </a:lnTo>
                  <a:lnTo>
                    <a:pt x="106808" y="101976"/>
                  </a:lnTo>
                  <a:lnTo>
                    <a:pt x="113617" y="91067"/>
                  </a:lnTo>
                  <a:lnTo>
                    <a:pt x="118297" y="79683"/>
                  </a:lnTo>
                  <a:lnTo>
                    <a:pt x="120000" y="66877"/>
                  </a:lnTo>
                  <a:lnTo>
                    <a:pt x="118723" y="55019"/>
                  </a:lnTo>
                  <a:lnTo>
                    <a:pt x="114893" y="43636"/>
                  </a:lnTo>
                  <a:lnTo>
                    <a:pt x="106808" y="33201"/>
                  </a:lnTo>
                  <a:lnTo>
                    <a:pt x="100851" y="27984"/>
                  </a:lnTo>
                  <a:lnTo>
                    <a:pt x="94042" y="22766"/>
                  </a:lnTo>
                  <a:lnTo>
                    <a:pt x="85957" y="18498"/>
                  </a:lnTo>
                  <a:lnTo>
                    <a:pt x="77872" y="14703"/>
                  </a:lnTo>
                  <a:lnTo>
                    <a:pt x="69361" y="11383"/>
                  </a:lnTo>
                  <a:lnTo>
                    <a:pt x="60425" y="8537"/>
                  </a:lnTo>
                  <a:lnTo>
                    <a:pt x="51914" y="6166"/>
                  </a:lnTo>
                  <a:lnTo>
                    <a:pt x="42978" y="3794"/>
                  </a:lnTo>
                  <a:lnTo>
                    <a:pt x="34893" y="2371"/>
                  </a:lnTo>
                  <a:lnTo>
                    <a:pt x="26808" y="948"/>
                  </a:lnTo>
                  <a:lnTo>
                    <a:pt x="20000" y="0"/>
                  </a:lnTo>
                  <a:lnTo>
                    <a:pt x="13617" y="0"/>
                  </a:lnTo>
                  <a:lnTo>
                    <a:pt x="8085" y="0"/>
                  </a:lnTo>
                  <a:lnTo>
                    <a:pt x="4255" y="474"/>
                  </a:lnTo>
                  <a:lnTo>
                    <a:pt x="1702" y="1897"/>
                  </a:lnTo>
                  <a:lnTo>
                    <a:pt x="0" y="2845"/>
                  </a:lnTo>
                  <a:lnTo>
                    <a:pt x="5106" y="3794"/>
                  </a:lnTo>
                  <a:lnTo>
                    <a:pt x="10638" y="4268"/>
                  </a:lnTo>
                  <a:lnTo>
                    <a:pt x="16170" y="5691"/>
                  </a:lnTo>
                  <a:lnTo>
                    <a:pt x="22127" y="6640"/>
                  </a:lnTo>
                  <a:lnTo>
                    <a:pt x="28510" y="7588"/>
                  </a:lnTo>
                  <a:lnTo>
                    <a:pt x="34893" y="8537"/>
                  </a:lnTo>
                  <a:lnTo>
                    <a:pt x="41276" y="10434"/>
                  </a:lnTo>
                  <a:lnTo>
                    <a:pt x="48510" y="11857"/>
                  </a:lnTo>
                  <a:lnTo>
                    <a:pt x="54893" y="14229"/>
                  </a:lnTo>
                  <a:lnTo>
                    <a:pt x="62127" y="16600"/>
                  </a:lnTo>
                  <a:lnTo>
                    <a:pt x="68936" y="18972"/>
                  </a:lnTo>
                  <a:lnTo>
                    <a:pt x="75319" y="21818"/>
                  </a:lnTo>
                  <a:lnTo>
                    <a:pt x="81702" y="25138"/>
                  </a:lnTo>
                  <a:lnTo>
                    <a:pt x="88510" y="28458"/>
                  </a:lnTo>
                  <a:lnTo>
                    <a:pt x="94468" y="32727"/>
                  </a:lnTo>
                  <a:lnTo>
                    <a:pt x="100000" y="36996"/>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41" name="Google Shape;2741;p12"/>
            <p:cNvSpPr/>
            <p:nvPr/>
          </p:nvSpPr>
          <p:spPr>
            <a:xfrm>
              <a:off x="5367337" y="3476625"/>
              <a:ext cx="30161" cy="61912"/>
            </a:xfrm>
            <a:custGeom>
              <a:rect b="b" l="l" r="r" t="t"/>
              <a:pathLst>
                <a:path extrusionOk="0" h="120000" w="120000">
                  <a:moveTo>
                    <a:pt x="0" y="65084"/>
                  </a:moveTo>
                  <a:lnTo>
                    <a:pt x="0" y="75254"/>
                  </a:lnTo>
                  <a:lnTo>
                    <a:pt x="5217" y="84406"/>
                  </a:lnTo>
                  <a:lnTo>
                    <a:pt x="13565" y="93559"/>
                  </a:lnTo>
                  <a:lnTo>
                    <a:pt x="25043" y="100677"/>
                  </a:lnTo>
                  <a:lnTo>
                    <a:pt x="40695" y="107288"/>
                  </a:lnTo>
                  <a:lnTo>
                    <a:pt x="57391" y="113389"/>
                  </a:lnTo>
                  <a:lnTo>
                    <a:pt x="77217" y="117457"/>
                  </a:lnTo>
                  <a:lnTo>
                    <a:pt x="96000" y="119491"/>
                  </a:lnTo>
                  <a:lnTo>
                    <a:pt x="102260" y="120000"/>
                  </a:lnTo>
                  <a:lnTo>
                    <a:pt x="108521" y="118983"/>
                  </a:lnTo>
                  <a:lnTo>
                    <a:pt x="113739" y="117457"/>
                  </a:lnTo>
                  <a:lnTo>
                    <a:pt x="115826" y="114915"/>
                  </a:lnTo>
                  <a:lnTo>
                    <a:pt x="115826" y="111864"/>
                  </a:lnTo>
                  <a:lnTo>
                    <a:pt x="114782" y="109322"/>
                  </a:lnTo>
                  <a:lnTo>
                    <a:pt x="111652" y="106779"/>
                  </a:lnTo>
                  <a:lnTo>
                    <a:pt x="105391" y="105762"/>
                  </a:lnTo>
                  <a:lnTo>
                    <a:pt x="85565" y="102203"/>
                  </a:lnTo>
                  <a:lnTo>
                    <a:pt x="66782" y="97627"/>
                  </a:lnTo>
                  <a:lnTo>
                    <a:pt x="52173" y="91016"/>
                  </a:lnTo>
                  <a:lnTo>
                    <a:pt x="41739" y="83898"/>
                  </a:lnTo>
                  <a:lnTo>
                    <a:pt x="34434" y="75254"/>
                  </a:lnTo>
                  <a:lnTo>
                    <a:pt x="30260" y="66101"/>
                  </a:lnTo>
                  <a:lnTo>
                    <a:pt x="30260" y="55932"/>
                  </a:lnTo>
                  <a:lnTo>
                    <a:pt x="36521" y="45254"/>
                  </a:lnTo>
                  <a:lnTo>
                    <a:pt x="44869" y="37627"/>
                  </a:lnTo>
                  <a:lnTo>
                    <a:pt x="58434" y="30508"/>
                  </a:lnTo>
                  <a:lnTo>
                    <a:pt x="73043" y="23389"/>
                  </a:lnTo>
                  <a:lnTo>
                    <a:pt x="88695" y="16779"/>
                  </a:lnTo>
                  <a:lnTo>
                    <a:pt x="102260" y="11694"/>
                  </a:lnTo>
                  <a:lnTo>
                    <a:pt x="113739" y="6101"/>
                  </a:lnTo>
                  <a:lnTo>
                    <a:pt x="120000" y="3050"/>
                  </a:lnTo>
                  <a:lnTo>
                    <a:pt x="120000" y="0"/>
                  </a:lnTo>
                  <a:lnTo>
                    <a:pt x="106434" y="2033"/>
                  </a:lnTo>
                  <a:lnTo>
                    <a:pt x="88695" y="6101"/>
                  </a:lnTo>
                  <a:lnTo>
                    <a:pt x="70956" y="13220"/>
                  </a:lnTo>
                  <a:lnTo>
                    <a:pt x="51130" y="21355"/>
                  </a:lnTo>
                  <a:lnTo>
                    <a:pt x="33391" y="31016"/>
                  </a:lnTo>
                  <a:lnTo>
                    <a:pt x="17739" y="41694"/>
                  </a:lnTo>
                  <a:lnTo>
                    <a:pt x="6260" y="53389"/>
                  </a:lnTo>
                  <a:lnTo>
                    <a:pt x="0" y="65084"/>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42" name="Google Shape;2742;p12"/>
            <p:cNvSpPr/>
            <p:nvPr/>
          </p:nvSpPr>
          <p:spPr>
            <a:xfrm>
              <a:off x="5578475" y="3435350"/>
              <a:ext cx="65086" cy="82550"/>
            </a:xfrm>
            <a:custGeom>
              <a:rect b="b" l="l" r="r" t="t"/>
              <a:pathLst>
                <a:path extrusionOk="0" h="120000" w="120000">
                  <a:moveTo>
                    <a:pt x="97959" y="44903"/>
                  </a:moveTo>
                  <a:lnTo>
                    <a:pt x="101877" y="48000"/>
                  </a:lnTo>
                  <a:lnTo>
                    <a:pt x="104816" y="51483"/>
                  </a:lnTo>
                  <a:lnTo>
                    <a:pt x="107755" y="55741"/>
                  </a:lnTo>
                  <a:lnTo>
                    <a:pt x="109224" y="59612"/>
                  </a:lnTo>
                  <a:lnTo>
                    <a:pt x="110693" y="63483"/>
                  </a:lnTo>
                  <a:lnTo>
                    <a:pt x="109714" y="68129"/>
                  </a:lnTo>
                  <a:lnTo>
                    <a:pt x="108734" y="72387"/>
                  </a:lnTo>
                  <a:lnTo>
                    <a:pt x="105795" y="76645"/>
                  </a:lnTo>
                  <a:lnTo>
                    <a:pt x="101877" y="80903"/>
                  </a:lnTo>
                  <a:lnTo>
                    <a:pt x="97469" y="84774"/>
                  </a:lnTo>
                  <a:lnTo>
                    <a:pt x="92081" y="88645"/>
                  </a:lnTo>
                  <a:lnTo>
                    <a:pt x="86693" y="92129"/>
                  </a:lnTo>
                  <a:lnTo>
                    <a:pt x="81306" y="95225"/>
                  </a:lnTo>
                  <a:lnTo>
                    <a:pt x="75428" y="98709"/>
                  </a:lnTo>
                  <a:lnTo>
                    <a:pt x="69551" y="102193"/>
                  </a:lnTo>
                  <a:lnTo>
                    <a:pt x="64653" y="106451"/>
                  </a:lnTo>
                  <a:lnTo>
                    <a:pt x="62693" y="107612"/>
                  </a:lnTo>
                  <a:lnTo>
                    <a:pt x="61714" y="109548"/>
                  </a:lnTo>
                  <a:lnTo>
                    <a:pt x="60734" y="111096"/>
                  </a:lnTo>
                  <a:lnTo>
                    <a:pt x="59265" y="113032"/>
                  </a:lnTo>
                  <a:lnTo>
                    <a:pt x="58775" y="114580"/>
                  </a:lnTo>
                  <a:lnTo>
                    <a:pt x="58775" y="116516"/>
                  </a:lnTo>
                  <a:lnTo>
                    <a:pt x="59755" y="118451"/>
                  </a:lnTo>
                  <a:lnTo>
                    <a:pt x="61714" y="119612"/>
                  </a:lnTo>
                  <a:lnTo>
                    <a:pt x="64163" y="120000"/>
                  </a:lnTo>
                  <a:lnTo>
                    <a:pt x="66122" y="120000"/>
                  </a:lnTo>
                  <a:lnTo>
                    <a:pt x="68081" y="119612"/>
                  </a:lnTo>
                  <a:lnTo>
                    <a:pt x="69551" y="118451"/>
                  </a:lnTo>
                  <a:lnTo>
                    <a:pt x="75428" y="113032"/>
                  </a:lnTo>
                  <a:lnTo>
                    <a:pt x="81795" y="108387"/>
                  </a:lnTo>
                  <a:lnTo>
                    <a:pt x="88163" y="104129"/>
                  </a:lnTo>
                  <a:lnTo>
                    <a:pt x="95020" y="99483"/>
                  </a:lnTo>
                  <a:lnTo>
                    <a:pt x="101387" y="95225"/>
                  </a:lnTo>
                  <a:lnTo>
                    <a:pt x="107755" y="90193"/>
                  </a:lnTo>
                  <a:lnTo>
                    <a:pt x="112653" y="84774"/>
                  </a:lnTo>
                  <a:lnTo>
                    <a:pt x="116571" y="78967"/>
                  </a:lnTo>
                  <a:lnTo>
                    <a:pt x="119510" y="72000"/>
                  </a:lnTo>
                  <a:lnTo>
                    <a:pt x="120000" y="65419"/>
                  </a:lnTo>
                  <a:lnTo>
                    <a:pt x="119020" y="58838"/>
                  </a:lnTo>
                  <a:lnTo>
                    <a:pt x="116081" y="51870"/>
                  </a:lnTo>
                  <a:lnTo>
                    <a:pt x="111673" y="46064"/>
                  </a:lnTo>
                  <a:lnTo>
                    <a:pt x="106285" y="40645"/>
                  </a:lnTo>
                  <a:lnTo>
                    <a:pt x="99428" y="36000"/>
                  </a:lnTo>
                  <a:lnTo>
                    <a:pt x="92081" y="32129"/>
                  </a:lnTo>
                  <a:lnTo>
                    <a:pt x="86204" y="29419"/>
                  </a:lnTo>
                  <a:lnTo>
                    <a:pt x="79836" y="26709"/>
                  </a:lnTo>
                  <a:lnTo>
                    <a:pt x="73959" y="23612"/>
                  </a:lnTo>
                  <a:lnTo>
                    <a:pt x="66612" y="20903"/>
                  </a:lnTo>
                  <a:lnTo>
                    <a:pt x="59755" y="17806"/>
                  </a:lnTo>
                  <a:lnTo>
                    <a:pt x="52408" y="15096"/>
                  </a:lnTo>
                  <a:lnTo>
                    <a:pt x="45551" y="12000"/>
                  </a:lnTo>
                  <a:lnTo>
                    <a:pt x="38693" y="9290"/>
                  </a:lnTo>
                  <a:lnTo>
                    <a:pt x="32326" y="6967"/>
                  </a:lnTo>
                  <a:lnTo>
                    <a:pt x="25959" y="5032"/>
                  </a:lnTo>
                  <a:lnTo>
                    <a:pt x="19591" y="3096"/>
                  </a:lnTo>
                  <a:lnTo>
                    <a:pt x="14693" y="1935"/>
                  </a:lnTo>
                  <a:lnTo>
                    <a:pt x="9795" y="387"/>
                  </a:lnTo>
                  <a:lnTo>
                    <a:pt x="5877" y="0"/>
                  </a:lnTo>
                  <a:lnTo>
                    <a:pt x="2448" y="0"/>
                  </a:lnTo>
                  <a:lnTo>
                    <a:pt x="0" y="774"/>
                  </a:lnTo>
                  <a:lnTo>
                    <a:pt x="5387" y="3096"/>
                  </a:lnTo>
                  <a:lnTo>
                    <a:pt x="11265" y="5419"/>
                  </a:lnTo>
                  <a:lnTo>
                    <a:pt x="17632" y="7741"/>
                  </a:lnTo>
                  <a:lnTo>
                    <a:pt x="23020" y="9677"/>
                  </a:lnTo>
                  <a:lnTo>
                    <a:pt x="29387" y="12000"/>
                  </a:lnTo>
                  <a:lnTo>
                    <a:pt x="35755" y="14322"/>
                  </a:lnTo>
                  <a:lnTo>
                    <a:pt x="42122" y="17032"/>
                  </a:lnTo>
                  <a:lnTo>
                    <a:pt x="48489" y="19741"/>
                  </a:lnTo>
                  <a:lnTo>
                    <a:pt x="55346" y="22064"/>
                  </a:lnTo>
                  <a:lnTo>
                    <a:pt x="61714" y="24774"/>
                  </a:lnTo>
                  <a:lnTo>
                    <a:pt x="68081" y="27483"/>
                  </a:lnTo>
                  <a:lnTo>
                    <a:pt x="74448" y="30580"/>
                  </a:lnTo>
                  <a:lnTo>
                    <a:pt x="80816" y="34064"/>
                  </a:lnTo>
                  <a:lnTo>
                    <a:pt x="86204" y="37161"/>
                  </a:lnTo>
                  <a:lnTo>
                    <a:pt x="92081" y="41032"/>
                  </a:lnTo>
                  <a:lnTo>
                    <a:pt x="97959" y="44903"/>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743" name="Google Shape;2743;p12"/>
            <p:cNvGrpSpPr/>
            <p:nvPr/>
          </p:nvGrpSpPr>
          <p:grpSpPr>
            <a:xfrm>
              <a:off x="5443537" y="3549650"/>
              <a:ext cx="214312" cy="285750"/>
              <a:chOff x="5991225" y="3846512"/>
              <a:chExt cx="300036" cy="454025"/>
            </a:xfrm>
          </p:grpSpPr>
          <p:sp>
            <p:nvSpPr>
              <p:cNvPr id="2744" name="Google Shape;2744;p12"/>
              <p:cNvSpPr txBox="1"/>
              <p:nvPr/>
            </p:nvSpPr>
            <p:spPr>
              <a:xfrm>
                <a:off x="6016625" y="4143375"/>
                <a:ext cx="242886" cy="889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45" name="Google Shape;2745;p12"/>
              <p:cNvSpPr txBox="1"/>
              <p:nvPr/>
            </p:nvSpPr>
            <p:spPr>
              <a:xfrm>
                <a:off x="5991225" y="4211637"/>
                <a:ext cx="300036" cy="889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46" name="Google Shape;2746;p12"/>
              <p:cNvSpPr txBox="1"/>
              <p:nvPr/>
            </p:nvSpPr>
            <p:spPr>
              <a:xfrm>
                <a:off x="6045200" y="4070350"/>
                <a:ext cx="188912" cy="889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47" name="Google Shape;2747;p12"/>
              <p:cNvSpPr txBox="1"/>
              <p:nvPr/>
            </p:nvSpPr>
            <p:spPr>
              <a:xfrm>
                <a:off x="6061075" y="3997325"/>
                <a:ext cx="153987" cy="889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48" name="Google Shape;2748;p12"/>
              <p:cNvSpPr txBox="1"/>
              <p:nvPr/>
            </p:nvSpPr>
            <p:spPr>
              <a:xfrm>
                <a:off x="6076950" y="3924300"/>
                <a:ext cx="117474" cy="889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49" name="Google Shape;2749;p12"/>
              <p:cNvSpPr txBox="1"/>
              <p:nvPr/>
            </p:nvSpPr>
            <p:spPr>
              <a:xfrm>
                <a:off x="6094412" y="3846512"/>
                <a:ext cx="80961" cy="889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cxnSp>
        <p:nvCxnSpPr>
          <p:cNvPr id="2750" name="Google Shape;2750;p12"/>
          <p:cNvCxnSpPr/>
          <p:nvPr/>
        </p:nvCxnSpPr>
        <p:spPr>
          <a:xfrm flipH="1" rot="10800000">
            <a:off x="5597525" y="3663950"/>
            <a:ext cx="168274" cy="3174"/>
          </a:xfrm>
          <a:prstGeom prst="straightConnector1">
            <a:avLst/>
          </a:prstGeom>
          <a:noFill/>
          <a:ln cap="flat" cmpd="sng" w="38100">
            <a:solidFill>
              <a:srgbClr val="FF3300"/>
            </a:solidFill>
            <a:prstDash val="solid"/>
            <a:miter lim="8000"/>
            <a:headEnd len="sm" w="sm" type="none"/>
            <a:tailEnd len="sm" w="sm" type="none"/>
          </a:ln>
        </p:spPr>
      </p:cxnSp>
      <p:grpSp>
        <p:nvGrpSpPr>
          <p:cNvPr id="2751" name="Google Shape;2751;p12"/>
          <p:cNvGrpSpPr/>
          <p:nvPr/>
        </p:nvGrpSpPr>
        <p:grpSpPr>
          <a:xfrm>
            <a:off x="6791325" y="4984750"/>
            <a:ext cx="290512" cy="404812"/>
            <a:chOff x="6192837" y="4006850"/>
            <a:chExt cx="290512" cy="404812"/>
          </a:xfrm>
        </p:grpSpPr>
        <p:sp>
          <p:nvSpPr>
            <p:cNvPr id="2752" name="Google Shape;2752;p12"/>
            <p:cNvSpPr/>
            <p:nvPr/>
          </p:nvSpPr>
          <p:spPr>
            <a:xfrm>
              <a:off x="6270625" y="4027487"/>
              <a:ext cx="52387" cy="61912"/>
            </a:xfrm>
            <a:custGeom>
              <a:rect b="b" l="l" r="r" t="t"/>
              <a:pathLst>
                <a:path extrusionOk="0" h="120000" w="120000">
                  <a:moveTo>
                    <a:pt x="42211" y="15000"/>
                  </a:moveTo>
                  <a:lnTo>
                    <a:pt x="33165" y="20172"/>
                  </a:lnTo>
                  <a:lnTo>
                    <a:pt x="25326" y="25862"/>
                  </a:lnTo>
                  <a:lnTo>
                    <a:pt x="18090" y="32586"/>
                  </a:lnTo>
                  <a:lnTo>
                    <a:pt x="12060" y="39827"/>
                  </a:lnTo>
                  <a:lnTo>
                    <a:pt x="7236" y="47068"/>
                  </a:lnTo>
                  <a:lnTo>
                    <a:pt x="3618" y="55862"/>
                  </a:lnTo>
                  <a:lnTo>
                    <a:pt x="1206" y="64655"/>
                  </a:lnTo>
                  <a:lnTo>
                    <a:pt x="0" y="73448"/>
                  </a:lnTo>
                  <a:lnTo>
                    <a:pt x="1206" y="85862"/>
                  </a:lnTo>
                  <a:lnTo>
                    <a:pt x="7236" y="96206"/>
                  </a:lnTo>
                  <a:lnTo>
                    <a:pt x="15678" y="105000"/>
                  </a:lnTo>
                  <a:lnTo>
                    <a:pt x="27135" y="111724"/>
                  </a:lnTo>
                  <a:lnTo>
                    <a:pt x="39798" y="116896"/>
                  </a:lnTo>
                  <a:lnTo>
                    <a:pt x="53065" y="118965"/>
                  </a:lnTo>
                  <a:lnTo>
                    <a:pt x="66934" y="120000"/>
                  </a:lnTo>
                  <a:lnTo>
                    <a:pt x="80804" y="117931"/>
                  </a:lnTo>
                  <a:lnTo>
                    <a:pt x="83216" y="117931"/>
                  </a:lnTo>
                  <a:lnTo>
                    <a:pt x="86231" y="116896"/>
                  </a:lnTo>
                  <a:lnTo>
                    <a:pt x="88643" y="114827"/>
                  </a:lnTo>
                  <a:lnTo>
                    <a:pt x="89246" y="112758"/>
                  </a:lnTo>
                  <a:lnTo>
                    <a:pt x="87437" y="109655"/>
                  </a:lnTo>
                  <a:lnTo>
                    <a:pt x="85025" y="107068"/>
                  </a:lnTo>
                  <a:lnTo>
                    <a:pt x="81407" y="105000"/>
                  </a:lnTo>
                  <a:lnTo>
                    <a:pt x="77788" y="103965"/>
                  </a:lnTo>
                  <a:lnTo>
                    <a:pt x="70552" y="101896"/>
                  </a:lnTo>
                  <a:lnTo>
                    <a:pt x="63316" y="100862"/>
                  </a:lnTo>
                  <a:lnTo>
                    <a:pt x="56683" y="99827"/>
                  </a:lnTo>
                  <a:lnTo>
                    <a:pt x="50050" y="98275"/>
                  </a:lnTo>
                  <a:lnTo>
                    <a:pt x="44020" y="96724"/>
                  </a:lnTo>
                  <a:lnTo>
                    <a:pt x="37386" y="94137"/>
                  </a:lnTo>
                  <a:lnTo>
                    <a:pt x="31959" y="91034"/>
                  </a:lnTo>
                  <a:lnTo>
                    <a:pt x="25929" y="86379"/>
                  </a:lnTo>
                  <a:lnTo>
                    <a:pt x="24120" y="66206"/>
                  </a:lnTo>
                  <a:lnTo>
                    <a:pt x="29547" y="49655"/>
                  </a:lnTo>
                  <a:lnTo>
                    <a:pt x="41005" y="36724"/>
                  </a:lnTo>
                  <a:lnTo>
                    <a:pt x="56683" y="25862"/>
                  </a:lnTo>
                  <a:lnTo>
                    <a:pt x="73567" y="17586"/>
                  </a:lnTo>
                  <a:lnTo>
                    <a:pt x="91055" y="10862"/>
                  </a:lnTo>
                  <a:lnTo>
                    <a:pt x="107336" y="6206"/>
                  </a:lnTo>
                  <a:lnTo>
                    <a:pt x="120000" y="2068"/>
                  </a:lnTo>
                  <a:lnTo>
                    <a:pt x="112160" y="517"/>
                  </a:lnTo>
                  <a:lnTo>
                    <a:pt x="103718" y="0"/>
                  </a:lnTo>
                  <a:lnTo>
                    <a:pt x="94070" y="1034"/>
                  </a:lnTo>
                  <a:lnTo>
                    <a:pt x="83216" y="2068"/>
                  </a:lnTo>
                  <a:lnTo>
                    <a:pt x="72964" y="5172"/>
                  </a:lnTo>
                  <a:lnTo>
                    <a:pt x="62110" y="8275"/>
                  </a:lnTo>
                  <a:lnTo>
                    <a:pt x="51859" y="11896"/>
                  </a:lnTo>
                  <a:lnTo>
                    <a:pt x="42211" y="1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53" name="Google Shape;2753;p12"/>
            <p:cNvSpPr/>
            <p:nvPr/>
          </p:nvSpPr>
          <p:spPr>
            <a:xfrm>
              <a:off x="6359525" y="4025900"/>
              <a:ext cx="34924" cy="47625"/>
            </a:xfrm>
            <a:custGeom>
              <a:rect b="b" l="l" r="r" t="t"/>
              <a:pathLst>
                <a:path extrusionOk="0" h="120000" w="120000">
                  <a:moveTo>
                    <a:pt x="101250" y="39333"/>
                  </a:moveTo>
                  <a:lnTo>
                    <a:pt x="105937" y="51333"/>
                  </a:lnTo>
                  <a:lnTo>
                    <a:pt x="104062" y="62666"/>
                  </a:lnTo>
                  <a:lnTo>
                    <a:pt x="96562" y="72000"/>
                  </a:lnTo>
                  <a:lnTo>
                    <a:pt x="85312" y="80666"/>
                  </a:lnTo>
                  <a:lnTo>
                    <a:pt x="72187" y="88000"/>
                  </a:lnTo>
                  <a:lnTo>
                    <a:pt x="57187" y="96000"/>
                  </a:lnTo>
                  <a:lnTo>
                    <a:pt x="42187" y="102666"/>
                  </a:lnTo>
                  <a:lnTo>
                    <a:pt x="28125" y="109333"/>
                  </a:lnTo>
                  <a:lnTo>
                    <a:pt x="26250" y="112000"/>
                  </a:lnTo>
                  <a:lnTo>
                    <a:pt x="25312" y="113333"/>
                  </a:lnTo>
                  <a:lnTo>
                    <a:pt x="25312" y="116000"/>
                  </a:lnTo>
                  <a:lnTo>
                    <a:pt x="26250" y="118000"/>
                  </a:lnTo>
                  <a:lnTo>
                    <a:pt x="30000" y="119333"/>
                  </a:lnTo>
                  <a:lnTo>
                    <a:pt x="32812" y="120000"/>
                  </a:lnTo>
                  <a:lnTo>
                    <a:pt x="34687" y="120000"/>
                  </a:lnTo>
                  <a:lnTo>
                    <a:pt x="38437" y="119333"/>
                  </a:lnTo>
                  <a:lnTo>
                    <a:pt x="56250" y="112666"/>
                  </a:lnTo>
                  <a:lnTo>
                    <a:pt x="72187" y="105333"/>
                  </a:lnTo>
                  <a:lnTo>
                    <a:pt x="88125" y="96666"/>
                  </a:lnTo>
                  <a:lnTo>
                    <a:pt x="102187" y="86666"/>
                  </a:lnTo>
                  <a:lnTo>
                    <a:pt x="112500" y="76000"/>
                  </a:lnTo>
                  <a:lnTo>
                    <a:pt x="119062" y="63333"/>
                  </a:lnTo>
                  <a:lnTo>
                    <a:pt x="120000" y="50666"/>
                  </a:lnTo>
                  <a:lnTo>
                    <a:pt x="115312" y="36666"/>
                  </a:lnTo>
                  <a:lnTo>
                    <a:pt x="105937" y="26000"/>
                  </a:lnTo>
                  <a:lnTo>
                    <a:pt x="90937" y="16666"/>
                  </a:lnTo>
                  <a:lnTo>
                    <a:pt x="74062" y="10000"/>
                  </a:lnTo>
                  <a:lnTo>
                    <a:pt x="53437" y="4666"/>
                  </a:lnTo>
                  <a:lnTo>
                    <a:pt x="33750" y="1333"/>
                  </a:lnTo>
                  <a:lnTo>
                    <a:pt x="17812" y="0"/>
                  </a:lnTo>
                  <a:lnTo>
                    <a:pt x="5625" y="0"/>
                  </a:lnTo>
                  <a:lnTo>
                    <a:pt x="0" y="2666"/>
                  </a:lnTo>
                  <a:lnTo>
                    <a:pt x="13125" y="6000"/>
                  </a:lnTo>
                  <a:lnTo>
                    <a:pt x="27187" y="9333"/>
                  </a:lnTo>
                  <a:lnTo>
                    <a:pt x="43125" y="12666"/>
                  </a:lnTo>
                  <a:lnTo>
                    <a:pt x="57187" y="15333"/>
                  </a:lnTo>
                  <a:lnTo>
                    <a:pt x="71250" y="19333"/>
                  </a:lnTo>
                  <a:lnTo>
                    <a:pt x="83437" y="24666"/>
                  </a:lnTo>
                  <a:lnTo>
                    <a:pt x="93750" y="30666"/>
                  </a:lnTo>
                  <a:lnTo>
                    <a:pt x="101250" y="3933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54" name="Google Shape;2754;p12"/>
            <p:cNvSpPr/>
            <p:nvPr/>
          </p:nvSpPr>
          <p:spPr>
            <a:xfrm>
              <a:off x="6237287" y="4014787"/>
              <a:ext cx="85724" cy="100011"/>
            </a:xfrm>
            <a:custGeom>
              <a:rect b="b" l="l" r="r" t="t"/>
              <a:pathLst>
                <a:path extrusionOk="0" h="120000" w="120000">
                  <a:moveTo>
                    <a:pt x="46583" y="15555"/>
                  </a:moveTo>
                  <a:lnTo>
                    <a:pt x="37267" y="22222"/>
                  </a:lnTo>
                  <a:lnTo>
                    <a:pt x="28322" y="28571"/>
                  </a:lnTo>
                  <a:lnTo>
                    <a:pt x="19751" y="36507"/>
                  </a:lnTo>
                  <a:lnTo>
                    <a:pt x="12670" y="44444"/>
                  </a:lnTo>
                  <a:lnTo>
                    <a:pt x="6335" y="52698"/>
                  </a:lnTo>
                  <a:lnTo>
                    <a:pt x="1863" y="61904"/>
                  </a:lnTo>
                  <a:lnTo>
                    <a:pt x="0" y="71746"/>
                  </a:lnTo>
                  <a:lnTo>
                    <a:pt x="372" y="81904"/>
                  </a:lnTo>
                  <a:lnTo>
                    <a:pt x="1118" y="84444"/>
                  </a:lnTo>
                  <a:lnTo>
                    <a:pt x="1863" y="87301"/>
                  </a:lnTo>
                  <a:lnTo>
                    <a:pt x="3354" y="89523"/>
                  </a:lnTo>
                  <a:lnTo>
                    <a:pt x="5217" y="92063"/>
                  </a:lnTo>
                  <a:lnTo>
                    <a:pt x="7080" y="94285"/>
                  </a:lnTo>
                  <a:lnTo>
                    <a:pt x="9689" y="96507"/>
                  </a:lnTo>
                  <a:lnTo>
                    <a:pt x="11925" y="98412"/>
                  </a:lnTo>
                  <a:lnTo>
                    <a:pt x="15279" y="99682"/>
                  </a:lnTo>
                  <a:lnTo>
                    <a:pt x="20869" y="102857"/>
                  </a:lnTo>
                  <a:lnTo>
                    <a:pt x="26459" y="105396"/>
                  </a:lnTo>
                  <a:lnTo>
                    <a:pt x="32049" y="107301"/>
                  </a:lnTo>
                  <a:lnTo>
                    <a:pt x="38385" y="109206"/>
                  </a:lnTo>
                  <a:lnTo>
                    <a:pt x="44347" y="111111"/>
                  </a:lnTo>
                  <a:lnTo>
                    <a:pt x="50683" y="112698"/>
                  </a:lnTo>
                  <a:lnTo>
                    <a:pt x="56645" y="113968"/>
                  </a:lnTo>
                  <a:lnTo>
                    <a:pt x="62608" y="115238"/>
                  </a:lnTo>
                  <a:lnTo>
                    <a:pt x="69316" y="116190"/>
                  </a:lnTo>
                  <a:lnTo>
                    <a:pt x="75279" y="116825"/>
                  </a:lnTo>
                  <a:lnTo>
                    <a:pt x="81987" y="117777"/>
                  </a:lnTo>
                  <a:lnTo>
                    <a:pt x="88695" y="118412"/>
                  </a:lnTo>
                  <a:lnTo>
                    <a:pt x="94658" y="118730"/>
                  </a:lnTo>
                  <a:lnTo>
                    <a:pt x="101366" y="119047"/>
                  </a:lnTo>
                  <a:lnTo>
                    <a:pt x="107701" y="119365"/>
                  </a:lnTo>
                  <a:lnTo>
                    <a:pt x="114037" y="120000"/>
                  </a:lnTo>
                  <a:lnTo>
                    <a:pt x="115900" y="120000"/>
                  </a:lnTo>
                  <a:lnTo>
                    <a:pt x="117763" y="119047"/>
                  </a:lnTo>
                  <a:lnTo>
                    <a:pt x="119254" y="117777"/>
                  </a:lnTo>
                  <a:lnTo>
                    <a:pt x="120000" y="116190"/>
                  </a:lnTo>
                  <a:lnTo>
                    <a:pt x="120000" y="114285"/>
                  </a:lnTo>
                  <a:lnTo>
                    <a:pt x="119254" y="113015"/>
                  </a:lnTo>
                  <a:lnTo>
                    <a:pt x="117391" y="111746"/>
                  </a:lnTo>
                  <a:lnTo>
                    <a:pt x="115155" y="111111"/>
                  </a:lnTo>
                  <a:lnTo>
                    <a:pt x="109565" y="110158"/>
                  </a:lnTo>
                  <a:lnTo>
                    <a:pt x="103975" y="109206"/>
                  </a:lnTo>
                  <a:lnTo>
                    <a:pt x="98012" y="108253"/>
                  </a:lnTo>
                  <a:lnTo>
                    <a:pt x="92049" y="107301"/>
                  </a:lnTo>
                  <a:lnTo>
                    <a:pt x="86459" y="106666"/>
                  </a:lnTo>
                  <a:lnTo>
                    <a:pt x="80496" y="106031"/>
                  </a:lnTo>
                  <a:lnTo>
                    <a:pt x="74534" y="105396"/>
                  </a:lnTo>
                  <a:lnTo>
                    <a:pt x="68944" y="104126"/>
                  </a:lnTo>
                  <a:lnTo>
                    <a:pt x="63354" y="103492"/>
                  </a:lnTo>
                  <a:lnTo>
                    <a:pt x="57391" y="102222"/>
                  </a:lnTo>
                  <a:lnTo>
                    <a:pt x="51801" y="100952"/>
                  </a:lnTo>
                  <a:lnTo>
                    <a:pt x="46211" y="99682"/>
                  </a:lnTo>
                  <a:lnTo>
                    <a:pt x="40993" y="98095"/>
                  </a:lnTo>
                  <a:lnTo>
                    <a:pt x="35031" y="96190"/>
                  </a:lnTo>
                  <a:lnTo>
                    <a:pt x="29813" y="94285"/>
                  </a:lnTo>
                  <a:lnTo>
                    <a:pt x="24596" y="91746"/>
                  </a:lnTo>
                  <a:lnTo>
                    <a:pt x="20496" y="89206"/>
                  </a:lnTo>
                  <a:lnTo>
                    <a:pt x="16770" y="86031"/>
                  </a:lnTo>
                  <a:lnTo>
                    <a:pt x="14161" y="82222"/>
                  </a:lnTo>
                  <a:lnTo>
                    <a:pt x="13043" y="77777"/>
                  </a:lnTo>
                  <a:lnTo>
                    <a:pt x="12670" y="73650"/>
                  </a:lnTo>
                  <a:lnTo>
                    <a:pt x="13043" y="68571"/>
                  </a:lnTo>
                  <a:lnTo>
                    <a:pt x="14161" y="63492"/>
                  </a:lnTo>
                  <a:lnTo>
                    <a:pt x="16024" y="59365"/>
                  </a:lnTo>
                  <a:lnTo>
                    <a:pt x="19006" y="53968"/>
                  </a:lnTo>
                  <a:lnTo>
                    <a:pt x="22360" y="48253"/>
                  </a:lnTo>
                  <a:lnTo>
                    <a:pt x="26459" y="43492"/>
                  </a:lnTo>
                  <a:lnTo>
                    <a:pt x="30931" y="39365"/>
                  </a:lnTo>
                  <a:lnTo>
                    <a:pt x="35031" y="34920"/>
                  </a:lnTo>
                  <a:lnTo>
                    <a:pt x="39875" y="30476"/>
                  </a:lnTo>
                  <a:lnTo>
                    <a:pt x="45838" y="26031"/>
                  </a:lnTo>
                  <a:lnTo>
                    <a:pt x="51428" y="21904"/>
                  </a:lnTo>
                  <a:lnTo>
                    <a:pt x="57018" y="18095"/>
                  </a:lnTo>
                  <a:lnTo>
                    <a:pt x="64472" y="14920"/>
                  </a:lnTo>
                  <a:lnTo>
                    <a:pt x="72670" y="12063"/>
                  </a:lnTo>
                  <a:lnTo>
                    <a:pt x="81242" y="8888"/>
                  </a:lnTo>
                  <a:lnTo>
                    <a:pt x="88695" y="6349"/>
                  </a:lnTo>
                  <a:lnTo>
                    <a:pt x="94658" y="4126"/>
                  </a:lnTo>
                  <a:lnTo>
                    <a:pt x="98385" y="2222"/>
                  </a:lnTo>
                  <a:lnTo>
                    <a:pt x="99875" y="634"/>
                  </a:lnTo>
                  <a:lnTo>
                    <a:pt x="95403" y="0"/>
                  </a:lnTo>
                  <a:lnTo>
                    <a:pt x="89440" y="317"/>
                  </a:lnTo>
                  <a:lnTo>
                    <a:pt x="82360" y="1269"/>
                  </a:lnTo>
                  <a:lnTo>
                    <a:pt x="74906" y="3174"/>
                  </a:lnTo>
                  <a:lnTo>
                    <a:pt x="67080" y="5714"/>
                  </a:lnTo>
                  <a:lnTo>
                    <a:pt x="59627" y="8571"/>
                  </a:lnTo>
                  <a:lnTo>
                    <a:pt x="52546" y="12063"/>
                  </a:lnTo>
                  <a:lnTo>
                    <a:pt x="46583" y="1555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55" name="Google Shape;2755;p12"/>
            <p:cNvSpPr/>
            <p:nvPr/>
          </p:nvSpPr>
          <p:spPr>
            <a:xfrm>
              <a:off x="6357937" y="4011612"/>
              <a:ext cx="74611" cy="66674"/>
            </a:xfrm>
            <a:custGeom>
              <a:rect b="b" l="l" r="r" t="t"/>
              <a:pathLst>
                <a:path extrusionOk="0" h="120000" w="120000">
                  <a:moveTo>
                    <a:pt x="99646" y="36666"/>
                  </a:moveTo>
                  <a:lnTo>
                    <a:pt x="105159" y="43333"/>
                  </a:lnTo>
                  <a:lnTo>
                    <a:pt x="108551" y="50952"/>
                  </a:lnTo>
                  <a:lnTo>
                    <a:pt x="109823" y="59047"/>
                  </a:lnTo>
                  <a:lnTo>
                    <a:pt x="109823" y="67619"/>
                  </a:lnTo>
                  <a:lnTo>
                    <a:pt x="108975" y="74761"/>
                  </a:lnTo>
                  <a:lnTo>
                    <a:pt x="106855" y="80952"/>
                  </a:lnTo>
                  <a:lnTo>
                    <a:pt x="103462" y="87142"/>
                  </a:lnTo>
                  <a:lnTo>
                    <a:pt x="100070" y="91904"/>
                  </a:lnTo>
                  <a:lnTo>
                    <a:pt x="95406" y="97142"/>
                  </a:lnTo>
                  <a:lnTo>
                    <a:pt x="91166" y="101904"/>
                  </a:lnTo>
                  <a:lnTo>
                    <a:pt x="86501" y="106666"/>
                  </a:lnTo>
                  <a:lnTo>
                    <a:pt x="82261" y="111428"/>
                  </a:lnTo>
                  <a:lnTo>
                    <a:pt x="80989" y="113333"/>
                  </a:lnTo>
                  <a:lnTo>
                    <a:pt x="80989" y="114761"/>
                  </a:lnTo>
                  <a:lnTo>
                    <a:pt x="80989" y="116666"/>
                  </a:lnTo>
                  <a:lnTo>
                    <a:pt x="82261" y="118095"/>
                  </a:lnTo>
                  <a:lnTo>
                    <a:pt x="83533" y="119047"/>
                  </a:lnTo>
                  <a:lnTo>
                    <a:pt x="85653" y="120000"/>
                  </a:lnTo>
                  <a:lnTo>
                    <a:pt x="86925" y="119047"/>
                  </a:lnTo>
                  <a:lnTo>
                    <a:pt x="88621" y="118095"/>
                  </a:lnTo>
                  <a:lnTo>
                    <a:pt x="98374" y="110952"/>
                  </a:lnTo>
                  <a:lnTo>
                    <a:pt x="106855" y="101904"/>
                  </a:lnTo>
                  <a:lnTo>
                    <a:pt x="113639" y="91428"/>
                  </a:lnTo>
                  <a:lnTo>
                    <a:pt x="117879" y="79523"/>
                  </a:lnTo>
                  <a:lnTo>
                    <a:pt x="120000" y="67142"/>
                  </a:lnTo>
                  <a:lnTo>
                    <a:pt x="118727" y="54761"/>
                  </a:lnTo>
                  <a:lnTo>
                    <a:pt x="114911" y="43333"/>
                  </a:lnTo>
                  <a:lnTo>
                    <a:pt x="106855" y="32857"/>
                  </a:lnTo>
                  <a:lnTo>
                    <a:pt x="100918" y="27142"/>
                  </a:lnTo>
                  <a:lnTo>
                    <a:pt x="94134" y="22857"/>
                  </a:lnTo>
                  <a:lnTo>
                    <a:pt x="86501" y="18571"/>
                  </a:lnTo>
                  <a:lnTo>
                    <a:pt x="78021" y="14761"/>
                  </a:lnTo>
                  <a:lnTo>
                    <a:pt x="69540" y="10952"/>
                  </a:lnTo>
                  <a:lnTo>
                    <a:pt x="61060" y="8095"/>
                  </a:lnTo>
                  <a:lnTo>
                    <a:pt x="52155" y="6190"/>
                  </a:lnTo>
                  <a:lnTo>
                    <a:pt x="43674" y="3809"/>
                  </a:lnTo>
                  <a:lnTo>
                    <a:pt x="35194" y="2380"/>
                  </a:lnTo>
                  <a:lnTo>
                    <a:pt x="27985" y="952"/>
                  </a:lnTo>
                  <a:lnTo>
                    <a:pt x="20353" y="0"/>
                  </a:lnTo>
                  <a:lnTo>
                    <a:pt x="14416" y="0"/>
                  </a:lnTo>
                  <a:lnTo>
                    <a:pt x="8904" y="0"/>
                  </a:lnTo>
                  <a:lnTo>
                    <a:pt x="4664" y="0"/>
                  </a:lnTo>
                  <a:lnTo>
                    <a:pt x="1696" y="952"/>
                  </a:lnTo>
                  <a:lnTo>
                    <a:pt x="0" y="2380"/>
                  </a:lnTo>
                  <a:lnTo>
                    <a:pt x="5088" y="3333"/>
                  </a:lnTo>
                  <a:lnTo>
                    <a:pt x="10176" y="3809"/>
                  </a:lnTo>
                  <a:lnTo>
                    <a:pt x="16113" y="4761"/>
                  </a:lnTo>
                  <a:lnTo>
                    <a:pt x="22049" y="6190"/>
                  </a:lnTo>
                  <a:lnTo>
                    <a:pt x="27985" y="7619"/>
                  </a:lnTo>
                  <a:lnTo>
                    <a:pt x="34770" y="8571"/>
                  </a:lnTo>
                  <a:lnTo>
                    <a:pt x="41554" y="10476"/>
                  </a:lnTo>
                  <a:lnTo>
                    <a:pt x="48339" y="11904"/>
                  </a:lnTo>
                  <a:lnTo>
                    <a:pt x="54699" y="14285"/>
                  </a:lnTo>
                  <a:lnTo>
                    <a:pt x="61908" y="16190"/>
                  </a:lnTo>
                  <a:lnTo>
                    <a:pt x="68692" y="18571"/>
                  </a:lnTo>
                  <a:lnTo>
                    <a:pt x="75053" y="21428"/>
                  </a:lnTo>
                  <a:lnTo>
                    <a:pt x="81837" y="24761"/>
                  </a:lnTo>
                  <a:lnTo>
                    <a:pt x="88197" y="28571"/>
                  </a:lnTo>
                  <a:lnTo>
                    <a:pt x="94134" y="32380"/>
                  </a:lnTo>
                  <a:lnTo>
                    <a:pt x="99646" y="3666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56" name="Google Shape;2756;p12"/>
            <p:cNvSpPr/>
            <p:nvPr/>
          </p:nvSpPr>
          <p:spPr>
            <a:xfrm>
              <a:off x="6205537" y="4043362"/>
              <a:ext cx="30161" cy="61912"/>
            </a:xfrm>
            <a:custGeom>
              <a:rect b="b" l="l" r="r" t="t"/>
              <a:pathLst>
                <a:path extrusionOk="0" h="120000" w="120000">
                  <a:moveTo>
                    <a:pt x="0" y="65546"/>
                  </a:moveTo>
                  <a:lnTo>
                    <a:pt x="0" y="75126"/>
                  </a:lnTo>
                  <a:lnTo>
                    <a:pt x="4210" y="84705"/>
                  </a:lnTo>
                  <a:lnTo>
                    <a:pt x="12631" y="93277"/>
                  </a:lnTo>
                  <a:lnTo>
                    <a:pt x="25263" y="100840"/>
                  </a:lnTo>
                  <a:lnTo>
                    <a:pt x="40000" y="107394"/>
                  </a:lnTo>
                  <a:lnTo>
                    <a:pt x="57894" y="112941"/>
                  </a:lnTo>
                  <a:lnTo>
                    <a:pt x="76842" y="116974"/>
                  </a:lnTo>
                  <a:lnTo>
                    <a:pt x="96842" y="119495"/>
                  </a:lnTo>
                  <a:lnTo>
                    <a:pt x="103157" y="120000"/>
                  </a:lnTo>
                  <a:lnTo>
                    <a:pt x="109473" y="118487"/>
                  </a:lnTo>
                  <a:lnTo>
                    <a:pt x="114736" y="116974"/>
                  </a:lnTo>
                  <a:lnTo>
                    <a:pt x="116842" y="114453"/>
                  </a:lnTo>
                  <a:lnTo>
                    <a:pt x="116842" y="111932"/>
                  </a:lnTo>
                  <a:lnTo>
                    <a:pt x="115789" y="108907"/>
                  </a:lnTo>
                  <a:lnTo>
                    <a:pt x="111578" y="106386"/>
                  </a:lnTo>
                  <a:lnTo>
                    <a:pt x="105263" y="105378"/>
                  </a:lnTo>
                  <a:lnTo>
                    <a:pt x="86315" y="101848"/>
                  </a:lnTo>
                  <a:lnTo>
                    <a:pt x="67368" y="97310"/>
                  </a:lnTo>
                  <a:lnTo>
                    <a:pt x="52631" y="90756"/>
                  </a:lnTo>
                  <a:lnTo>
                    <a:pt x="41052" y="84201"/>
                  </a:lnTo>
                  <a:lnTo>
                    <a:pt x="33684" y="75126"/>
                  </a:lnTo>
                  <a:lnTo>
                    <a:pt x="30526" y="66050"/>
                  </a:lnTo>
                  <a:lnTo>
                    <a:pt x="30526" y="55966"/>
                  </a:lnTo>
                  <a:lnTo>
                    <a:pt x="36842" y="45882"/>
                  </a:lnTo>
                  <a:lnTo>
                    <a:pt x="44210" y="38319"/>
                  </a:lnTo>
                  <a:lnTo>
                    <a:pt x="53684" y="31260"/>
                  </a:lnTo>
                  <a:lnTo>
                    <a:pt x="65263" y="24705"/>
                  </a:lnTo>
                  <a:lnTo>
                    <a:pt x="76842" y="19159"/>
                  </a:lnTo>
                  <a:lnTo>
                    <a:pt x="88421" y="14117"/>
                  </a:lnTo>
                  <a:lnTo>
                    <a:pt x="101052" y="9075"/>
                  </a:lnTo>
                  <a:lnTo>
                    <a:pt x="111578" y="4537"/>
                  </a:lnTo>
                  <a:lnTo>
                    <a:pt x="119999" y="504"/>
                  </a:lnTo>
                  <a:lnTo>
                    <a:pt x="111578" y="0"/>
                  </a:lnTo>
                  <a:lnTo>
                    <a:pt x="97894" y="3025"/>
                  </a:lnTo>
                  <a:lnTo>
                    <a:pt x="80000" y="9075"/>
                  </a:lnTo>
                  <a:lnTo>
                    <a:pt x="58947" y="18151"/>
                  </a:lnTo>
                  <a:lnTo>
                    <a:pt x="38947" y="28739"/>
                  </a:lnTo>
                  <a:lnTo>
                    <a:pt x="21052" y="40336"/>
                  </a:lnTo>
                  <a:lnTo>
                    <a:pt x="7368" y="53445"/>
                  </a:lnTo>
                  <a:lnTo>
                    <a:pt x="0" y="6554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57" name="Google Shape;2757;p12"/>
            <p:cNvSpPr/>
            <p:nvPr/>
          </p:nvSpPr>
          <p:spPr>
            <a:xfrm>
              <a:off x="6418262" y="4006850"/>
              <a:ext cx="65086" cy="82550"/>
            </a:xfrm>
            <a:custGeom>
              <a:rect b="b" l="l" r="r" t="t"/>
              <a:pathLst>
                <a:path extrusionOk="0" h="120000" w="120000">
                  <a:moveTo>
                    <a:pt x="97073" y="44903"/>
                  </a:moveTo>
                  <a:lnTo>
                    <a:pt x="100975" y="48000"/>
                  </a:lnTo>
                  <a:lnTo>
                    <a:pt x="104390" y="51483"/>
                  </a:lnTo>
                  <a:lnTo>
                    <a:pt x="106829" y="55354"/>
                  </a:lnTo>
                  <a:lnTo>
                    <a:pt x="108780" y="59612"/>
                  </a:lnTo>
                  <a:lnTo>
                    <a:pt x="109756" y="63483"/>
                  </a:lnTo>
                  <a:lnTo>
                    <a:pt x="109756" y="68129"/>
                  </a:lnTo>
                  <a:lnTo>
                    <a:pt x="107804" y="72387"/>
                  </a:lnTo>
                  <a:lnTo>
                    <a:pt x="105365" y="76258"/>
                  </a:lnTo>
                  <a:lnTo>
                    <a:pt x="101463" y="80903"/>
                  </a:lnTo>
                  <a:lnTo>
                    <a:pt x="97073" y="84774"/>
                  </a:lnTo>
                  <a:lnTo>
                    <a:pt x="91707" y="88258"/>
                  </a:lnTo>
                  <a:lnTo>
                    <a:pt x="86341" y="92129"/>
                  </a:lnTo>
                  <a:lnTo>
                    <a:pt x="80975" y="95225"/>
                  </a:lnTo>
                  <a:lnTo>
                    <a:pt x="75121" y="98709"/>
                  </a:lnTo>
                  <a:lnTo>
                    <a:pt x="69756" y="102193"/>
                  </a:lnTo>
                  <a:lnTo>
                    <a:pt x="64390" y="106064"/>
                  </a:lnTo>
                  <a:lnTo>
                    <a:pt x="62926" y="107612"/>
                  </a:lnTo>
                  <a:lnTo>
                    <a:pt x="61463" y="109161"/>
                  </a:lnTo>
                  <a:lnTo>
                    <a:pt x="60487" y="111096"/>
                  </a:lnTo>
                  <a:lnTo>
                    <a:pt x="59024" y="113032"/>
                  </a:lnTo>
                  <a:lnTo>
                    <a:pt x="58536" y="114580"/>
                  </a:lnTo>
                  <a:lnTo>
                    <a:pt x="58536" y="116516"/>
                  </a:lnTo>
                  <a:lnTo>
                    <a:pt x="59024" y="118064"/>
                  </a:lnTo>
                  <a:lnTo>
                    <a:pt x="60975" y="119612"/>
                  </a:lnTo>
                  <a:lnTo>
                    <a:pt x="63414" y="120000"/>
                  </a:lnTo>
                  <a:lnTo>
                    <a:pt x="65365" y="120000"/>
                  </a:lnTo>
                  <a:lnTo>
                    <a:pt x="67804" y="119612"/>
                  </a:lnTo>
                  <a:lnTo>
                    <a:pt x="69756" y="118064"/>
                  </a:lnTo>
                  <a:lnTo>
                    <a:pt x="75121" y="113419"/>
                  </a:lnTo>
                  <a:lnTo>
                    <a:pt x="81463" y="108387"/>
                  </a:lnTo>
                  <a:lnTo>
                    <a:pt x="87804" y="104129"/>
                  </a:lnTo>
                  <a:lnTo>
                    <a:pt x="94634" y="99483"/>
                  </a:lnTo>
                  <a:lnTo>
                    <a:pt x="100975" y="95225"/>
                  </a:lnTo>
                  <a:lnTo>
                    <a:pt x="106829" y="90193"/>
                  </a:lnTo>
                  <a:lnTo>
                    <a:pt x="112682" y="84774"/>
                  </a:lnTo>
                  <a:lnTo>
                    <a:pt x="116585" y="78967"/>
                  </a:lnTo>
                  <a:lnTo>
                    <a:pt x="119512" y="72387"/>
                  </a:lnTo>
                  <a:lnTo>
                    <a:pt x="120000" y="65806"/>
                  </a:lnTo>
                  <a:lnTo>
                    <a:pt x="118048" y="59225"/>
                  </a:lnTo>
                  <a:lnTo>
                    <a:pt x="115121" y="52645"/>
                  </a:lnTo>
                  <a:lnTo>
                    <a:pt x="110731" y="46451"/>
                  </a:lnTo>
                  <a:lnTo>
                    <a:pt x="104878" y="41419"/>
                  </a:lnTo>
                  <a:lnTo>
                    <a:pt x="98048" y="36387"/>
                  </a:lnTo>
                  <a:lnTo>
                    <a:pt x="91219" y="31741"/>
                  </a:lnTo>
                  <a:lnTo>
                    <a:pt x="86341" y="28645"/>
                  </a:lnTo>
                  <a:lnTo>
                    <a:pt x="80487" y="26322"/>
                  </a:lnTo>
                  <a:lnTo>
                    <a:pt x="74146" y="23225"/>
                  </a:lnTo>
                  <a:lnTo>
                    <a:pt x="67804" y="19741"/>
                  </a:lnTo>
                  <a:lnTo>
                    <a:pt x="61463" y="16645"/>
                  </a:lnTo>
                  <a:lnTo>
                    <a:pt x="54634" y="13548"/>
                  </a:lnTo>
                  <a:lnTo>
                    <a:pt x="47804" y="10838"/>
                  </a:lnTo>
                  <a:lnTo>
                    <a:pt x="41463" y="8516"/>
                  </a:lnTo>
                  <a:lnTo>
                    <a:pt x="35121" y="6193"/>
                  </a:lnTo>
                  <a:lnTo>
                    <a:pt x="28780" y="3870"/>
                  </a:lnTo>
                  <a:lnTo>
                    <a:pt x="22439" y="2709"/>
                  </a:lnTo>
                  <a:lnTo>
                    <a:pt x="17073" y="1161"/>
                  </a:lnTo>
                  <a:lnTo>
                    <a:pt x="11707" y="387"/>
                  </a:lnTo>
                  <a:lnTo>
                    <a:pt x="7317" y="0"/>
                  </a:lnTo>
                  <a:lnTo>
                    <a:pt x="3414" y="387"/>
                  </a:lnTo>
                  <a:lnTo>
                    <a:pt x="0" y="1161"/>
                  </a:lnTo>
                  <a:lnTo>
                    <a:pt x="3902" y="2322"/>
                  </a:lnTo>
                  <a:lnTo>
                    <a:pt x="8292" y="3483"/>
                  </a:lnTo>
                  <a:lnTo>
                    <a:pt x="13658" y="5419"/>
                  </a:lnTo>
                  <a:lnTo>
                    <a:pt x="18536" y="6967"/>
                  </a:lnTo>
                  <a:lnTo>
                    <a:pt x="24878" y="9290"/>
                  </a:lnTo>
                  <a:lnTo>
                    <a:pt x="31219" y="11612"/>
                  </a:lnTo>
                  <a:lnTo>
                    <a:pt x="38048" y="14322"/>
                  </a:lnTo>
                  <a:lnTo>
                    <a:pt x="44878" y="16645"/>
                  </a:lnTo>
                  <a:lnTo>
                    <a:pt x="51707" y="19741"/>
                  </a:lnTo>
                  <a:lnTo>
                    <a:pt x="58536" y="23225"/>
                  </a:lnTo>
                  <a:lnTo>
                    <a:pt x="65365" y="26709"/>
                  </a:lnTo>
                  <a:lnTo>
                    <a:pt x="72195" y="30193"/>
                  </a:lnTo>
                  <a:lnTo>
                    <a:pt x="79512" y="33677"/>
                  </a:lnTo>
                  <a:lnTo>
                    <a:pt x="85365" y="37161"/>
                  </a:lnTo>
                  <a:lnTo>
                    <a:pt x="91219" y="40645"/>
                  </a:lnTo>
                  <a:lnTo>
                    <a:pt x="97073" y="4490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58" name="Google Shape;2758;p12"/>
            <p:cNvSpPr/>
            <p:nvPr/>
          </p:nvSpPr>
          <p:spPr>
            <a:xfrm>
              <a:off x="6346825" y="4103687"/>
              <a:ext cx="22225" cy="49211"/>
            </a:xfrm>
            <a:custGeom>
              <a:rect b="b" l="l" r="r" t="t"/>
              <a:pathLst>
                <a:path extrusionOk="0" h="120000" w="120000">
                  <a:moveTo>
                    <a:pt x="44819" y="8983"/>
                  </a:moveTo>
                  <a:lnTo>
                    <a:pt x="41927" y="5133"/>
                  </a:lnTo>
                  <a:lnTo>
                    <a:pt x="36144" y="1925"/>
                  </a:lnTo>
                  <a:lnTo>
                    <a:pt x="27469" y="641"/>
                  </a:lnTo>
                  <a:lnTo>
                    <a:pt x="20240" y="0"/>
                  </a:lnTo>
                  <a:lnTo>
                    <a:pt x="11566" y="1283"/>
                  </a:lnTo>
                  <a:lnTo>
                    <a:pt x="4337" y="3208"/>
                  </a:lnTo>
                  <a:lnTo>
                    <a:pt x="0" y="7058"/>
                  </a:lnTo>
                  <a:lnTo>
                    <a:pt x="0" y="10909"/>
                  </a:lnTo>
                  <a:lnTo>
                    <a:pt x="7228" y="26951"/>
                  </a:lnTo>
                  <a:lnTo>
                    <a:pt x="21686" y="45561"/>
                  </a:lnTo>
                  <a:lnTo>
                    <a:pt x="39036" y="64171"/>
                  </a:lnTo>
                  <a:lnTo>
                    <a:pt x="59277" y="81497"/>
                  </a:lnTo>
                  <a:lnTo>
                    <a:pt x="79518" y="96898"/>
                  </a:lnTo>
                  <a:lnTo>
                    <a:pt x="98313" y="109732"/>
                  </a:lnTo>
                  <a:lnTo>
                    <a:pt x="111325" y="118074"/>
                  </a:lnTo>
                  <a:lnTo>
                    <a:pt x="119999" y="120000"/>
                  </a:lnTo>
                  <a:lnTo>
                    <a:pt x="115662" y="111657"/>
                  </a:lnTo>
                  <a:lnTo>
                    <a:pt x="108433" y="101390"/>
                  </a:lnTo>
                  <a:lnTo>
                    <a:pt x="98313" y="88556"/>
                  </a:lnTo>
                  <a:lnTo>
                    <a:pt x="85301" y="72513"/>
                  </a:lnTo>
                  <a:lnTo>
                    <a:pt x="73734" y="56470"/>
                  </a:lnTo>
                  <a:lnTo>
                    <a:pt x="62168" y="40427"/>
                  </a:lnTo>
                  <a:lnTo>
                    <a:pt x="52048" y="24385"/>
                  </a:lnTo>
                  <a:lnTo>
                    <a:pt x="44819" y="898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59" name="Google Shape;2759;p12"/>
            <p:cNvSpPr/>
            <p:nvPr/>
          </p:nvSpPr>
          <p:spPr>
            <a:xfrm>
              <a:off x="6337300" y="4076700"/>
              <a:ext cx="11112" cy="25399"/>
            </a:xfrm>
            <a:custGeom>
              <a:rect b="b" l="l" r="r" t="t"/>
              <a:pathLst>
                <a:path extrusionOk="0" h="120000" w="120000">
                  <a:moveTo>
                    <a:pt x="60000" y="12765"/>
                  </a:moveTo>
                  <a:lnTo>
                    <a:pt x="57272" y="7659"/>
                  </a:lnTo>
                  <a:lnTo>
                    <a:pt x="49090" y="2553"/>
                  </a:lnTo>
                  <a:lnTo>
                    <a:pt x="38181" y="0"/>
                  </a:lnTo>
                  <a:lnTo>
                    <a:pt x="27272" y="0"/>
                  </a:lnTo>
                  <a:lnTo>
                    <a:pt x="16363" y="1276"/>
                  </a:lnTo>
                  <a:lnTo>
                    <a:pt x="8181" y="3829"/>
                  </a:lnTo>
                  <a:lnTo>
                    <a:pt x="0" y="8936"/>
                  </a:lnTo>
                  <a:lnTo>
                    <a:pt x="0" y="14042"/>
                  </a:lnTo>
                  <a:lnTo>
                    <a:pt x="0" y="30638"/>
                  </a:lnTo>
                  <a:lnTo>
                    <a:pt x="10909" y="48510"/>
                  </a:lnTo>
                  <a:lnTo>
                    <a:pt x="21818" y="66382"/>
                  </a:lnTo>
                  <a:lnTo>
                    <a:pt x="38181" y="82978"/>
                  </a:lnTo>
                  <a:lnTo>
                    <a:pt x="57272" y="99574"/>
                  </a:lnTo>
                  <a:lnTo>
                    <a:pt x="76363" y="111063"/>
                  </a:lnTo>
                  <a:lnTo>
                    <a:pt x="100909" y="118723"/>
                  </a:lnTo>
                  <a:lnTo>
                    <a:pt x="114545" y="120000"/>
                  </a:lnTo>
                  <a:lnTo>
                    <a:pt x="120000" y="97021"/>
                  </a:lnTo>
                  <a:lnTo>
                    <a:pt x="103636" y="68936"/>
                  </a:lnTo>
                  <a:lnTo>
                    <a:pt x="84545" y="40851"/>
                  </a:lnTo>
                  <a:lnTo>
                    <a:pt x="60000" y="127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60" name="Google Shape;2760;p12"/>
            <p:cNvSpPr/>
            <p:nvPr/>
          </p:nvSpPr>
          <p:spPr>
            <a:xfrm>
              <a:off x="6327775" y="4059237"/>
              <a:ext cx="9524" cy="14287"/>
            </a:xfrm>
            <a:custGeom>
              <a:rect b="b" l="l" r="r" t="t"/>
              <a:pathLst>
                <a:path extrusionOk="0" h="120000" w="120000">
                  <a:moveTo>
                    <a:pt x="63157" y="15555"/>
                  </a:moveTo>
                  <a:lnTo>
                    <a:pt x="63157" y="17777"/>
                  </a:lnTo>
                  <a:lnTo>
                    <a:pt x="60000" y="8888"/>
                  </a:lnTo>
                  <a:lnTo>
                    <a:pt x="47368" y="2222"/>
                  </a:lnTo>
                  <a:lnTo>
                    <a:pt x="37894" y="0"/>
                  </a:lnTo>
                  <a:lnTo>
                    <a:pt x="22105" y="0"/>
                  </a:lnTo>
                  <a:lnTo>
                    <a:pt x="12631" y="2222"/>
                  </a:lnTo>
                  <a:lnTo>
                    <a:pt x="3157" y="8888"/>
                  </a:lnTo>
                  <a:lnTo>
                    <a:pt x="0" y="17777"/>
                  </a:lnTo>
                  <a:lnTo>
                    <a:pt x="0" y="24444"/>
                  </a:lnTo>
                  <a:lnTo>
                    <a:pt x="3157" y="37777"/>
                  </a:lnTo>
                  <a:lnTo>
                    <a:pt x="12631" y="53333"/>
                  </a:lnTo>
                  <a:lnTo>
                    <a:pt x="25263" y="71111"/>
                  </a:lnTo>
                  <a:lnTo>
                    <a:pt x="44210" y="86666"/>
                  </a:lnTo>
                  <a:lnTo>
                    <a:pt x="63157" y="102222"/>
                  </a:lnTo>
                  <a:lnTo>
                    <a:pt x="85263" y="111111"/>
                  </a:lnTo>
                  <a:lnTo>
                    <a:pt x="104210" y="120000"/>
                  </a:lnTo>
                  <a:lnTo>
                    <a:pt x="120000" y="120000"/>
                  </a:lnTo>
                  <a:lnTo>
                    <a:pt x="113684" y="93333"/>
                  </a:lnTo>
                  <a:lnTo>
                    <a:pt x="101052" y="64444"/>
                  </a:lnTo>
                  <a:lnTo>
                    <a:pt x="78947" y="35555"/>
                  </a:lnTo>
                  <a:lnTo>
                    <a:pt x="63157" y="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61" name="Google Shape;2761;p12"/>
            <p:cNvSpPr/>
            <p:nvPr/>
          </p:nvSpPr>
          <p:spPr>
            <a:xfrm>
              <a:off x="6319837" y="4046537"/>
              <a:ext cx="12699" cy="9524"/>
            </a:xfrm>
            <a:custGeom>
              <a:rect b="b" l="l" r="r" t="t"/>
              <a:pathLst>
                <a:path extrusionOk="0" h="120000" w="120000">
                  <a:moveTo>
                    <a:pt x="94615" y="90000"/>
                  </a:moveTo>
                  <a:lnTo>
                    <a:pt x="106153" y="80000"/>
                  </a:lnTo>
                  <a:lnTo>
                    <a:pt x="117692" y="70000"/>
                  </a:lnTo>
                  <a:lnTo>
                    <a:pt x="120000" y="53333"/>
                  </a:lnTo>
                  <a:lnTo>
                    <a:pt x="120000" y="40000"/>
                  </a:lnTo>
                  <a:lnTo>
                    <a:pt x="115384" y="20000"/>
                  </a:lnTo>
                  <a:lnTo>
                    <a:pt x="106153" y="6666"/>
                  </a:lnTo>
                  <a:lnTo>
                    <a:pt x="94615" y="0"/>
                  </a:lnTo>
                  <a:lnTo>
                    <a:pt x="83076" y="0"/>
                  </a:lnTo>
                  <a:lnTo>
                    <a:pt x="76153" y="0"/>
                  </a:lnTo>
                  <a:lnTo>
                    <a:pt x="66923" y="3333"/>
                  </a:lnTo>
                  <a:lnTo>
                    <a:pt x="48461" y="13333"/>
                  </a:lnTo>
                  <a:lnTo>
                    <a:pt x="30000" y="26666"/>
                  </a:lnTo>
                  <a:lnTo>
                    <a:pt x="13846" y="50000"/>
                  </a:lnTo>
                  <a:lnTo>
                    <a:pt x="6923" y="73333"/>
                  </a:lnTo>
                  <a:lnTo>
                    <a:pt x="0" y="96666"/>
                  </a:lnTo>
                  <a:lnTo>
                    <a:pt x="0" y="103333"/>
                  </a:lnTo>
                  <a:lnTo>
                    <a:pt x="9230" y="110000"/>
                  </a:lnTo>
                  <a:lnTo>
                    <a:pt x="20769" y="120000"/>
                  </a:lnTo>
                  <a:lnTo>
                    <a:pt x="30000" y="120000"/>
                  </a:lnTo>
                  <a:lnTo>
                    <a:pt x="41538" y="120000"/>
                  </a:lnTo>
                  <a:lnTo>
                    <a:pt x="55384" y="110000"/>
                  </a:lnTo>
                  <a:lnTo>
                    <a:pt x="69230" y="106666"/>
                  </a:lnTo>
                  <a:lnTo>
                    <a:pt x="83076" y="100000"/>
                  </a:lnTo>
                  <a:lnTo>
                    <a:pt x="94615" y="9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62" name="Google Shape;2762;p12"/>
            <p:cNvSpPr/>
            <p:nvPr/>
          </p:nvSpPr>
          <p:spPr>
            <a:xfrm>
              <a:off x="6256337" y="4030662"/>
              <a:ext cx="52387" cy="61912"/>
            </a:xfrm>
            <a:custGeom>
              <a:rect b="b" l="l" r="r" t="t"/>
              <a:pathLst>
                <a:path extrusionOk="0" h="120000" w="120000">
                  <a:moveTo>
                    <a:pt x="44242" y="18305"/>
                  </a:moveTo>
                  <a:lnTo>
                    <a:pt x="35151" y="23389"/>
                  </a:lnTo>
                  <a:lnTo>
                    <a:pt x="27878" y="29491"/>
                  </a:lnTo>
                  <a:lnTo>
                    <a:pt x="20000" y="36610"/>
                  </a:lnTo>
                  <a:lnTo>
                    <a:pt x="13333" y="43220"/>
                  </a:lnTo>
                  <a:lnTo>
                    <a:pt x="8484" y="50847"/>
                  </a:lnTo>
                  <a:lnTo>
                    <a:pt x="4242" y="58474"/>
                  </a:lnTo>
                  <a:lnTo>
                    <a:pt x="1212" y="66101"/>
                  </a:lnTo>
                  <a:lnTo>
                    <a:pt x="0" y="74237"/>
                  </a:lnTo>
                  <a:lnTo>
                    <a:pt x="1212" y="86440"/>
                  </a:lnTo>
                  <a:lnTo>
                    <a:pt x="7272" y="96610"/>
                  </a:lnTo>
                  <a:lnTo>
                    <a:pt x="15757" y="105254"/>
                  </a:lnTo>
                  <a:lnTo>
                    <a:pt x="26060" y="111864"/>
                  </a:lnTo>
                  <a:lnTo>
                    <a:pt x="38787" y="116440"/>
                  </a:lnTo>
                  <a:lnTo>
                    <a:pt x="53333" y="119491"/>
                  </a:lnTo>
                  <a:lnTo>
                    <a:pt x="66666" y="120000"/>
                  </a:lnTo>
                  <a:lnTo>
                    <a:pt x="80000" y="117966"/>
                  </a:lnTo>
                  <a:lnTo>
                    <a:pt x="83030" y="117966"/>
                  </a:lnTo>
                  <a:lnTo>
                    <a:pt x="86060" y="116949"/>
                  </a:lnTo>
                  <a:lnTo>
                    <a:pt x="87878" y="114915"/>
                  </a:lnTo>
                  <a:lnTo>
                    <a:pt x="88484" y="112372"/>
                  </a:lnTo>
                  <a:lnTo>
                    <a:pt x="87878" y="111355"/>
                  </a:lnTo>
                  <a:lnTo>
                    <a:pt x="86060" y="111355"/>
                  </a:lnTo>
                  <a:lnTo>
                    <a:pt x="83030" y="110338"/>
                  </a:lnTo>
                  <a:lnTo>
                    <a:pt x="79393" y="110338"/>
                  </a:lnTo>
                  <a:lnTo>
                    <a:pt x="75151" y="110338"/>
                  </a:lnTo>
                  <a:lnTo>
                    <a:pt x="71515" y="110338"/>
                  </a:lnTo>
                  <a:lnTo>
                    <a:pt x="67878" y="110338"/>
                  </a:lnTo>
                  <a:lnTo>
                    <a:pt x="66060" y="110338"/>
                  </a:lnTo>
                  <a:lnTo>
                    <a:pt x="58787" y="109830"/>
                  </a:lnTo>
                  <a:lnTo>
                    <a:pt x="52727" y="109322"/>
                  </a:lnTo>
                  <a:lnTo>
                    <a:pt x="45454" y="108813"/>
                  </a:lnTo>
                  <a:lnTo>
                    <a:pt x="38181" y="107288"/>
                  </a:lnTo>
                  <a:lnTo>
                    <a:pt x="30909" y="105254"/>
                  </a:lnTo>
                  <a:lnTo>
                    <a:pt x="24242" y="101186"/>
                  </a:lnTo>
                  <a:lnTo>
                    <a:pt x="17575" y="96101"/>
                  </a:lnTo>
                  <a:lnTo>
                    <a:pt x="10303" y="88474"/>
                  </a:lnTo>
                  <a:lnTo>
                    <a:pt x="9090" y="79830"/>
                  </a:lnTo>
                  <a:lnTo>
                    <a:pt x="9696" y="71694"/>
                  </a:lnTo>
                  <a:lnTo>
                    <a:pt x="12727" y="63050"/>
                  </a:lnTo>
                  <a:lnTo>
                    <a:pt x="16969" y="55423"/>
                  </a:lnTo>
                  <a:lnTo>
                    <a:pt x="23636" y="48813"/>
                  </a:lnTo>
                  <a:lnTo>
                    <a:pt x="30303" y="41694"/>
                  </a:lnTo>
                  <a:lnTo>
                    <a:pt x="38181" y="35593"/>
                  </a:lnTo>
                  <a:lnTo>
                    <a:pt x="47272" y="30000"/>
                  </a:lnTo>
                  <a:lnTo>
                    <a:pt x="56969" y="24915"/>
                  </a:lnTo>
                  <a:lnTo>
                    <a:pt x="66666" y="19830"/>
                  </a:lnTo>
                  <a:lnTo>
                    <a:pt x="76363" y="15762"/>
                  </a:lnTo>
                  <a:lnTo>
                    <a:pt x="86060" y="12203"/>
                  </a:lnTo>
                  <a:lnTo>
                    <a:pt x="95757" y="9661"/>
                  </a:lnTo>
                  <a:lnTo>
                    <a:pt x="104242" y="6610"/>
                  </a:lnTo>
                  <a:lnTo>
                    <a:pt x="112727" y="5084"/>
                  </a:lnTo>
                  <a:lnTo>
                    <a:pt x="119999" y="3559"/>
                  </a:lnTo>
                  <a:lnTo>
                    <a:pt x="115151" y="1525"/>
                  </a:lnTo>
                  <a:lnTo>
                    <a:pt x="107272" y="0"/>
                  </a:lnTo>
                  <a:lnTo>
                    <a:pt x="98181" y="1525"/>
                  </a:lnTo>
                  <a:lnTo>
                    <a:pt x="87272" y="3050"/>
                  </a:lnTo>
                  <a:lnTo>
                    <a:pt x="75151" y="6101"/>
                  </a:lnTo>
                  <a:lnTo>
                    <a:pt x="63636" y="9661"/>
                  </a:lnTo>
                  <a:lnTo>
                    <a:pt x="53333" y="14237"/>
                  </a:lnTo>
                  <a:lnTo>
                    <a:pt x="44242" y="18305"/>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63" name="Google Shape;2763;p12"/>
            <p:cNvSpPr/>
            <p:nvPr/>
          </p:nvSpPr>
          <p:spPr>
            <a:xfrm>
              <a:off x="6345237" y="4030662"/>
              <a:ext cx="34924" cy="47625"/>
            </a:xfrm>
            <a:custGeom>
              <a:rect b="b" l="l" r="r" t="t"/>
              <a:pathLst>
                <a:path extrusionOk="0" h="120000" w="120000">
                  <a:moveTo>
                    <a:pt x="101250" y="40000"/>
                  </a:moveTo>
                  <a:lnTo>
                    <a:pt x="104062" y="52459"/>
                  </a:lnTo>
                  <a:lnTo>
                    <a:pt x="102187" y="63606"/>
                  </a:lnTo>
                  <a:lnTo>
                    <a:pt x="94687" y="72131"/>
                  </a:lnTo>
                  <a:lnTo>
                    <a:pt x="83437" y="80655"/>
                  </a:lnTo>
                  <a:lnTo>
                    <a:pt x="70312" y="87868"/>
                  </a:lnTo>
                  <a:lnTo>
                    <a:pt x="56250" y="95081"/>
                  </a:lnTo>
                  <a:lnTo>
                    <a:pt x="40312" y="102295"/>
                  </a:lnTo>
                  <a:lnTo>
                    <a:pt x="27187" y="109508"/>
                  </a:lnTo>
                  <a:lnTo>
                    <a:pt x="25312" y="111475"/>
                  </a:lnTo>
                  <a:lnTo>
                    <a:pt x="24375" y="112786"/>
                  </a:lnTo>
                  <a:lnTo>
                    <a:pt x="24375" y="115409"/>
                  </a:lnTo>
                  <a:lnTo>
                    <a:pt x="26250" y="117377"/>
                  </a:lnTo>
                  <a:lnTo>
                    <a:pt x="28125" y="119344"/>
                  </a:lnTo>
                  <a:lnTo>
                    <a:pt x="31875" y="120000"/>
                  </a:lnTo>
                  <a:lnTo>
                    <a:pt x="34687" y="120000"/>
                  </a:lnTo>
                  <a:lnTo>
                    <a:pt x="38437" y="119344"/>
                  </a:lnTo>
                  <a:lnTo>
                    <a:pt x="54375" y="112131"/>
                  </a:lnTo>
                  <a:lnTo>
                    <a:pt x="71250" y="104918"/>
                  </a:lnTo>
                  <a:lnTo>
                    <a:pt x="86250" y="96393"/>
                  </a:lnTo>
                  <a:lnTo>
                    <a:pt x="101250" y="86557"/>
                  </a:lnTo>
                  <a:lnTo>
                    <a:pt x="110625" y="76065"/>
                  </a:lnTo>
                  <a:lnTo>
                    <a:pt x="117187" y="64262"/>
                  </a:lnTo>
                  <a:lnTo>
                    <a:pt x="120000" y="51147"/>
                  </a:lnTo>
                  <a:lnTo>
                    <a:pt x="115312" y="38032"/>
                  </a:lnTo>
                  <a:lnTo>
                    <a:pt x="105000" y="26885"/>
                  </a:lnTo>
                  <a:lnTo>
                    <a:pt x="91875" y="18360"/>
                  </a:lnTo>
                  <a:lnTo>
                    <a:pt x="75000" y="10491"/>
                  </a:lnTo>
                  <a:lnTo>
                    <a:pt x="57187" y="5245"/>
                  </a:lnTo>
                  <a:lnTo>
                    <a:pt x="38437" y="1311"/>
                  </a:lnTo>
                  <a:lnTo>
                    <a:pt x="21562" y="0"/>
                  </a:lnTo>
                  <a:lnTo>
                    <a:pt x="8437" y="655"/>
                  </a:lnTo>
                  <a:lnTo>
                    <a:pt x="0" y="3934"/>
                  </a:lnTo>
                  <a:lnTo>
                    <a:pt x="15000" y="6557"/>
                  </a:lnTo>
                  <a:lnTo>
                    <a:pt x="30937" y="9180"/>
                  </a:lnTo>
                  <a:lnTo>
                    <a:pt x="45000" y="11147"/>
                  </a:lnTo>
                  <a:lnTo>
                    <a:pt x="59062" y="14426"/>
                  </a:lnTo>
                  <a:lnTo>
                    <a:pt x="72187" y="18360"/>
                  </a:lnTo>
                  <a:lnTo>
                    <a:pt x="84375" y="23606"/>
                  </a:lnTo>
                  <a:lnTo>
                    <a:pt x="94687" y="30163"/>
                  </a:lnTo>
                  <a:lnTo>
                    <a:pt x="101250" y="40000"/>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64" name="Google Shape;2764;p12"/>
            <p:cNvSpPr/>
            <p:nvPr/>
          </p:nvSpPr>
          <p:spPr>
            <a:xfrm>
              <a:off x="6223000" y="4019550"/>
              <a:ext cx="84137" cy="100011"/>
            </a:xfrm>
            <a:custGeom>
              <a:rect b="b" l="l" r="r" t="t"/>
              <a:pathLst>
                <a:path extrusionOk="0" h="120000" w="120000">
                  <a:moveTo>
                    <a:pt x="46811" y="15831"/>
                  </a:moveTo>
                  <a:lnTo>
                    <a:pt x="37523" y="22163"/>
                  </a:lnTo>
                  <a:lnTo>
                    <a:pt x="28235" y="29129"/>
                  </a:lnTo>
                  <a:lnTo>
                    <a:pt x="20061" y="36411"/>
                  </a:lnTo>
                  <a:lnTo>
                    <a:pt x="12631" y="44327"/>
                  </a:lnTo>
                  <a:lnTo>
                    <a:pt x="6687" y="52875"/>
                  </a:lnTo>
                  <a:lnTo>
                    <a:pt x="2229" y="62058"/>
                  </a:lnTo>
                  <a:lnTo>
                    <a:pt x="0" y="71873"/>
                  </a:lnTo>
                  <a:lnTo>
                    <a:pt x="371" y="82005"/>
                  </a:lnTo>
                  <a:lnTo>
                    <a:pt x="1486" y="84538"/>
                  </a:lnTo>
                  <a:lnTo>
                    <a:pt x="2600" y="87704"/>
                  </a:lnTo>
                  <a:lnTo>
                    <a:pt x="4086" y="89604"/>
                  </a:lnTo>
                  <a:lnTo>
                    <a:pt x="5572" y="92137"/>
                  </a:lnTo>
                  <a:lnTo>
                    <a:pt x="7801" y="94353"/>
                  </a:lnTo>
                  <a:lnTo>
                    <a:pt x="10030" y="96569"/>
                  </a:lnTo>
                  <a:lnTo>
                    <a:pt x="12631" y="98469"/>
                  </a:lnTo>
                  <a:lnTo>
                    <a:pt x="15232" y="100052"/>
                  </a:lnTo>
                  <a:lnTo>
                    <a:pt x="21176" y="102902"/>
                  </a:lnTo>
                  <a:lnTo>
                    <a:pt x="26749" y="105435"/>
                  </a:lnTo>
                  <a:lnTo>
                    <a:pt x="32321" y="107651"/>
                  </a:lnTo>
                  <a:lnTo>
                    <a:pt x="38266" y="109234"/>
                  </a:lnTo>
                  <a:lnTo>
                    <a:pt x="44582" y="111134"/>
                  </a:lnTo>
                  <a:lnTo>
                    <a:pt x="50526" y="112717"/>
                  </a:lnTo>
                  <a:lnTo>
                    <a:pt x="56842" y="113984"/>
                  </a:lnTo>
                  <a:lnTo>
                    <a:pt x="62786" y="115250"/>
                  </a:lnTo>
                  <a:lnTo>
                    <a:pt x="69473" y="116200"/>
                  </a:lnTo>
                  <a:lnTo>
                    <a:pt x="75789" y="117150"/>
                  </a:lnTo>
                  <a:lnTo>
                    <a:pt x="82105" y="117783"/>
                  </a:lnTo>
                  <a:lnTo>
                    <a:pt x="88421" y="118416"/>
                  </a:lnTo>
                  <a:lnTo>
                    <a:pt x="95108" y="118733"/>
                  </a:lnTo>
                  <a:lnTo>
                    <a:pt x="101424" y="119050"/>
                  </a:lnTo>
                  <a:lnTo>
                    <a:pt x="107739" y="119683"/>
                  </a:lnTo>
                  <a:lnTo>
                    <a:pt x="114055" y="120000"/>
                  </a:lnTo>
                  <a:lnTo>
                    <a:pt x="115913" y="120000"/>
                  </a:lnTo>
                  <a:lnTo>
                    <a:pt x="117770" y="118733"/>
                  </a:lnTo>
                  <a:lnTo>
                    <a:pt x="118885" y="117783"/>
                  </a:lnTo>
                  <a:lnTo>
                    <a:pt x="120000" y="115883"/>
                  </a:lnTo>
                  <a:lnTo>
                    <a:pt x="120000" y="113984"/>
                  </a:lnTo>
                  <a:lnTo>
                    <a:pt x="118885" y="112717"/>
                  </a:lnTo>
                  <a:lnTo>
                    <a:pt x="117399" y="111451"/>
                  </a:lnTo>
                  <a:lnTo>
                    <a:pt x="115541" y="111134"/>
                  </a:lnTo>
                  <a:lnTo>
                    <a:pt x="109597" y="111134"/>
                  </a:lnTo>
                  <a:lnTo>
                    <a:pt x="103653" y="111134"/>
                  </a:lnTo>
                  <a:lnTo>
                    <a:pt x="97708" y="110817"/>
                  </a:lnTo>
                  <a:lnTo>
                    <a:pt x="92136" y="110501"/>
                  </a:lnTo>
                  <a:lnTo>
                    <a:pt x="85820" y="110184"/>
                  </a:lnTo>
                  <a:lnTo>
                    <a:pt x="79876" y="109234"/>
                  </a:lnTo>
                  <a:lnTo>
                    <a:pt x="74303" y="108601"/>
                  </a:lnTo>
                  <a:lnTo>
                    <a:pt x="67987" y="107968"/>
                  </a:lnTo>
                  <a:lnTo>
                    <a:pt x="62414" y="106701"/>
                  </a:lnTo>
                  <a:lnTo>
                    <a:pt x="56099" y="105751"/>
                  </a:lnTo>
                  <a:lnTo>
                    <a:pt x="50526" y="104168"/>
                  </a:lnTo>
                  <a:lnTo>
                    <a:pt x="44953" y="102902"/>
                  </a:lnTo>
                  <a:lnTo>
                    <a:pt x="39380" y="101319"/>
                  </a:lnTo>
                  <a:lnTo>
                    <a:pt x="34179" y="99102"/>
                  </a:lnTo>
                  <a:lnTo>
                    <a:pt x="28235" y="96886"/>
                  </a:lnTo>
                  <a:lnTo>
                    <a:pt x="23034" y="94986"/>
                  </a:lnTo>
                  <a:lnTo>
                    <a:pt x="18947" y="92137"/>
                  </a:lnTo>
                  <a:lnTo>
                    <a:pt x="15232" y="88654"/>
                  </a:lnTo>
                  <a:lnTo>
                    <a:pt x="13003" y="85171"/>
                  </a:lnTo>
                  <a:lnTo>
                    <a:pt x="11517" y="80738"/>
                  </a:lnTo>
                  <a:lnTo>
                    <a:pt x="11517" y="75672"/>
                  </a:lnTo>
                  <a:lnTo>
                    <a:pt x="12260" y="69023"/>
                  </a:lnTo>
                  <a:lnTo>
                    <a:pt x="14117" y="62374"/>
                  </a:lnTo>
                  <a:lnTo>
                    <a:pt x="15603" y="57625"/>
                  </a:lnTo>
                  <a:lnTo>
                    <a:pt x="18947" y="52242"/>
                  </a:lnTo>
                  <a:lnTo>
                    <a:pt x="22291" y="47493"/>
                  </a:lnTo>
                  <a:lnTo>
                    <a:pt x="25263" y="43060"/>
                  </a:lnTo>
                  <a:lnTo>
                    <a:pt x="29349" y="39261"/>
                  </a:lnTo>
                  <a:lnTo>
                    <a:pt x="33065" y="35145"/>
                  </a:lnTo>
                  <a:lnTo>
                    <a:pt x="37523" y="31662"/>
                  </a:lnTo>
                  <a:lnTo>
                    <a:pt x="42352" y="27862"/>
                  </a:lnTo>
                  <a:lnTo>
                    <a:pt x="47925" y="24063"/>
                  </a:lnTo>
                  <a:lnTo>
                    <a:pt x="53498" y="20263"/>
                  </a:lnTo>
                  <a:lnTo>
                    <a:pt x="60185" y="16781"/>
                  </a:lnTo>
                  <a:lnTo>
                    <a:pt x="67244" y="12981"/>
                  </a:lnTo>
                  <a:lnTo>
                    <a:pt x="74674" y="9815"/>
                  </a:lnTo>
                  <a:lnTo>
                    <a:pt x="81362" y="6965"/>
                  </a:lnTo>
                  <a:lnTo>
                    <a:pt x="88049" y="4432"/>
                  </a:lnTo>
                  <a:lnTo>
                    <a:pt x="93993" y="2216"/>
                  </a:lnTo>
                  <a:lnTo>
                    <a:pt x="99566" y="316"/>
                  </a:lnTo>
                  <a:lnTo>
                    <a:pt x="94736" y="0"/>
                  </a:lnTo>
                  <a:lnTo>
                    <a:pt x="88421" y="316"/>
                  </a:lnTo>
                  <a:lnTo>
                    <a:pt x="82105" y="1583"/>
                  </a:lnTo>
                  <a:lnTo>
                    <a:pt x="74674" y="3482"/>
                  </a:lnTo>
                  <a:lnTo>
                    <a:pt x="67244" y="6015"/>
                  </a:lnTo>
                  <a:lnTo>
                    <a:pt x="59814" y="8865"/>
                  </a:lnTo>
                  <a:lnTo>
                    <a:pt x="52755" y="12348"/>
                  </a:lnTo>
                  <a:lnTo>
                    <a:pt x="46811" y="15831"/>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65" name="Google Shape;2765;p12"/>
            <p:cNvSpPr/>
            <p:nvPr/>
          </p:nvSpPr>
          <p:spPr>
            <a:xfrm>
              <a:off x="6342062" y="4016375"/>
              <a:ext cx="74611" cy="66674"/>
            </a:xfrm>
            <a:custGeom>
              <a:rect b="b" l="l" r="r" t="t"/>
              <a:pathLst>
                <a:path extrusionOk="0" h="120000" w="120000">
                  <a:moveTo>
                    <a:pt x="100000" y="36996"/>
                  </a:moveTo>
                  <a:lnTo>
                    <a:pt x="105531" y="43636"/>
                  </a:lnTo>
                  <a:lnTo>
                    <a:pt x="108510" y="51225"/>
                  </a:lnTo>
                  <a:lnTo>
                    <a:pt x="110212" y="59288"/>
                  </a:lnTo>
                  <a:lnTo>
                    <a:pt x="110212" y="68300"/>
                  </a:lnTo>
                  <a:lnTo>
                    <a:pt x="109361" y="75415"/>
                  </a:lnTo>
                  <a:lnTo>
                    <a:pt x="107234" y="81106"/>
                  </a:lnTo>
                  <a:lnTo>
                    <a:pt x="103829" y="87272"/>
                  </a:lnTo>
                  <a:lnTo>
                    <a:pt x="100425" y="92015"/>
                  </a:lnTo>
                  <a:lnTo>
                    <a:pt x="95744" y="97707"/>
                  </a:lnTo>
                  <a:lnTo>
                    <a:pt x="91489" y="101976"/>
                  </a:lnTo>
                  <a:lnTo>
                    <a:pt x="86808" y="106719"/>
                  </a:lnTo>
                  <a:lnTo>
                    <a:pt x="82553" y="111936"/>
                  </a:lnTo>
                  <a:lnTo>
                    <a:pt x="81276" y="113359"/>
                  </a:lnTo>
                  <a:lnTo>
                    <a:pt x="80851" y="114782"/>
                  </a:lnTo>
                  <a:lnTo>
                    <a:pt x="81276" y="116679"/>
                  </a:lnTo>
                  <a:lnTo>
                    <a:pt x="82553" y="118102"/>
                  </a:lnTo>
                  <a:lnTo>
                    <a:pt x="83829" y="119525"/>
                  </a:lnTo>
                  <a:lnTo>
                    <a:pt x="85531" y="120000"/>
                  </a:lnTo>
                  <a:lnTo>
                    <a:pt x="87234" y="119525"/>
                  </a:lnTo>
                  <a:lnTo>
                    <a:pt x="88936" y="118102"/>
                  </a:lnTo>
                  <a:lnTo>
                    <a:pt x="98723" y="110988"/>
                  </a:lnTo>
                  <a:lnTo>
                    <a:pt x="106808" y="101976"/>
                  </a:lnTo>
                  <a:lnTo>
                    <a:pt x="113617" y="91067"/>
                  </a:lnTo>
                  <a:lnTo>
                    <a:pt x="118297" y="79683"/>
                  </a:lnTo>
                  <a:lnTo>
                    <a:pt x="120000" y="66877"/>
                  </a:lnTo>
                  <a:lnTo>
                    <a:pt x="118723" y="55019"/>
                  </a:lnTo>
                  <a:lnTo>
                    <a:pt x="114893" y="43636"/>
                  </a:lnTo>
                  <a:lnTo>
                    <a:pt x="106808" y="33201"/>
                  </a:lnTo>
                  <a:lnTo>
                    <a:pt x="100851" y="27984"/>
                  </a:lnTo>
                  <a:lnTo>
                    <a:pt x="94042" y="22766"/>
                  </a:lnTo>
                  <a:lnTo>
                    <a:pt x="85957" y="18498"/>
                  </a:lnTo>
                  <a:lnTo>
                    <a:pt x="77872" y="14703"/>
                  </a:lnTo>
                  <a:lnTo>
                    <a:pt x="69361" y="11383"/>
                  </a:lnTo>
                  <a:lnTo>
                    <a:pt x="60425" y="8537"/>
                  </a:lnTo>
                  <a:lnTo>
                    <a:pt x="51914" y="6166"/>
                  </a:lnTo>
                  <a:lnTo>
                    <a:pt x="42978" y="3794"/>
                  </a:lnTo>
                  <a:lnTo>
                    <a:pt x="34893" y="2371"/>
                  </a:lnTo>
                  <a:lnTo>
                    <a:pt x="26808" y="948"/>
                  </a:lnTo>
                  <a:lnTo>
                    <a:pt x="20000" y="0"/>
                  </a:lnTo>
                  <a:lnTo>
                    <a:pt x="13617" y="0"/>
                  </a:lnTo>
                  <a:lnTo>
                    <a:pt x="8085" y="0"/>
                  </a:lnTo>
                  <a:lnTo>
                    <a:pt x="4255" y="474"/>
                  </a:lnTo>
                  <a:lnTo>
                    <a:pt x="1702" y="1897"/>
                  </a:lnTo>
                  <a:lnTo>
                    <a:pt x="0" y="2845"/>
                  </a:lnTo>
                  <a:lnTo>
                    <a:pt x="5106" y="3794"/>
                  </a:lnTo>
                  <a:lnTo>
                    <a:pt x="10638" y="4268"/>
                  </a:lnTo>
                  <a:lnTo>
                    <a:pt x="16170" y="5691"/>
                  </a:lnTo>
                  <a:lnTo>
                    <a:pt x="22127" y="6640"/>
                  </a:lnTo>
                  <a:lnTo>
                    <a:pt x="28510" y="7588"/>
                  </a:lnTo>
                  <a:lnTo>
                    <a:pt x="34893" y="8537"/>
                  </a:lnTo>
                  <a:lnTo>
                    <a:pt x="41276" y="10434"/>
                  </a:lnTo>
                  <a:lnTo>
                    <a:pt x="48510" y="11857"/>
                  </a:lnTo>
                  <a:lnTo>
                    <a:pt x="54893" y="14229"/>
                  </a:lnTo>
                  <a:lnTo>
                    <a:pt x="62127" y="16600"/>
                  </a:lnTo>
                  <a:lnTo>
                    <a:pt x="68936" y="18972"/>
                  </a:lnTo>
                  <a:lnTo>
                    <a:pt x="75319" y="21818"/>
                  </a:lnTo>
                  <a:lnTo>
                    <a:pt x="81702" y="25138"/>
                  </a:lnTo>
                  <a:lnTo>
                    <a:pt x="88510" y="28458"/>
                  </a:lnTo>
                  <a:lnTo>
                    <a:pt x="94468" y="32727"/>
                  </a:lnTo>
                  <a:lnTo>
                    <a:pt x="100000" y="36996"/>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66" name="Google Shape;2766;p12"/>
            <p:cNvSpPr/>
            <p:nvPr/>
          </p:nvSpPr>
          <p:spPr>
            <a:xfrm>
              <a:off x="6192837" y="4052887"/>
              <a:ext cx="30161" cy="61912"/>
            </a:xfrm>
            <a:custGeom>
              <a:rect b="b" l="l" r="r" t="t"/>
              <a:pathLst>
                <a:path extrusionOk="0" h="120000" w="120000">
                  <a:moveTo>
                    <a:pt x="0" y="65084"/>
                  </a:moveTo>
                  <a:lnTo>
                    <a:pt x="0" y="75254"/>
                  </a:lnTo>
                  <a:lnTo>
                    <a:pt x="5217" y="84406"/>
                  </a:lnTo>
                  <a:lnTo>
                    <a:pt x="13565" y="93559"/>
                  </a:lnTo>
                  <a:lnTo>
                    <a:pt x="25043" y="100677"/>
                  </a:lnTo>
                  <a:lnTo>
                    <a:pt x="40695" y="107288"/>
                  </a:lnTo>
                  <a:lnTo>
                    <a:pt x="57391" y="113389"/>
                  </a:lnTo>
                  <a:lnTo>
                    <a:pt x="77217" y="117457"/>
                  </a:lnTo>
                  <a:lnTo>
                    <a:pt x="96000" y="119491"/>
                  </a:lnTo>
                  <a:lnTo>
                    <a:pt x="102260" y="120000"/>
                  </a:lnTo>
                  <a:lnTo>
                    <a:pt x="108521" y="118983"/>
                  </a:lnTo>
                  <a:lnTo>
                    <a:pt x="113739" y="117457"/>
                  </a:lnTo>
                  <a:lnTo>
                    <a:pt x="115826" y="114915"/>
                  </a:lnTo>
                  <a:lnTo>
                    <a:pt x="115826" y="111864"/>
                  </a:lnTo>
                  <a:lnTo>
                    <a:pt x="114782" y="109322"/>
                  </a:lnTo>
                  <a:lnTo>
                    <a:pt x="111652" y="106779"/>
                  </a:lnTo>
                  <a:lnTo>
                    <a:pt x="105391" y="105762"/>
                  </a:lnTo>
                  <a:lnTo>
                    <a:pt x="85565" y="102203"/>
                  </a:lnTo>
                  <a:lnTo>
                    <a:pt x="66782" y="97627"/>
                  </a:lnTo>
                  <a:lnTo>
                    <a:pt x="52173" y="91016"/>
                  </a:lnTo>
                  <a:lnTo>
                    <a:pt x="41739" y="83898"/>
                  </a:lnTo>
                  <a:lnTo>
                    <a:pt x="34434" y="75254"/>
                  </a:lnTo>
                  <a:lnTo>
                    <a:pt x="30260" y="66101"/>
                  </a:lnTo>
                  <a:lnTo>
                    <a:pt x="30260" y="55932"/>
                  </a:lnTo>
                  <a:lnTo>
                    <a:pt x="36521" y="45254"/>
                  </a:lnTo>
                  <a:lnTo>
                    <a:pt x="44869" y="37627"/>
                  </a:lnTo>
                  <a:lnTo>
                    <a:pt x="58434" y="30508"/>
                  </a:lnTo>
                  <a:lnTo>
                    <a:pt x="73043" y="23389"/>
                  </a:lnTo>
                  <a:lnTo>
                    <a:pt x="88695" y="16779"/>
                  </a:lnTo>
                  <a:lnTo>
                    <a:pt x="102260" y="11694"/>
                  </a:lnTo>
                  <a:lnTo>
                    <a:pt x="113739" y="6101"/>
                  </a:lnTo>
                  <a:lnTo>
                    <a:pt x="120000" y="3050"/>
                  </a:lnTo>
                  <a:lnTo>
                    <a:pt x="120000" y="0"/>
                  </a:lnTo>
                  <a:lnTo>
                    <a:pt x="106434" y="2033"/>
                  </a:lnTo>
                  <a:lnTo>
                    <a:pt x="88695" y="6101"/>
                  </a:lnTo>
                  <a:lnTo>
                    <a:pt x="70956" y="13220"/>
                  </a:lnTo>
                  <a:lnTo>
                    <a:pt x="51130" y="21355"/>
                  </a:lnTo>
                  <a:lnTo>
                    <a:pt x="33391" y="31016"/>
                  </a:lnTo>
                  <a:lnTo>
                    <a:pt x="17739" y="41694"/>
                  </a:lnTo>
                  <a:lnTo>
                    <a:pt x="6260" y="53389"/>
                  </a:lnTo>
                  <a:lnTo>
                    <a:pt x="0" y="65084"/>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67" name="Google Shape;2767;p12"/>
            <p:cNvSpPr/>
            <p:nvPr/>
          </p:nvSpPr>
          <p:spPr>
            <a:xfrm>
              <a:off x="6403975" y="4011612"/>
              <a:ext cx="65086" cy="82550"/>
            </a:xfrm>
            <a:custGeom>
              <a:rect b="b" l="l" r="r" t="t"/>
              <a:pathLst>
                <a:path extrusionOk="0" h="120000" w="120000">
                  <a:moveTo>
                    <a:pt x="97959" y="44903"/>
                  </a:moveTo>
                  <a:lnTo>
                    <a:pt x="101877" y="48000"/>
                  </a:lnTo>
                  <a:lnTo>
                    <a:pt x="104816" y="51483"/>
                  </a:lnTo>
                  <a:lnTo>
                    <a:pt x="107755" y="55741"/>
                  </a:lnTo>
                  <a:lnTo>
                    <a:pt x="109224" y="59612"/>
                  </a:lnTo>
                  <a:lnTo>
                    <a:pt x="110693" y="63483"/>
                  </a:lnTo>
                  <a:lnTo>
                    <a:pt x="109714" y="68129"/>
                  </a:lnTo>
                  <a:lnTo>
                    <a:pt x="108734" y="72387"/>
                  </a:lnTo>
                  <a:lnTo>
                    <a:pt x="105795" y="76645"/>
                  </a:lnTo>
                  <a:lnTo>
                    <a:pt x="101877" y="80903"/>
                  </a:lnTo>
                  <a:lnTo>
                    <a:pt x="97469" y="84774"/>
                  </a:lnTo>
                  <a:lnTo>
                    <a:pt x="92081" y="88645"/>
                  </a:lnTo>
                  <a:lnTo>
                    <a:pt x="86693" y="92129"/>
                  </a:lnTo>
                  <a:lnTo>
                    <a:pt x="81306" y="95225"/>
                  </a:lnTo>
                  <a:lnTo>
                    <a:pt x="75428" y="98709"/>
                  </a:lnTo>
                  <a:lnTo>
                    <a:pt x="69551" y="102193"/>
                  </a:lnTo>
                  <a:lnTo>
                    <a:pt x="64653" y="106451"/>
                  </a:lnTo>
                  <a:lnTo>
                    <a:pt x="62693" y="107612"/>
                  </a:lnTo>
                  <a:lnTo>
                    <a:pt x="61714" y="109548"/>
                  </a:lnTo>
                  <a:lnTo>
                    <a:pt x="60734" y="111096"/>
                  </a:lnTo>
                  <a:lnTo>
                    <a:pt x="59265" y="113032"/>
                  </a:lnTo>
                  <a:lnTo>
                    <a:pt x="58775" y="114580"/>
                  </a:lnTo>
                  <a:lnTo>
                    <a:pt x="58775" y="116516"/>
                  </a:lnTo>
                  <a:lnTo>
                    <a:pt x="59755" y="118451"/>
                  </a:lnTo>
                  <a:lnTo>
                    <a:pt x="61714" y="119612"/>
                  </a:lnTo>
                  <a:lnTo>
                    <a:pt x="64163" y="120000"/>
                  </a:lnTo>
                  <a:lnTo>
                    <a:pt x="66122" y="120000"/>
                  </a:lnTo>
                  <a:lnTo>
                    <a:pt x="68081" y="119612"/>
                  </a:lnTo>
                  <a:lnTo>
                    <a:pt x="69551" y="118451"/>
                  </a:lnTo>
                  <a:lnTo>
                    <a:pt x="75428" y="113032"/>
                  </a:lnTo>
                  <a:lnTo>
                    <a:pt x="81795" y="108387"/>
                  </a:lnTo>
                  <a:lnTo>
                    <a:pt x="88163" y="104129"/>
                  </a:lnTo>
                  <a:lnTo>
                    <a:pt x="95020" y="99483"/>
                  </a:lnTo>
                  <a:lnTo>
                    <a:pt x="101387" y="95225"/>
                  </a:lnTo>
                  <a:lnTo>
                    <a:pt x="107755" y="90193"/>
                  </a:lnTo>
                  <a:lnTo>
                    <a:pt x="112653" y="84774"/>
                  </a:lnTo>
                  <a:lnTo>
                    <a:pt x="116571" y="78967"/>
                  </a:lnTo>
                  <a:lnTo>
                    <a:pt x="119510" y="72000"/>
                  </a:lnTo>
                  <a:lnTo>
                    <a:pt x="120000" y="65419"/>
                  </a:lnTo>
                  <a:lnTo>
                    <a:pt x="119020" y="58838"/>
                  </a:lnTo>
                  <a:lnTo>
                    <a:pt x="116081" y="51870"/>
                  </a:lnTo>
                  <a:lnTo>
                    <a:pt x="111673" y="46064"/>
                  </a:lnTo>
                  <a:lnTo>
                    <a:pt x="106285" y="40645"/>
                  </a:lnTo>
                  <a:lnTo>
                    <a:pt x="99428" y="36000"/>
                  </a:lnTo>
                  <a:lnTo>
                    <a:pt x="92081" y="32129"/>
                  </a:lnTo>
                  <a:lnTo>
                    <a:pt x="86204" y="29419"/>
                  </a:lnTo>
                  <a:lnTo>
                    <a:pt x="79836" y="26709"/>
                  </a:lnTo>
                  <a:lnTo>
                    <a:pt x="73959" y="23612"/>
                  </a:lnTo>
                  <a:lnTo>
                    <a:pt x="66612" y="20903"/>
                  </a:lnTo>
                  <a:lnTo>
                    <a:pt x="59755" y="17806"/>
                  </a:lnTo>
                  <a:lnTo>
                    <a:pt x="52408" y="15096"/>
                  </a:lnTo>
                  <a:lnTo>
                    <a:pt x="45551" y="12000"/>
                  </a:lnTo>
                  <a:lnTo>
                    <a:pt x="38693" y="9290"/>
                  </a:lnTo>
                  <a:lnTo>
                    <a:pt x="32326" y="6967"/>
                  </a:lnTo>
                  <a:lnTo>
                    <a:pt x="25959" y="5032"/>
                  </a:lnTo>
                  <a:lnTo>
                    <a:pt x="19591" y="3096"/>
                  </a:lnTo>
                  <a:lnTo>
                    <a:pt x="14693" y="1935"/>
                  </a:lnTo>
                  <a:lnTo>
                    <a:pt x="9795" y="387"/>
                  </a:lnTo>
                  <a:lnTo>
                    <a:pt x="5877" y="0"/>
                  </a:lnTo>
                  <a:lnTo>
                    <a:pt x="2448" y="0"/>
                  </a:lnTo>
                  <a:lnTo>
                    <a:pt x="0" y="774"/>
                  </a:lnTo>
                  <a:lnTo>
                    <a:pt x="5387" y="3096"/>
                  </a:lnTo>
                  <a:lnTo>
                    <a:pt x="11265" y="5419"/>
                  </a:lnTo>
                  <a:lnTo>
                    <a:pt x="17632" y="7741"/>
                  </a:lnTo>
                  <a:lnTo>
                    <a:pt x="23020" y="9677"/>
                  </a:lnTo>
                  <a:lnTo>
                    <a:pt x="29387" y="12000"/>
                  </a:lnTo>
                  <a:lnTo>
                    <a:pt x="35755" y="14322"/>
                  </a:lnTo>
                  <a:lnTo>
                    <a:pt x="42122" y="17032"/>
                  </a:lnTo>
                  <a:lnTo>
                    <a:pt x="48489" y="19741"/>
                  </a:lnTo>
                  <a:lnTo>
                    <a:pt x="55346" y="22064"/>
                  </a:lnTo>
                  <a:lnTo>
                    <a:pt x="61714" y="24774"/>
                  </a:lnTo>
                  <a:lnTo>
                    <a:pt x="68081" y="27483"/>
                  </a:lnTo>
                  <a:lnTo>
                    <a:pt x="74448" y="30580"/>
                  </a:lnTo>
                  <a:lnTo>
                    <a:pt x="80816" y="34064"/>
                  </a:lnTo>
                  <a:lnTo>
                    <a:pt x="86204" y="37161"/>
                  </a:lnTo>
                  <a:lnTo>
                    <a:pt x="92081" y="41032"/>
                  </a:lnTo>
                  <a:lnTo>
                    <a:pt x="97959" y="44903"/>
                  </a:lnTo>
                  <a:close/>
                </a:path>
              </a:pathLst>
            </a:custGeom>
            <a:solidFill>
              <a:srgbClr val="000000"/>
            </a:solidFill>
            <a:ln cap="flat" cmpd="sng" w="9525">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768" name="Google Shape;2768;p12"/>
            <p:cNvGrpSpPr/>
            <p:nvPr/>
          </p:nvGrpSpPr>
          <p:grpSpPr>
            <a:xfrm>
              <a:off x="6269037" y="4125912"/>
              <a:ext cx="214312" cy="285750"/>
              <a:chOff x="5991225" y="3846512"/>
              <a:chExt cx="300036" cy="454025"/>
            </a:xfrm>
          </p:grpSpPr>
          <p:sp>
            <p:nvSpPr>
              <p:cNvPr id="2769" name="Google Shape;2769;p12"/>
              <p:cNvSpPr txBox="1"/>
              <p:nvPr/>
            </p:nvSpPr>
            <p:spPr>
              <a:xfrm>
                <a:off x="6016625" y="4143375"/>
                <a:ext cx="242886" cy="889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70" name="Google Shape;2770;p12"/>
              <p:cNvSpPr txBox="1"/>
              <p:nvPr/>
            </p:nvSpPr>
            <p:spPr>
              <a:xfrm>
                <a:off x="5991225" y="4211637"/>
                <a:ext cx="300036" cy="889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71" name="Google Shape;2771;p12"/>
              <p:cNvSpPr txBox="1"/>
              <p:nvPr/>
            </p:nvSpPr>
            <p:spPr>
              <a:xfrm>
                <a:off x="6045200" y="4070350"/>
                <a:ext cx="188912" cy="889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72" name="Google Shape;2772;p12"/>
              <p:cNvSpPr txBox="1"/>
              <p:nvPr/>
            </p:nvSpPr>
            <p:spPr>
              <a:xfrm>
                <a:off x="6061075" y="3997325"/>
                <a:ext cx="153987" cy="889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73" name="Google Shape;2773;p12"/>
              <p:cNvSpPr txBox="1"/>
              <p:nvPr/>
            </p:nvSpPr>
            <p:spPr>
              <a:xfrm>
                <a:off x="6076950" y="3924300"/>
                <a:ext cx="117474" cy="889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74" name="Google Shape;2774;p12"/>
              <p:cNvSpPr txBox="1"/>
              <p:nvPr/>
            </p:nvSpPr>
            <p:spPr>
              <a:xfrm>
                <a:off x="6094412" y="3846512"/>
                <a:ext cx="80961" cy="88900"/>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8" name="Shape 2778"/>
        <p:cNvGrpSpPr/>
        <p:nvPr/>
      </p:nvGrpSpPr>
      <p:grpSpPr>
        <a:xfrm>
          <a:off x="0" y="0"/>
          <a:ext cx="0" cy="0"/>
          <a:chOff x="0" y="0"/>
          <a:chExt cx="0" cy="0"/>
        </a:xfrm>
      </p:grpSpPr>
      <p:grpSp>
        <p:nvGrpSpPr>
          <p:cNvPr id="2779" name="Google Shape;2779;p13"/>
          <p:cNvGrpSpPr/>
          <p:nvPr/>
        </p:nvGrpSpPr>
        <p:grpSpPr>
          <a:xfrm>
            <a:off x="1169987" y="1319212"/>
            <a:ext cx="6375400" cy="2293936"/>
            <a:chOff x="0" y="0"/>
            <a:chExt cx="2147483584" cy="2147483621"/>
          </a:xfrm>
        </p:grpSpPr>
        <p:pic>
          <p:nvPicPr>
            <p:cNvPr id="2780" name="Google Shape;2780;p13"/>
            <p:cNvPicPr preferRelativeResize="0"/>
            <p:nvPr/>
          </p:nvPicPr>
          <p:blipFill rotWithShape="1">
            <a:blip r:embed="rId3">
              <a:alphaModFix/>
            </a:blip>
            <a:srcRect b="0" l="0" r="0" t="0"/>
            <a:stretch/>
          </p:blipFill>
          <p:spPr>
            <a:xfrm>
              <a:off x="56146688" y="719295700"/>
              <a:ext cx="205871981" cy="487456626"/>
            </a:xfrm>
            <a:prstGeom prst="rect">
              <a:avLst/>
            </a:prstGeom>
            <a:noFill/>
            <a:ln>
              <a:noFill/>
            </a:ln>
          </p:spPr>
        </p:pic>
        <p:sp>
          <p:nvSpPr>
            <p:cNvPr id="2781" name="Google Shape;2781;p13"/>
            <p:cNvSpPr txBox="1"/>
            <p:nvPr/>
          </p:nvSpPr>
          <p:spPr>
            <a:xfrm>
              <a:off x="310679125" y="759421250"/>
              <a:ext cx="69515162" cy="387885178"/>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782" name="Google Shape;2782;p13"/>
            <p:cNvCxnSpPr/>
            <p:nvPr/>
          </p:nvCxnSpPr>
          <p:spPr>
            <a:xfrm>
              <a:off x="259344850" y="942218100"/>
              <a:ext cx="47056415" cy="1485679"/>
            </a:xfrm>
            <a:prstGeom prst="straightConnector1">
              <a:avLst/>
            </a:prstGeom>
            <a:noFill/>
            <a:ln cap="flat" cmpd="sng" w="9525">
              <a:solidFill>
                <a:schemeClr val="dk1"/>
              </a:solidFill>
              <a:prstDash val="solid"/>
              <a:miter lim="8000"/>
              <a:headEnd len="sm" w="sm" type="none"/>
              <a:tailEnd len="sm" w="sm" type="none"/>
            </a:ln>
          </p:spPr>
        </p:cxnSp>
        <p:sp>
          <p:nvSpPr>
            <p:cNvPr id="2783" name="Google Shape;2783;p13"/>
            <p:cNvSpPr/>
            <p:nvPr/>
          </p:nvSpPr>
          <p:spPr>
            <a:xfrm>
              <a:off x="626705900" y="176851175"/>
              <a:ext cx="689269409" cy="1918617737"/>
            </a:xfrm>
            <a:custGeom>
              <a:rect b="b" l="l" r="r" t="t"/>
              <a:pathLst>
                <a:path extrusionOk="0" h="120000" w="120000">
                  <a:moveTo>
                    <a:pt x="22198" y="669"/>
                  </a:moveTo>
                  <a:cubicBezTo>
                    <a:pt x="11145" y="1338"/>
                    <a:pt x="6501" y="6788"/>
                    <a:pt x="3250" y="15011"/>
                  </a:cubicBezTo>
                  <a:cubicBezTo>
                    <a:pt x="0" y="23235"/>
                    <a:pt x="2414" y="39298"/>
                    <a:pt x="2693" y="50007"/>
                  </a:cubicBezTo>
                  <a:cubicBezTo>
                    <a:pt x="2972" y="60717"/>
                    <a:pt x="1578" y="73721"/>
                    <a:pt x="4922" y="79266"/>
                  </a:cubicBezTo>
                  <a:cubicBezTo>
                    <a:pt x="8266" y="84812"/>
                    <a:pt x="13560" y="78501"/>
                    <a:pt x="22755" y="83282"/>
                  </a:cubicBezTo>
                  <a:cubicBezTo>
                    <a:pt x="31950" y="88063"/>
                    <a:pt x="48482" y="102119"/>
                    <a:pt x="60092" y="107952"/>
                  </a:cubicBezTo>
                  <a:cubicBezTo>
                    <a:pt x="71702" y="113784"/>
                    <a:pt x="83869" y="120000"/>
                    <a:pt x="92414" y="118278"/>
                  </a:cubicBezTo>
                  <a:cubicBezTo>
                    <a:pt x="100959" y="116557"/>
                    <a:pt x="107089" y="110247"/>
                    <a:pt x="111362" y="97625"/>
                  </a:cubicBezTo>
                  <a:cubicBezTo>
                    <a:pt x="115634" y="85003"/>
                    <a:pt x="117956" y="55458"/>
                    <a:pt x="118049" y="42549"/>
                  </a:cubicBezTo>
                  <a:cubicBezTo>
                    <a:pt x="118142" y="29641"/>
                    <a:pt x="120000" y="25434"/>
                    <a:pt x="111919" y="20175"/>
                  </a:cubicBezTo>
                  <a:cubicBezTo>
                    <a:pt x="103839" y="14916"/>
                    <a:pt x="84334" y="14342"/>
                    <a:pt x="69566" y="10996"/>
                  </a:cubicBezTo>
                  <a:cubicBezTo>
                    <a:pt x="54798" y="7649"/>
                    <a:pt x="33250" y="0"/>
                    <a:pt x="22198" y="669"/>
                  </a:cubicBezTo>
                  <a:close/>
                </a:path>
              </a:pathLst>
            </a:custGeom>
            <a:solidFill>
              <a:srgbClr val="00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84" name="Google Shape;2784;p13"/>
            <p:cNvSpPr/>
            <p:nvPr/>
          </p:nvSpPr>
          <p:spPr>
            <a:xfrm>
              <a:off x="688734800" y="616751000"/>
              <a:ext cx="65237303" cy="181310074"/>
            </a:xfrm>
            <a:prstGeom prst="ellipse">
              <a:avLst/>
            </a:pr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85" name="Google Shape;2785;p13"/>
            <p:cNvSpPr/>
            <p:nvPr/>
          </p:nvSpPr>
          <p:spPr>
            <a:xfrm>
              <a:off x="1132027500" y="903578000"/>
              <a:ext cx="65237303" cy="181310074"/>
            </a:xfrm>
            <a:prstGeom prst="ellipse">
              <a:avLst/>
            </a:pr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86" name="Google Shape;2786;p13"/>
            <p:cNvSpPr/>
            <p:nvPr/>
          </p:nvSpPr>
          <p:spPr>
            <a:xfrm>
              <a:off x="955031400" y="1407381900"/>
              <a:ext cx="65237303" cy="181310074"/>
            </a:xfrm>
            <a:prstGeom prst="ellipse">
              <a:avLst/>
            </a:pr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787" name="Google Shape;2787;p13"/>
            <p:cNvCxnSpPr/>
            <p:nvPr/>
          </p:nvCxnSpPr>
          <p:spPr>
            <a:xfrm flipH="1" rot="10800000">
              <a:off x="380729175" y="732670473"/>
              <a:ext cx="312818047" cy="231839127"/>
            </a:xfrm>
            <a:prstGeom prst="straightConnector1">
              <a:avLst/>
            </a:prstGeom>
            <a:noFill/>
            <a:ln cap="flat" cmpd="sng" w="9525">
              <a:solidFill>
                <a:schemeClr val="dk1"/>
              </a:solidFill>
              <a:prstDash val="solid"/>
              <a:miter lim="8000"/>
              <a:headEnd len="sm" w="sm" type="none"/>
              <a:tailEnd len="sm" w="sm" type="none"/>
            </a:ln>
          </p:spPr>
        </p:cxnSp>
        <p:cxnSp>
          <p:nvCxnSpPr>
            <p:cNvPr id="2788" name="Google Shape;2788;p13"/>
            <p:cNvCxnSpPr/>
            <p:nvPr/>
          </p:nvCxnSpPr>
          <p:spPr>
            <a:xfrm>
              <a:off x="735791200" y="757935550"/>
              <a:ext cx="242768326" cy="674711288"/>
            </a:xfrm>
            <a:prstGeom prst="straightConnector1">
              <a:avLst/>
            </a:prstGeom>
            <a:noFill/>
            <a:ln cap="flat" cmpd="sng" w="9525">
              <a:solidFill>
                <a:schemeClr val="dk1"/>
              </a:solidFill>
              <a:prstDash val="solid"/>
              <a:miter lim="8000"/>
              <a:headEnd len="sm" w="sm" type="none"/>
              <a:tailEnd len="sm" w="sm" type="none"/>
            </a:ln>
          </p:spPr>
        </p:cxnSp>
        <p:cxnSp>
          <p:nvCxnSpPr>
            <p:cNvPr id="2789" name="Google Shape;2789;p13"/>
            <p:cNvCxnSpPr/>
            <p:nvPr/>
          </p:nvCxnSpPr>
          <p:spPr>
            <a:xfrm flipH="1" rot="10800000">
              <a:off x="1015455900" y="1043275949"/>
              <a:ext cx="131009502" cy="377481651"/>
            </a:xfrm>
            <a:prstGeom prst="straightConnector1">
              <a:avLst/>
            </a:prstGeom>
            <a:noFill/>
            <a:ln cap="flat" cmpd="sng" w="9525">
              <a:solidFill>
                <a:schemeClr val="dk1"/>
              </a:solidFill>
              <a:prstDash val="solid"/>
              <a:miter lim="8000"/>
              <a:headEnd len="sm" w="sm" type="none"/>
              <a:tailEnd len="sm" w="sm" type="none"/>
            </a:ln>
          </p:spPr>
        </p:cxnSp>
        <p:sp>
          <p:nvSpPr>
            <p:cNvPr id="2790" name="Google Shape;2790;p13"/>
            <p:cNvSpPr txBox="1"/>
            <p:nvPr/>
          </p:nvSpPr>
          <p:spPr>
            <a:xfrm>
              <a:off x="887120200" y="298715325"/>
              <a:ext cx="334742226" cy="4844842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telephone</a:t>
              </a:r>
              <a:endParaRPr/>
            </a:p>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network</a:t>
              </a:r>
              <a:endParaRPr/>
            </a:p>
          </p:txBody>
        </p:sp>
        <p:cxnSp>
          <p:nvCxnSpPr>
            <p:cNvPr id="2791" name="Google Shape;2791;p13"/>
            <p:cNvCxnSpPr/>
            <p:nvPr/>
          </p:nvCxnSpPr>
          <p:spPr>
            <a:xfrm flipH="1" rot="10800000">
              <a:off x="1178549300" y="979371198"/>
              <a:ext cx="163627991" cy="13375802"/>
            </a:xfrm>
            <a:prstGeom prst="straightConnector1">
              <a:avLst/>
            </a:prstGeom>
            <a:noFill/>
            <a:ln cap="flat" cmpd="sng" w="9525">
              <a:solidFill>
                <a:schemeClr val="dk1"/>
              </a:solidFill>
              <a:prstDash val="solid"/>
              <a:miter lim="8000"/>
              <a:headEnd len="sm" w="sm" type="none"/>
              <a:tailEnd len="sm" w="sm" type="none"/>
            </a:ln>
          </p:spPr>
        </p:cxnSp>
        <p:sp>
          <p:nvSpPr>
            <p:cNvPr id="2792" name="Google Shape;2792;p13"/>
            <p:cNvSpPr/>
            <p:nvPr/>
          </p:nvSpPr>
          <p:spPr>
            <a:xfrm>
              <a:off x="1458213900" y="228866800"/>
              <a:ext cx="689269684" cy="1918616821"/>
            </a:xfrm>
            <a:custGeom>
              <a:rect b="b" l="l" r="r" t="t"/>
              <a:pathLst>
                <a:path extrusionOk="0" h="120000" w="120000">
                  <a:moveTo>
                    <a:pt x="22198" y="669"/>
                  </a:moveTo>
                  <a:cubicBezTo>
                    <a:pt x="11145" y="1338"/>
                    <a:pt x="6501" y="6788"/>
                    <a:pt x="3250" y="15011"/>
                  </a:cubicBezTo>
                  <a:cubicBezTo>
                    <a:pt x="0" y="23235"/>
                    <a:pt x="2414" y="39298"/>
                    <a:pt x="2693" y="50007"/>
                  </a:cubicBezTo>
                  <a:cubicBezTo>
                    <a:pt x="2972" y="60717"/>
                    <a:pt x="1578" y="73721"/>
                    <a:pt x="4922" y="79266"/>
                  </a:cubicBezTo>
                  <a:cubicBezTo>
                    <a:pt x="8266" y="84812"/>
                    <a:pt x="13560" y="78501"/>
                    <a:pt x="22755" y="83282"/>
                  </a:cubicBezTo>
                  <a:cubicBezTo>
                    <a:pt x="31950" y="88063"/>
                    <a:pt x="48482" y="102119"/>
                    <a:pt x="60092" y="107952"/>
                  </a:cubicBezTo>
                  <a:cubicBezTo>
                    <a:pt x="71702" y="113784"/>
                    <a:pt x="83869" y="120000"/>
                    <a:pt x="92414" y="118278"/>
                  </a:cubicBezTo>
                  <a:cubicBezTo>
                    <a:pt x="100959" y="116557"/>
                    <a:pt x="107089" y="110247"/>
                    <a:pt x="111362" y="97625"/>
                  </a:cubicBezTo>
                  <a:cubicBezTo>
                    <a:pt x="115634" y="85003"/>
                    <a:pt x="117956" y="55458"/>
                    <a:pt x="118049" y="42549"/>
                  </a:cubicBezTo>
                  <a:cubicBezTo>
                    <a:pt x="118142" y="29641"/>
                    <a:pt x="120000" y="25434"/>
                    <a:pt x="111919" y="20175"/>
                  </a:cubicBezTo>
                  <a:cubicBezTo>
                    <a:pt x="103839" y="14916"/>
                    <a:pt x="84334" y="14342"/>
                    <a:pt x="69566" y="10996"/>
                  </a:cubicBezTo>
                  <a:cubicBezTo>
                    <a:pt x="54798" y="7649"/>
                    <a:pt x="33250" y="0"/>
                    <a:pt x="22198" y="669"/>
                  </a:cubicBezTo>
                  <a:close/>
                </a:path>
              </a:pathLst>
            </a:custGeom>
            <a:solidFill>
              <a:srgbClr val="00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793" name="Google Shape;2793;p13"/>
            <p:cNvGrpSpPr/>
            <p:nvPr/>
          </p:nvGrpSpPr>
          <p:grpSpPr>
            <a:xfrm>
              <a:off x="1510083178" y="858993728"/>
              <a:ext cx="191969280" cy="267506688"/>
              <a:chOff x="846137" y="509587"/>
              <a:chExt cx="569913" cy="285750"/>
            </a:xfrm>
          </p:grpSpPr>
          <p:grpSp>
            <p:nvGrpSpPr>
              <p:cNvPr id="2794" name="Google Shape;2794;p13"/>
              <p:cNvGrpSpPr/>
              <p:nvPr/>
            </p:nvGrpSpPr>
            <p:grpSpPr>
              <a:xfrm>
                <a:off x="846137" y="509587"/>
                <a:ext cx="569913" cy="285750"/>
                <a:chOff x="1601787" y="1039812"/>
                <a:chExt cx="569913" cy="285750"/>
              </a:xfrm>
            </p:grpSpPr>
            <p:sp>
              <p:nvSpPr>
                <p:cNvPr id="2795" name="Google Shape;2795;p13"/>
                <p:cNvSpPr/>
                <p:nvPr/>
              </p:nvSpPr>
              <p:spPr>
                <a:xfrm>
                  <a:off x="1606550" y="1166812"/>
                  <a:ext cx="565149" cy="158750"/>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796" name="Google Shape;2796;p13"/>
                <p:cNvCxnSpPr/>
                <p:nvPr/>
              </p:nvCxnSpPr>
              <p:spPr>
                <a:xfrm>
                  <a:off x="1606550" y="1154112"/>
                  <a:ext cx="0" cy="98425"/>
                </a:xfrm>
                <a:prstGeom prst="straightConnector1">
                  <a:avLst/>
                </a:prstGeom>
                <a:noFill/>
                <a:ln cap="flat" cmpd="sng" w="12700">
                  <a:solidFill>
                    <a:schemeClr val="dk1"/>
                  </a:solidFill>
                  <a:prstDash val="solid"/>
                  <a:miter lim="8000"/>
                  <a:headEnd len="sm" w="sm" type="none"/>
                  <a:tailEnd len="sm" w="sm" type="none"/>
                </a:ln>
              </p:spPr>
            </p:cxnSp>
            <p:cxnSp>
              <p:nvCxnSpPr>
                <p:cNvPr id="2797" name="Google Shape;2797;p13"/>
                <p:cNvCxnSpPr/>
                <p:nvPr/>
              </p:nvCxnSpPr>
              <p:spPr>
                <a:xfrm>
                  <a:off x="2171700" y="1154112"/>
                  <a:ext cx="0" cy="98425"/>
                </a:xfrm>
                <a:prstGeom prst="straightConnector1">
                  <a:avLst/>
                </a:prstGeom>
                <a:noFill/>
                <a:ln cap="flat" cmpd="sng" w="12700">
                  <a:solidFill>
                    <a:schemeClr val="dk1"/>
                  </a:solidFill>
                  <a:prstDash val="solid"/>
                  <a:miter lim="8000"/>
                  <a:headEnd len="sm" w="sm" type="none"/>
                  <a:tailEnd len="sm" w="sm" type="none"/>
                </a:ln>
              </p:spPr>
            </p:cxnSp>
            <p:sp>
              <p:nvSpPr>
                <p:cNvPr id="2798" name="Google Shape;2798;p13"/>
                <p:cNvSpPr txBox="1"/>
                <p:nvPr/>
              </p:nvSpPr>
              <p:spPr>
                <a:xfrm>
                  <a:off x="1606550" y="1154112"/>
                  <a:ext cx="560387" cy="96836"/>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99" name="Google Shape;2799;p13"/>
                <p:cNvSpPr/>
                <p:nvPr/>
              </p:nvSpPr>
              <p:spPr>
                <a:xfrm>
                  <a:off x="1601787" y="1039812"/>
                  <a:ext cx="565149" cy="184149"/>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800" name="Google Shape;2800;p13"/>
                <p:cNvGrpSpPr/>
                <p:nvPr/>
              </p:nvGrpSpPr>
              <p:grpSpPr>
                <a:xfrm>
                  <a:off x="1738312" y="1081087"/>
                  <a:ext cx="279400" cy="107951"/>
                  <a:chOff x="4521200" y="1346200"/>
                  <a:chExt cx="222249" cy="155575"/>
                </a:xfrm>
              </p:grpSpPr>
              <p:cxnSp>
                <p:nvCxnSpPr>
                  <p:cNvPr id="2801" name="Google Shape;2801;p13"/>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2802" name="Google Shape;2802;p13"/>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2803" name="Google Shape;2803;p13"/>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2804" name="Google Shape;2804;p13"/>
                <p:cNvGrpSpPr/>
                <p:nvPr/>
              </p:nvGrpSpPr>
              <p:grpSpPr>
                <a:xfrm flipH="1" rot="10800000">
                  <a:off x="1738312" y="1079499"/>
                  <a:ext cx="279400" cy="107951"/>
                  <a:chOff x="4521200" y="1346200"/>
                  <a:chExt cx="222249" cy="155575"/>
                </a:xfrm>
              </p:grpSpPr>
              <p:cxnSp>
                <p:nvCxnSpPr>
                  <p:cNvPr id="2805" name="Google Shape;2805;p13"/>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2806" name="Google Shape;2806;p13"/>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2807" name="Google Shape;2807;p13"/>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cxnSp>
            <p:nvCxnSpPr>
              <p:cNvPr id="2808" name="Google Shape;2808;p13"/>
              <p:cNvCxnSpPr/>
              <p:nvPr/>
            </p:nvCxnSpPr>
            <p:spPr>
              <a:xfrm>
                <a:off x="849312" y="584200"/>
                <a:ext cx="0" cy="98425"/>
              </a:xfrm>
              <a:prstGeom prst="straightConnector1">
                <a:avLst/>
              </a:prstGeom>
              <a:noFill/>
              <a:ln cap="flat" cmpd="sng" w="12700">
                <a:solidFill>
                  <a:schemeClr val="dk1"/>
                </a:solidFill>
                <a:prstDash val="solid"/>
                <a:miter lim="8000"/>
                <a:headEnd len="sm" w="sm" type="none"/>
                <a:tailEnd len="sm" w="sm" type="none"/>
              </a:ln>
            </p:spPr>
          </p:cxnSp>
        </p:grpSp>
        <p:cxnSp>
          <p:nvCxnSpPr>
            <p:cNvPr id="2809" name="Google Shape;2809;p13"/>
            <p:cNvCxnSpPr/>
            <p:nvPr/>
          </p:nvCxnSpPr>
          <p:spPr>
            <a:xfrm rot="10800000">
              <a:off x="1402601803" y="979371198"/>
              <a:ext cx="107481297" cy="13375802"/>
            </a:xfrm>
            <a:prstGeom prst="straightConnector1">
              <a:avLst/>
            </a:prstGeom>
            <a:noFill/>
            <a:ln cap="flat" cmpd="sng" w="9525">
              <a:solidFill>
                <a:schemeClr val="dk1"/>
              </a:solidFill>
              <a:prstDash val="solid"/>
              <a:miter lim="8000"/>
              <a:headEnd len="sm" w="sm" type="none"/>
              <a:tailEnd len="sm" w="sm" type="none"/>
            </a:ln>
          </p:spPr>
        </p:cxnSp>
        <p:sp>
          <p:nvSpPr>
            <p:cNvPr id="2810" name="Google Shape;2810;p13"/>
            <p:cNvSpPr txBox="1"/>
            <p:nvPr/>
          </p:nvSpPr>
          <p:spPr>
            <a:xfrm>
              <a:off x="1637884000" y="494886850"/>
              <a:ext cx="308540543" cy="2853404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Internet</a:t>
              </a:r>
              <a:endParaRPr/>
            </a:p>
          </p:txBody>
        </p:sp>
        <p:sp>
          <p:nvSpPr>
            <p:cNvPr id="2811" name="Google Shape;2811;p13"/>
            <p:cNvSpPr txBox="1"/>
            <p:nvPr/>
          </p:nvSpPr>
          <p:spPr>
            <a:xfrm>
              <a:off x="298915025" y="1218641500"/>
              <a:ext cx="254532417" cy="68362815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home</a:t>
              </a:r>
              <a:br>
                <a:rPr b="0" i="0" lang="en-US" sz="1400" u="none" cap="none" strike="noStrike">
                  <a:solidFill>
                    <a:schemeClr val="dk1"/>
                  </a:solidFill>
                  <a:latin typeface="Times New Roman"/>
                  <a:ea typeface="Times New Roman"/>
                  <a:cs typeface="Times New Roman"/>
                  <a:sym typeface="Times New Roman"/>
                </a:rPr>
              </a:br>
              <a:r>
                <a:rPr b="0" i="0" lang="en-US" sz="1400" u="none" cap="none" strike="noStrike">
                  <a:solidFill>
                    <a:schemeClr val="dk1"/>
                  </a:solidFill>
                  <a:latin typeface="Times New Roman"/>
                  <a:ea typeface="Times New Roman"/>
                  <a:cs typeface="Times New Roman"/>
                  <a:sym typeface="Times New Roman"/>
                </a:rPr>
                <a:t>dial-up</a:t>
              </a:r>
              <a:endParaRPr/>
            </a:p>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modem</a:t>
              </a:r>
              <a:endParaRPr/>
            </a:p>
          </p:txBody>
        </p:sp>
        <p:sp>
          <p:nvSpPr>
            <p:cNvPr id="2812" name="Google Shape;2812;p13"/>
            <p:cNvSpPr txBox="1"/>
            <p:nvPr/>
          </p:nvSpPr>
          <p:spPr>
            <a:xfrm>
              <a:off x="1283356700" y="1297406900"/>
              <a:ext cx="358804985" cy="68362815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ISP</a:t>
              </a:r>
              <a:br>
                <a:rPr b="0" i="0" lang="en-US" sz="1400" u="none" cap="none" strike="noStrike">
                  <a:solidFill>
                    <a:schemeClr val="dk1"/>
                  </a:solidFill>
                  <a:latin typeface="Times New Roman"/>
                  <a:ea typeface="Times New Roman"/>
                  <a:cs typeface="Times New Roman"/>
                  <a:sym typeface="Times New Roman"/>
                </a:rPr>
              </a:br>
              <a:r>
                <a:rPr b="0" i="0" lang="en-US" sz="1400" u="none" cap="none" strike="noStrike">
                  <a:solidFill>
                    <a:schemeClr val="dk1"/>
                  </a:solidFill>
                  <a:latin typeface="Times New Roman"/>
                  <a:ea typeface="Times New Roman"/>
                  <a:cs typeface="Times New Roman"/>
                  <a:sym typeface="Times New Roman"/>
                </a:rPr>
                <a:t>modem</a:t>
              </a:r>
              <a:endParaRPr/>
            </a:p>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(e.g., AOL)</a:t>
              </a:r>
              <a:endParaRPr/>
            </a:p>
          </p:txBody>
        </p:sp>
        <p:sp>
          <p:nvSpPr>
            <p:cNvPr id="2813" name="Google Shape;2813;p13"/>
            <p:cNvSpPr txBox="1"/>
            <p:nvPr/>
          </p:nvSpPr>
          <p:spPr>
            <a:xfrm>
              <a:off x="0" y="1310782600"/>
              <a:ext cx="207476028" cy="4844842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home</a:t>
              </a:r>
              <a:endParaRPr/>
            </a:p>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PC</a:t>
              </a:r>
              <a:endParaRPr/>
            </a:p>
          </p:txBody>
        </p:sp>
        <p:sp>
          <p:nvSpPr>
            <p:cNvPr id="2814" name="Google Shape;2814;p13"/>
            <p:cNvSpPr txBox="1"/>
            <p:nvPr/>
          </p:nvSpPr>
          <p:spPr>
            <a:xfrm>
              <a:off x="618684750" y="448816750"/>
              <a:ext cx="210149849" cy="506776062"/>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815" name="Google Shape;2815;p13"/>
            <p:cNvSpPr txBox="1"/>
            <p:nvPr/>
          </p:nvSpPr>
          <p:spPr>
            <a:xfrm>
              <a:off x="462008400" y="0"/>
              <a:ext cx="279130119" cy="4844842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central </a:t>
              </a:r>
              <a:br>
                <a:rPr b="0" i="0" lang="en-US" sz="1400" u="none" cap="none" strike="noStrike">
                  <a:solidFill>
                    <a:schemeClr val="dk1"/>
                  </a:solidFill>
                  <a:latin typeface="Times New Roman"/>
                  <a:ea typeface="Times New Roman"/>
                  <a:cs typeface="Times New Roman"/>
                  <a:sym typeface="Times New Roman"/>
                </a:rPr>
              </a:br>
              <a:r>
                <a:rPr b="0" i="0" lang="en-US" sz="1400" u="none" cap="none" strike="noStrike">
                  <a:solidFill>
                    <a:schemeClr val="dk1"/>
                  </a:solidFill>
                  <a:latin typeface="Times New Roman"/>
                  <a:ea typeface="Times New Roman"/>
                  <a:cs typeface="Times New Roman"/>
                  <a:sym typeface="Times New Roman"/>
                </a:rPr>
                <a:t>office</a:t>
              </a:r>
              <a:endParaRPr/>
            </a:p>
          </p:txBody>
        </p:sp>
        <p:sp>
          <p:nvSpPr>
            <p:cNvPr id="2816" name="Google Shape;2816;p13"/>
            <p:cNvSpPr txBox="1"/>
            <p:nvPr/>
          </p:nvSpPr>
          <p:spPr>
            <a:xfrm>
              <a:off x="1317949500" y="799340850"/>
              <a:ext cx="69515162" cy="387885178"/>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2817" name="Google Shape;2817;p13"/>
          <p:cNvSpPr txBox="1"/>
          <p:nvPr/>
        </p:nvSpPr>
        <p:spPr>
          <a:xfrm>
            <a:off x="717550" y="3867150"/>
            <a:ext cx="7920036" cy="25876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Times New Roman"/>
              <a:buNone/>
            </a:pPr>
            <a:r>
              <a:t/>
            </a:r>
            <a:endParaRPr b="0" i="0" sz="2400" u="none" cap="none" strike="noStrike">
              <a:solidFill>
                <a:schemeClr val="dk1"/>
              </a:solidFill>
              <a:latin typeface="Comic Sans MS"/>
              <a:ea typeface="Comic Sans MS"/>
              <a:cs typeface="Comic Sans MS"/>
              <a:sym typeface="Comic Sans MS"/>
            </a:endParaRPr>
          </a:p>
          <a:p>
            <a:pPr indent="-342900" lvl="0" marL="34290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Uses existing telephony infrastructure</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Home is connected to </a:t>
            </a:r>
            <a:r>
              <a:rPr b="0" i="0" lang="en-US" sz="2400" u="none" cap="none" strike="noStrike">
                <a:solidFill>
                  <a:srgbClr val="FF0000"/>
                </a:solidFill>
                <a:latin typeface="Comic Sans MS"/>
                <a:ea typeface="Comic Sans MS"/>
                <a:cs typeface="Comic Sans MS"/>
                <a:sym typeface="Comic Sans MS"/>
              </a:rPr>
              <a:t>central office</a:t>
            </a:r>
            <a:endParaRPr/>
          </a:p>
          <a:p>
            <a:pPr indent="-342900" lvl="0" marL="34290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up to 56Kbps direct access to router (often less)</a:t>
            </a:r>
            <a:endParaRPr/>
          </a:p>
          <a:p>
            <a:pPr indent="-342900" lvl="0" marL="34290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Can’t surf and phone at same time: not </a:t>
            </a:r>
            <a:r>
              <a:rPr b="0" i="0" lang="en-US" sz="2400" u="none" cap="none" strike="noStrike">
                <a:solidFill>
                  <a:srgbClr val="FF0000"/>
                </a:solidFill>
                <a:latin typeface="Comic Sans MS"/>
                <a:ea typeface="Comic Sans MS"/>
                <a:cs typeface="Comic Sans MS"/>
                <a:sym typeface="Comic Sans MS"/>
              </a:rPr>
              <a:t>“always on”</a:t>
            </a:r>
            <a:endParaRPr/>
          </a:p>
        </p:txBody>
      </p:sp>
      <p:sp>
        <p:nvSpPr>
          <p:cNvPr id="2818" name="Google Shape;2818;p13"/>
          <p:cNvSpPr txBox="1"/>
          <p:nvPr>
            <p:ph type="title"/>
          </p:nvPr>
        </p:nvSpPr>
        <p:spPr>
          <a:xfrm>
            <a:off x="392112" y="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Dial-up Modem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2" name="Shape 2822"/>
        <p:cNvGrpSpPr/>
        <p:nvPr/>
      </p:nvGrpSpPr>
      <p:grpSpPr>
        <a:xfrm>
          <a:off x="0" y="0"/>
          <a:ext cx="0" cy="0"/>
          <a:chOff x="0" y="0"/>
          <a:chExt cx="0" cy="0"/>
        </a:xfrm>
      </p:grpSpPr>
      <p:grpSp>
        <p:nvGrpSpPr>
          <p:cNvPr id="2823" name="Google Shape;2823;p14"/>
          <p:cNvGrpSpPr/>
          <p:nvPr/>
        </p:nvGrpSpPr>
        <p:grpSpPr>
          <a:xfrm>
            <a:off x="854074" y="1163372"/>
            <a:ext cx="5805488" cy="3613414"/>
            <a:chOff x="0" y="0"/>
            <a:chExt cx="2147483647" cy="2147483646"/>
          </a:xfrm>
        </p:grpSpPr>
        <p:pic>
          <p:nvPicPr>
            <p:cNvPr id="2824" name="Google Shape;2824;p14"/>
            <p:cNvPicPr preferRelativeResize="0"/>
            <p:nvPr/>
          </p:nvPicPr>
          <p:blipFill rotWithShape="1">
            <a:blip r:embed="rId3">
              <a:alphaModFix/>
            </a:blip>
            <a:srcRect b="0" l="0" r="0" t="0"/>
            <a:stretch/>
          </p:blipFill>
          <p:spPr>
            <a:xfrm>
              <a:off x="11157104" y="1340820703"/>
              <a:ext cx="226081984" cy="309456549"/>
            </a:xfrm>
            <a:prstGeom prst="rect">
              <a:avLst/>
            </a:prstGeom>
            <a:noFill/>
            <a:ln>
              <a:noFill/>
            </a:ln>
          </p:spPr>
        </p:pic>
        <p:sp>
          <p:nvSpPr>
            <p:cNvPr id="2825" name="Google Shape;2825;p14"/>
            <p:cNvSpPr txBox="1"/>
            <p:nvPr/>
          </p:nvSpPr>
          <p:spPr>
            <a:xfrm>
              <a:off x="367603144" y="1035137972"/>
              <a:ext cx="106875035" cy="370782097"/>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826" name="Google Shape;2826;p14"/>
            <p:cNvGrpSpPr/>
            <p:nvPr/>
          </p:nvGrpSpPr>
          <p:grpSpPr>
            <a:xfrm>
              <a:off x="1277802588" y="929469932"/>
              <a:ext cx="775725473" cy="1218013714"/>
              <a:chOff x="2808286" y="2190750"/>
              <a:chExt cx="2097089" cy="2049461"/>
            </a:xfrm>
          </p:grpSpPr>
          <p:sp>
            <p:nvSpPr>
              <p:cNvPr id="2827" name="Google Shape;2827;p14"/>
              <p:cNvSpPr/>
              <p:nvPr/>
            </p:nvSpPr>
            <p:spPr>
              <a:xfrm>
                <a:off x="2808286" y="2190750"/>
                <a:ext cx="2046286" cy="2049461"/>
              </a:xfrm>
              <a:custGeom>
                <a:rect b="b" l="l" r="r" t="t"/>
                <a:pathLst>
                  <a:path extrusionOk="0" h="120000" w="120000">
                    <a:moveTo>
                      <a:pt x="22198" y="669"/>
                    </a:moveTo>
                    <a:cubicBezTo>
                      <a:pt x="11145" y="1338"/>
                      <a:pt x="6501" y="6788"/>
                      <a:pt x="3250" y="15011"/>
                    </a:cubicBezTo>
                    <a:cubicBezTo>
                      <a:pt x="0" y="23235"/>
                      <a:pt x="2414" y="39298"/>
                      <a:pt x="2693" y="50007"/>
                    </a:cubicBezTo>
                    <a:cubicBezTo>
                      <a:pt x="2972" y="60717"/>
                      <a:pt x="1578" y="73721"/>
                      <a:pt x="4922" y="79266"/>
                    </a:cubicBezTo>
                    <a:cubicBezTo>
                      <a:pt x="8266" y="84812"/>
                      <a:pt x="13560" y="78501"/>
                      <a:pt x="22755" y="83282"/>
                    </a:cubicBezTo>
                    <a:cubicBezTo>
                      <a:pt x="31950" y="88063"/>
                      <a:pt x="48482" y="102119"/>
                      <a:pt x="60092" y="107952"/>
                    </a:cubicBezTo>
                    <a:cubicBezTo>
                      <a:pt x="71702" y="113784"/>
                      <a:pt x="83869" y="120000"/>
                      <a:pt x="92414" y="118278"/>
                    </a:cubicBezTo>
                    <a:cubicBezTo>
                      <a:pt x="100959" y="116557"/>
                      <a:pt x="107089" y="110247"/>
                      <a:pt x="111362" y="97625"/>
                    </a:cubicBezTo>
                    <a:cubicBezTo>
                      <a:pt x="115634" y="85003"/>
                      <a:pt x="117956" y="55458"/>
                      <a:pt x="118049" y="42549"/>
                    </a:cubicBezTo>
                    <a:cubicBezTo>
                      <a:pt x="118142" y="29641"/>
                      <a:pt x="120000" y="25434"/>
                      <a:pt x="111919" y="20175"/>
                    </a:cubicBezTo>
                    <a:cubicBezTo>
                      <a:pt x="103839" y="14916"/>
                      <a:pt x="84334" y="14342"/>
                      <a:pt x="69566" y="10996"/>
                    </a:cubicBezTo>
                    <a:cubicBezTo>
                      <a:pt x="54798" y="7649"/>
                      <a:pt x="33250" y="0"/>
                      <a:pt x="22198" y="669"/>
                    </a:cubicBezTo>
                    <a:close/>
                  </a:path>
                </a:pathLst>
              </a:custGeom>
              <a:solidFill>
                <a:srgbClr val="00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828" name="Google Shape;2828;p14"/>
              <p:cNvSpPr/>
              <p:nvPr/>
            </p:nvSpPr>
            <p:spPr>
              <a:xfrm>
                <a:off x="2992436" y="2660650"/>
                <a:ext cx="193675" cy="193675"/>
              </a:xfrm>
              <a:prstGeom prst="ellipse">
                <a:avLst/>
              </a:pr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829" name="Google Shape;2829;p14"/>
              <p:cNvSpPr/>
              <p:nvPr/>
            </p:nvSpPr>
            <p:spPr>
              <a:xfrm>
                <a:off x="4308475" y="2967036"/>
                <a:ext cx="193675" cy="193675"/>
              </a:xfrm>
              <a:prstGeom prst="ellipse">
                <a:avLst/>
              </a:pr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830" name="Google Shape;2830;p14"/>
              <p:cNvSpPr/>
              <p:nvPr/>
            </p:nvSpPr>
            <p:spPr>
              <a:xfrm>
                <a:off x="3783012" y="3505200"/>
                <a:ext cx="193675" cy="193675"/>
              </a:xfrm>
              <a:prstGeom prst="ellipse">
                <a:avLst/>
              </a:prstGeom>
              <a:solidFill>
                <a:schemeClr val="dk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831" name="Google Shape;2831;p14"/>
              <p:cNvCxnSpPr/>
              <p:nvPr/>
            </p:nvCxnSpPr>
            <p:spPr>
              <a:xfrm>
                <a:off x="3132136" y="2811461"/>
                <a:ext cx="720724" cy="720724"/>
              </a:xfrm>
              <a:prstGeom prst="straightConnector1">
                <a:avLst/>
              </a:prstGeom>
              <a:noFill/>
              <a:ln cap="flat" cmpd="sng" w="9525">
                <a:solidFill>
                  <a:schemeClr val="dk1"/>
                </a:solidFill>
                <a:prstDash val="solid"/>
                <a:miter lim="8000"/>
                <a:headEnd len="sm" w="sm" type="none"/>
                <a:tailEnd len="sm" w="sm" type="none"/>
              </a:ln>
            </p:spPr>
          </p:cxnSp>
          <p:cxnSp>
            <p:nvCxnSpPr>
              <p:cNvPr id="2832" name="Google Shape;2832;p14"/>
              <p:cNvCxnSpPr/>
              <p:nvPr/>
            </p:nvCxnSpPr>
            <p:spPr>
              <a:xfrm flipH="1" rot="10800000">
                <a:off x="3962400" y="3116262"/>
                <a:ext cx="388936" cy="403225"/>
              </a:xfrm>
              <a:prstGeom prst="straightConnector1">
                <a:avLst/>
              </a:prstGeom>
              <a:noFill/>
              <a:ln cap="flat" cmpd="sng" w="9525">
                <a:solidFill>
                  <a:schemeClr val="dk1"/>
                </a:solidFill>
                <a:prstDash val="solid"/>
                <a:miter lim="8000"/>
                <a:headEnd len="sm" w="sm" type="none"/>
                <a:tailEnd len="sm" w="sm" type="none"/>
              </a:ln>
            </p:spPr>
          </p:cxnSp>
          <p:sp>
            <p:nvSpPr>
              <p:cNvPr id="2833" name="Google Shape;2833;p14"/>
              <p:cNvSpPr txBox="1"/>
              <p:nvPr/>
            </p:nvSpPr>
            <p:spPr>
              <a:xfrm>
                <a:off x="3275011" y="2403475"/>
                <a:ext cx="993774" cy="5175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telephone</a:t>
                </a:r>
                <a:endParaRPr/>
              </a:p>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network</a:t>
                </a:r>
                <a:endParaRPr/>
              </a:p>
            </p:txBody>
          </p:sp>
          <p:cxnSp>
            <p:nvCxnSpPr>
              <p:cNvPr id="2834" name="Google Shape;2834;p14"/>
              <p:cNvCxnSpPr/>
              <p:nvPr/>
            </p:nvCxnSpPr>
            <p:spPr>
              <a:xfrm flipH="1" rot="10800000">
                <a:off x="4419600" y="3033712"/>
                <a:ext cx="485775" cy="14287"/>
              </a:xfrm>
              <a:prstGeom prst="straightConnector1">
                <a:avLst/>
              </a:prstGeom>
              <a:noFill/>
              <a:ln cap="flat" cmpd="sng" w="9525">
                <a:solidFill>
                  <a:schemeClr val="dk1"/>
                </a:solidFill>
                <a:prstDash val="solid"/>
                <a:miter lim="8000"/>
                <a:headEnd len="sm" w="sm" type="none"/>
                <a:tailEnd len="sm" w="sm" type="none"/>
              </a:ln>
            </p:spPr>
          </p:cxnSp>
        </p:grpSp>
        <p:sp>
          <p:nvSpPr>
            <p:cNvPr id="2835" name="Google Shape;2835;p14"/>
            <p:cNvSpPr txBox="1"/>
            <p:nvPr/>
          </p:nvSpPr>
          <p:spPr>
            <a:xfrm>
              <a:off x="313578387" y="1418184817"/>
              <a:ext cx="279519320" cy="3075695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DSL</a:t>
              </a:r>
              <a:endParaRPr/>
            </a:p>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modem</a:t>
              </a:r>
              <a:endParaRPr/>
            </a:p>
          </p:txBody>
        </p:sp>
        <p:sp>
          <p:nvSpPr>
            <p:cNvPr id="2836" name="Google Shape;2836;p14"/>
            <p:cNvSpPr txBox="1"/>
            <p:nvPr/>
          </p:nvSpPr>
          <p:spPr>
            <a:xfrm>
              <a:off x="0" y="1698394389"/>
              <a:ext cx="227843497" cy="3075695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home</a:t>
              </a:r>
              <a:endParaRPr/>
            </a:p>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PC</a:t>
              </a:r>
              <a:endParaRPr/>
            </a:p>
          </p:txBody>
        </p:sp>
        <p:pic>
          <p:nvPicPr>
            <p:cNvPr id="2837" name="Google Shape;2837;p14"/>
            <p:cNvPicPr preferRelativeResize="0"/>
            <p:nvPr/>
          </p:nvPicPr>
          <p:blipFill rotWithShape="1">
            <a:blip r:embed="rId4">
              <a:alphaModFix/>
            </a:blip>
            <a:srcRect b="0" l="0" r="0" t="0"/>
            <a:stretch/>
          </p:blipFill>
          <p:spPr>
            <a:xfrm>
              <a:off x="163248675" y="662469597"/>
              <a:ext cx="181452499" cy="219827077"/>
            </a:xfrm>
            <a:prstGeom prst="rect">
              <a:avLst/>
            </a:prstGeom>
            <a:noFill/>
            <a:ln>
              <a:noFill/>
            </a:ln>
          </p:spPr>
        </p:pic>
        <p:sp>
          <p:nvSpPr>
            <p:cNvPr id="2838" name="Google Shape;2838;p14"/>
            <p:cNvSpPr txBox="1"/>
            <p:nvPr/>
          </p:nvSpPr>
          <p:spPr>
            <a:xfrm>
              <a:off x="97479443" y="306783042"/>
              <a:ext cx="246634705" cy="3075695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home</a:t>
              </a:r>
              <a:endParaRPr/>
            </a:p>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phone</a:t>
              </a:r>
              <a:endParaRPr/>
            </a:p>
          </p:txBody>
        </p:sp>
        <p:cxnSp>
          <p:nvCxnSpPr>
            <p:cNvPr id="2839" name="Google Shape;2839;p14"/>
            <p:cNvCxnSpPr/>
            <p:nvPr/>
          </p:nvCxnSpPr>
          <p:spPr>
            <a:xfrm>
              <a:off x="307118762" y="804932546"/>
              <a:ext cx="327671807" cy="312287232"/>
            </a:xfrm>
            <a:prstGeom prst="straightConnector1">
              <a:avLst/>
            </a:prstGeom>
            <a:noFill/>
            <a:ln cap="flat" cmpd="sng" w="9525">
              <a:solidFill>
                <a:schemeClr val="dk1"/>
              </a:solidFill>
              <a:prstDash val="solid"/>
              <a:miter lim="8000"/>
              <a:headEnd len="sm" w="sm" type="none"/>
              <a:tailEnd len="sm" w="sm" type="none"/>
            </a:ln>
          </p:spPr>
        </p:cxnSp>
        <p:cxnSp>
          <p:nvCxnSpPr>
            <p:cNvPr id="2840" name="Google Shape;2840;p14"/>
            <p:cNvCxnSpPr/>
            <p:nvPr/>
          </p:nvCxnSpPr>
          <p:spPr>
            <a:xfrm flipH="1" rot="10800000">
              <a:off x="183214363" y="1249304968"/>
              <a:ext cx="189086592" cy="214166274"/>
            </a:xfrm>
            <a:prstGeom prst="straightConnector1">
              <a:avLst/>
            </a:prstGeom>
            <a:noFill/>
            <a:ln cap="flat" cmpd="sng" w="9525">
              <a:solidFill>
                <a:schemeClr val="dk1"/>
              </a:solidFill>
              <a:prstDash val="solid"/>
              <a:miter lim="8000"/>
              <a:headEnd len="sm" w="sm" type="none"/>
              <a:tailEnd len="sm" w="sm" type="none"/>
            </a:ln>
          </p:spPr>
        </p:cxnSp>
        <p:sp>
          <p:nvSpPr>
            <p:cNvPr id="2841" name="Google Shape;2841;p14"/>
            <p:cNvSpPr txBox="1"/>
            <p:nvPr/>
          </p:nvSpPr>
          <p:spPr>
            <a:xfrm>
              <a:off x="1095762790" y="953056781"/>
              <a:ext cx="106875035" cy="370781482"/>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842" name="Google Shape;2842;p14"/>
            <p:cNvCxnSpPr/>
            <p:nvPr/>
          </p:nvCxnSpPr>
          <p:spPr>
            <a:xfrm>
              <a:off x="628918327" y="1167223095"/>
              <a:ext cx="461559219" cy="0"/>
            </a:xfrm>
            <a:prstGeom prst="straightConnector1">
              <a:avLst/>
            </a:prstGeom>
            <a:noFill/>
            <a:ln cap="flat" cmpd="sng" w="9525">
              <a:solidFill>
                <a:schemeClr val="dk1"/>
              </a:solidFill>
              <a:prstDash val="solid"/>
              <a:miter lim="8000"/>
              <a:headEnd len="sm" w="sm" type="none"/>
              <a:tailEnd len="sm" w="sm" type="none"/>
            </a:ln>
          </p:spPr>
        </p:cxnSp>
        <p:sp>
          <p:nvSpPr>
            <p:cNvPr id="2843" name="Google Shape;2843;p14"/>
            <p:cNvSpPr/>
            <p:nvPr/>
          </p:nvSpPr>
          <p:spPr>
            <a:xfrm rot="4860000">
              <a:off x="1338286921" y="-49846485"/>
              <a:ext cx="654756229" cy="978372984"/>
            </a:xfrm>
            <a:custGeom>
              <a:rect b="b" l="l" r="r" t="t"/>
              <a:pathLst>
                <a:path extrusionOk="0" h="120000" w="120000">
                  <a:moveTo>
                    <a:pt x="22198" y="669"/>
                  </a:moveTo>
                  <a:cubicBezTo>
                    <a:pt x="11145" y="1338"/>
                    <a:pt x="6501" y="6788"/>
                    <a:pt x="3250" y="15011"/>
                  </a:cubicBezTo>
                  <a:cubicBezTo>
                    <a:pt x="0" y="23235"/>
                    <a:pt x="2414" y="39298"/>
                    <a:pt x="2693" y="50007"/>
                  </a:cubicBezTo>
                  <a:cubicBezTo>
                    <a:pt x="2972" y="60717"/>
                    <a:pt x="1578" y="73721"/>
                    <a:pt x="4922" y="79266"/>
                  </a:cubicBezTo>
                  <a:cubicBezTo>
                    <a:pt x="8266" y="84812"/>
                    <a:pt x="13560" y="78501"/>
                    <a:pt x="22755" y="83282"/>
                  </a:cubicBezTo>
                  <a:cubicBezTo>
                    <a:pt x="31950" y="88063"/>
                    <a:pt x="48482" y="102119"/>
                    <a:pt x="60092" y="107952"/>
                  </a:cubicBezTo>
                  <a:cubicBezTo>
                    <a:pt x="71702" y="113784"/>
                    <a:pt x="83869" y="120000"/>
                    <a:pt x="92414" y="118278"/>
                  </a:cubicBezTo>
                  <a:cubicBezTo>
                    <a:pt x="100959" y="116557"/>
                    <a:pt x="107089" y="110247"/>
                    <a:pt x="111362" y="97625"/>
                  </a:cubicBezTo>
                  <a:cubicBezTo>
                    <a:pt x="115634" y="85003"/>
                    <a:pt x="117956" y="55458"/>
                    <a:pt x="118049" y="42549"/>
                  </a:cubicBezTo>
                  <a:cubicBezTo>
                    <a:pt x="118142" y="29641"/>
                    <a:pt x="120000" y="25434"/>
                    <a:pt x="111919" y="20175"/>
                  </a:cubicBezTo>
                  <a:cubicBezTo>
                    <a:pt x="103839" y="14916"/>
                    <a:pt x="84334" y="14342"/>
                    <a:pt x="69566" y="10996"/>
                  </a:cubicBezTo>
                  <a:cubicBezTo>
                    <a:pt x="54798" y="7649"/>
                    <a:pt x="33250" y="0"/>
                    <a:pt x="22198" y="669"/>
                  </a:cubicBezTo>
                  <a:close/>
                </a:path>
              </a:pathLst>
            </a:custGeom>
            <a:solidFill>
              <a:srgbClr val="00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844" name="Google Shape;2844;p14"/>
            <p:cNvSpPr txBox="1"/>
            <p:nvPr/>
          </p:nvSpPr>
          <p:spPr>
            <a:xfrm>
              <a:off x="1599602302" y="134129214"/>
              <a:ext cx="338828904" cy="1811452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Internet</a:t>
              </a:r>
              <a:endParaRPr/>
            </a:p>
          </p:txBody>
        </p:sp>
        <p:grpSp>
          <p:nvGrpSpPr>
            <p:cNvPr id="2845" name="Google Shape;2845;p14"/>
            <p:cNvGrpSpPr/>
            <p:nvPr/>
          </p:nvGrpSpPr>
          <p:grpSpPr>
            <a:xfrm>
              <a:off x="1260185904" y="737003133"/>
              <a:ext cx="174993800" cy="145293629"/>
              <a:chOff x="846137" y="509587"/>
              <a:chExt cx="569913" cy="285750"/>
            </a:xfrm>
          </p:grpSpPr>
          <p:grpSp>
            <p:nvGrpSpPr>
              <p:cNvPr id="2846" name="Google Shape;2846;p14"/>
              <p:cNvGrpSpPr/>
              <p:nvPr/>
            </p:nvGrpSpPr>
            <p:grpSpPr>
              <a:xfrm>
                <a:off x="846137" y="509587"/>
                <a:ext cx="569913" cy="285750"/>
                <a:chOff x="1601787" y="1039812"/>
                <a:chExt cx="569913" cy="285750"/>
              </a:xfrm>
            </p:grpSpPr>
            <p:sp>
              <p:nvSpPr>
                <p:cNvPr id="2847" name="Google Shape;2847;p14"/>
                <p:cNvSpPr/>
                <p:nvPr/>
              </p:nvSpPr>
              <p:spPr>
                <a:xfrm>
                  <a:off x="1606550" y="1166812"/>
                  <a:ext cx="565149" cy="158750"/>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848" name="Google Shape;2848;p14"/>
                <p:cNvCxnSpPr/>
                <p:nvPr/>
              </p:nvCxnSpPr>
              <p:spPr>
                <a:xfrm>
                  <a:off x="1606550" y="1154112"/>
                  <a:ext cx="0" cy="98425"/>
                </a:xfrm>
                <a:prstGeom prst="straightConnector1">
                  <a:avLst/>
                </a:prstGeom>
                <a:noFill/>
                <a:ln cap="flat" cmpd="sng" w="12700">
                  <a:solidFill>
                    <a:schemeClr val="dk1"/>
                  </a:solidFill>
                  <a:prstDash val="solid"/>
                  <a:miter lim="8000"/>
                  <a:headEnd len="sm" w="sm" type="none"/>
                  <a:tailEnd len="sm" w="sm" type="none"/>
                </a:ln>
              </p:spPr>
            </p:cxnSp>
            <p:cxnSp>
              <p:nvCxnSpPr>
                <p:cNvPr id="2849" name="Google Shape;2849;p14"/>
                <p:cNvCxnSpPr/>
                <p:nvPr/>
              </p:nvCxnSpPr>
              <p:spPr>
                <a:xfrm>
                  <a:off x="2171700" y="1154112"/>
                  <a:ext cx="0" cy="98425"/>
                </a:xfrm>
                <a:prstGeom prst="straightConnector1">
                  <a:avLst/>
                </a:prstGeom>
                <a:noFill/>
                <a:ln cap="flat" cmpd="sng" w="12700">
                  <a:solidFill>
                    <a:schemeClr val="dk1"/>
                  </a:solidFill>
                  <a:prstDash val="solid"/>
                  <a:miter lim="8000"/>
                  <a:headEnd len="sm" w="sm" type="none"/>
                  <a:tailEnd len="sm" w="sm" type="none"/>
                </a:ln>
              </p:spPr>
            </p:cxnSp>
            <p:sp>
              <p:nvSpPr>
                <p:cNvPr id="2850" name="Google Shape;2850;p14"/>
                <p:cNvSpPr txBox="1"/>
                <p:nvPr/>
              </p:nvSpPr>
              <p:spPr>
                <a:xfrm>
                  <a:off x="1606550" y="1154112"/>
                  <a:ext cx="560387" cy="96836"/>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851" name="Google Shape;2851;p14"/>
                <p:cNvSpPr/>
                <p:nvPr/>
              </p:nvSpPr>
              <p:spPr>
                <a:xfrm>
                  <a:off x="1601787" y="1039812"/>
                  <a:ext cx="565149" cy="184149"/>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852" name="Google Shape;2852;p14"/>
                <p:cNvGrpSpPr/>
                <p:nvPr/>
              </p:nvGrpSpPr>
              <p:grpSpPr>
                <a:xfrm>
                  <a:off x="1738312" y="1081087"/>
                  <a:ext cx="279400" cy="107951"/>
                  <a:chOff x="4521200" y="1346200"/>
                  <a:chExt cx="222249" cy="155575"/>
                </a:xfrm>
              </p:grpSpPr>
              <p:cxnSp>
                <p:nvCxnSpPr>
                  <p:cNvPr id="2853" name="Google Shape;2853;p1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2854" name="Google Shape;2854;p1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2855" name="Google Shape;2855;p1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2856" name="Google Shape;2856;p14"/>
                <p:cNvGrpSpPr/>
                <p:nvPr/>
              </p:nvGrpSpPr>
              <p:grpSpPr>
                <a:xfrm flipH="1" rot="10800000">
                  <a:off x="1738312" y="1079499"/>
                  <a:ext cx="279400" cy="107951"/>
                  <a:chOff x="4521200" y="1346200"/>
                  <a:chExt cx="222249" cy="155575"/>
                </a:xfrm>
              </p:grpSpPr>
              <p:cxnSp>
                <p:nvCxnSpPr>
                  <p:cNvPr id="2857" name="Google Shape;2857;p1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2858" name="Google Shape;2858;p1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2859" name="Google Shape;2859;p1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cxnSp>
            <p:nvCxnSpPr>
              <p:cNvPr id="2860" name="Google Shape;2860;p14"/>
              <p:cNvCxnSpPr/>
              <p:nvPr/>
            </p:nvCxnSpPr>
            <p:spPr>
              <a:xfrm>
                <a:off x="849312" y="584200"/>
                <a:ext cx="0" cy="98425"/>
              </a:xfrm>
              <a:prstGeom prst="straightConnector1">
                <a:avLst/>
              </a:prstGeom>
              <a:noFill/>
              <a:ln cap="flat" cmpd="sng" w="12700">
                <a:solidFill>
                  <a:schemeClr val="dk1"/>
                </a:solidFill>
                <a:prstDash val="solid"/>
                <a:miter lim="8000"/>
                <a:headEnd len="sm" w="sm" type="none"/>
                <a:tailEnd len="sm" w="sm" type="none"/>
              </a:ln>
            </p:spPr>
          </p:cxnSp>
        </p:grpSp>
        <p:cxnSp>
          <p:nvCxnSpPr>
            <p:cNvPr id="2861" name="Google Shape;2861;p14"/>
            <p:cNvCxnSpPr/>
            <p:nvPr/>
          </p:nvCxnSpPr>
          <p:spPr>
            <a:xfrm flipH="1" rot="10800000">
              <a:off x="1202637791" y="854936591"/>
              <a:ext cx="145044509" cy="263226459"/>
            </a:xfrm>
            <a:prstGeom prst="straightConnector1">
              <a:avLst/>
            </a:prstGeom>
            <a:noFill/>
            <a:ln cap="flat" cmpd="sng" w="9525">
              <a:solidFill>
                <a:schemeClr val="dk1"/>
              </a:solidFill>
              <a:prstDash val="solid"/>
              <a:miter lim="8000"/>
              <a:headEnd len="sm" w="sm" type="none"/>
              <a:tailEnd len="sm" w="sm" type="none"/>
            </a:ln>
          </p:spPr>
        </p:cxnSp>
        <p:cxnSp>
          <p:nvCxnSpPr>
            <p:cNvPr id="2862" name="Google Shape;2862;p14"/>
            <p:cNvCxnSpPr/>
            <p:nvPr/>
          </p:nvCxnSpPr>
          <p:spPr>
            <a:xfrm>
              <a:off x="1197939934" y="1233265817"/>
              <a:ext cx="179103579" cy="32077813"/>
            </a:xfrm>
            <a:prstGeom prst="straightConnector1">
              <a:avLst/>
            </a:prstGeom>
            <a:noFill/>
            <a:ln cap="flat" cmpd="sng" w="9525">
              <a:solidFill>
                <a:schemeClr val="dk1"/>
              </a:solidFill>
              <a:prstDash val="solid"/>
              <a:miter lim="8000"/>
              <a:headEnd len="sm" w="sm" type="none"/>
              <a:tailEnd len="sm" w="sm" type="none"/>
            </a:ln>
          </p:spPr>
        </p:cxnSp>
        <p:sp>
          <p:nvSpPr>
            <p:cNvPr id="2863" name="Google Shape;2863;p14"/>
            <p:cNvSpPr txBox="1"/>
            <p:nvPr/>
          </p:nvSpPr>
          <p:spPr>
            <a:xfrm>
              <a:off x="994172590" y="813424100"/>
              <a:ext cx="270123715" cy="16321915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Times New Roman"/>
                <a:buNone/>
              </a:pPr>
              <a:r>
                <a:rPr b="0" i="0" lang="en-US" sz="1200" u="none" cap="none" strike="noStrike">
                  <a:solidFill>
                    <a:schemeClr val="dk1"/>
                  </a:solidFill>
                  <a:latin typeface="Times New Roman"/>
                  <a:ea typeface="Times New Roman"/>
                  <a:cs typeface="Times New Roman"/>
                  <a:sym typeface="Times New Roman"/>
                </a:rPr>
                <a:t>DSLAM</a:t>
              </a:r>
              <a:endParaRPr/>
            </a:p>
          </p:txBody>
        </p:sp>
        <p:sp>
          <p:nvSpPr>
            <p:cNvPr id="2864" name="Google Shape;2864;p14"/>
            <p:cNvSpPr/>
            <p:nvPr/>
          </p:nvSpPr>
          <p:spPr>
            <a:xfrm>
              <a:off x="628918327" y="81295149"/>
              <a:ext cx="743427473" cy="552870543"/>
            </a:xfrm>
            <a:prstGeom prst="wedgeRoundRectCallout">
              <a:avLst>
                <a:gd fmla="val 4931" name="adj1"/>
                <a:gd fmla="val 40177" name="adj2"/>
                <a:gd fmla="val 0" name="adj3"/>
              </a:avLst>
            </a:prstGeom>
            <a:noFill/>
            <a:ln cap="flat" cmpd="sng" w="9525">
              <a:solidFill>
                <a:schemeClr val="dk1"/>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865" name="Google Shape;2865;p14"/>
            <p:cNvSpPr txBox="1"/>
            <p:nvPr/>
          </p:nvSpPr>
          <p:spPr>
            <a:xfrm>
              <a:off x="620697221" y="113372998"/>
              <a:ext cx="756346369" cy="488714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Times New Roman"/>
                <a:buNone/>
              </a:pPr>
              <a:r>
                <a:rPr b="0" i="0" lang="en-US" sz="1200" u="none" cap="none" strike="noStrike">
                  <a:solidFill>
                    <a:schemeClr val="dk1"/>
                  </a:solidFill>
                  <a:latin typeface="Times New Roman"/>
                  <a:ea typeface="Times New Roman"/>
                  <a:cs typeface="Times New Roman"/>
                  <a:sym typeface="Times New Roman"/>
                </a:rPr>
                <a:t>Existing phone line:</a:t>
              </a:r>
              <a:br>
                <a:rPr b="0" i="0" lang="en-US" sz="1200" u="none" cap="none" strike="noStrike">
                  <a:solidFill>
                    <a:schemeClr val="dk1"/>
                  </a:solidFill>
                  <a:latin typeface="Times New Roman"/>
                  <a:ea typeface="Times New Roman"/>
                  <a:cs typeface="Times New Roman"/>
                  <a:sym typeface="Times New Roman"/>
                </a:rPr>
              </a:br>
              <a:r>
                <a:rPr b="0" i="0" lang="en-US" sz="1200" u="none" cap="none" strike="noStrike">
                  <a:solidFill>
                    <a:schemeClr val="dk1"/>
                  </a:solidFill>
                  <a:latin typeface="Times New Roman"/>
                  <a:ea typeface="Times New Roman"/>
                  <a:cs typeface="Times New Roman"/>
                  <a:sym typeface="Times New Roman"/>
                </a:rPr>
                <a:t>0-4KHz phone; 4-50KHz upstream data; 50KHz-1MHz downstream data</a:t>
              </a:r>
              <a:endParaRPr/>
            </a:p>
          </p:txBody>
        </p:sp>
        <p:sp>
          <p:nvSpPr>
            <p:cNvPr id="2866" name="Google Shape;2866;p14"/>
            <p:cNvSpPr txBox="1"/>
            <p:nvPr/>
          </p:nvSpPr>
          <p:spPr>
            <a:xfrm>
              <a:off x="567846856" y="1085142011"/>
              <a:ext cx="76926724" cy="139632828"/>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2867" name="Google Shape;2867;p14"/>
            <p:cNvCxnSpPr/>
            <p:nvPr/>
          </p:nvCxnSpPr>
          <p:spPr>
            <a:xfrm>
              <a:off x="469780384" y="1167223095"/>
              <a:ext cx="108049490" cy="0"/>
            </a:xfrm>
            <a:prstGeom prst="straightConnector1">
              <a:avLst/>
            </a:prstGeom>
            <a:noFill/>
            <a:ln cap="flat" cmpd="sng" w="9525">
              <a:solidFill>
                <a:schemeClr val="dk1"/>
              </a:solidFill>
              <a:prstDash val="solid"/>
              <a:miter lim="8000"/>
              <a:headEnd len="sm" w="sm" type="none"/>
              <a:tailEnd len="sm" w="sm" type="none"/>
            </a:ln>
          </p:spPr>
        </p:cxnSp>
        <p:sp>
          <p:nvSpPr>
            <p:cNvPr id="2868" name="Google Shape;2868;p14"/>
            <p:cNvSpPr txBox="1"/>
            <p:nvPr/>
          </p:nvSpPr>
          <p:spPr>
            <a:xfrm>
              <a:off x="466844080" y="1207792444"/>
              <a:ext cx="367603179" cy="1811452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splitter</a:t>
              </a:r>
              <a:endParaRPr/>
            </a:p>
          </p:txBody>
        </p:sp>
        <p:sp>
          <p:nvSpPr>
            <p:cNvPr id="2869" name="Google Shape;2869;p14"/>
            <p:cNvSpPr txBox="1"/>
            <p:nvPr/>
          </p:nvSpPr>
          <p:spPr>
            <a:xfrm>
              <a:off x="987125805" y="690773614"/>
              <a:ext cx="456274348" cy="798171489"/>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870" name="Google Shape;2870;p14"/>
            <p:cNvSpPr txBox="1"/>
            <p:nvPr/>
          </p:nvSpPr>
          <p:spPr>
            <a:xfrm>
              <a:off x="953654148" y="1493662015"/>
              <a:ext cx="287153081" cy="3075695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central</a:t>
              </a:r>
              <a:endParaRPr/>
            </a:p>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office</a:t>
              </a:r>
              <a:endParaRPr/>
            </a:p>
          </p:txBody>
        </p:sp>
      </p:grpSp>
      <p:sp>
        <p:nvSpPr>
          <p:cNvPr id="2871" name="Google Shape;2871;p14"/>
          <p:cNvSpPr txBox="1"/>
          <p:nvPr>
            <p:ph type="title"/>
          </p:nvPr>
        </p:nvSpPr>
        <p:spPr>
          <a:xfrm>
            <a:off x="520700" y="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Digital Subscriber Line (DSL)</a:t>
            </a:r>
            <a:endParaRPr/>
          </a:p>
        </p:txBody>
      </p:sp>
      <p:sp>
        <p:nvSpPr>
          <p:cNvPr id="2872" name="Google Shape;2872;p14"/>
          <p:cNvSpPr txBox="1"/>
          <p:nvPr/>
        </p:nvSpPr>
        <p:spPr>
          <a:xfrm>
            <a:off x="180975" y="4262437"/>
            <a:ext cx="8693150" cy="2235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Times New Roman"/>
              <a:buNone/>
            </a:pPr>
            <a:r>
              <a:t/>
            </a:r>
            <a:endParaRPr b="0" i="0" sz="2400" u="none" cap="none" strike="noStrike">
              <a:solidFill>
                <a:srgbClr val="FF0000"/>
              </a:solidFill>
              <a:latin typeface="Comic Sans MS"/>
              <a:ea typeface="Comic Sans MS"/>
              <a:cs typeface="Comic Sans MS"/>
              <a:sym typeface="Comic Sans MS"/>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Also uses existing telephone infrastruture</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up to 1 Mbps upstream (today typically &lt; 256 kbps)</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up to 8 Mbps downstream (today typically &lt; 1 Mbps)</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dedicated physical line to telephone central office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7" name="Shape 2877"/>
        <p:cNvGrpSpPr/>
        <p:nvPr/>
      </p:nvGrpSpPr>
      <p:grpSpPr>
        <a:xfrm>
          <a:off x="0" y="0"/>
          <a:ext cx="0" cy="0"/>
          <a:chOff x="0" y="0"/>
          <a:chExt cx="0" cy="0"/>
        </a:xfrm>
      </p:grpSpPr>
      <p:sp>
        <p:nvSpPr>
          <p:cNvPr id="2878" name="Google Shape;2878;p15"/>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2879" name="Google Shape;2879;p15"/>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2880" name="Google Shape;2880;p15"/>
          <p:cNvSpPr txBox="1"/>
          <p:nvPr>
            <p:ph type="title"/>
          </p:nvPr>
        </p:nvSpPr>
        <p:spPr>
          <a:xfrm>
            <a:off x="304800" y="228600"/>
            <a:ext cx="8381999"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800"/>
              <a:buFont typeface="Comic Sans MS"/>
              <a:buNone/>
            </a:pPr>
            <a:r>
              <a:rPr b="0" i="0" lang="en-US" sz="3200" u="sng" cap="none" strike="noStrike">
                <a:solidFill>
                  <a:schemeClr val="accent2"/>
                </a:solidFill>
                <a:latin typeface="Comic Sans MS"/>
                <a:ea typeface="Comic Sans MS"/>
                <a:cs typeface="Comic Sans MS"/>
                <a:sym typeface="Comic Sans MS"/>
              </a:rPr>
              <a:t>Residential access: cable modems</a:t>
            </a:r>
            <a:endParaRPr/>
          </a:p>
        </p:txBody>
      </p:sp>
      <p:sp>
        <p:nvSpPr>
          <p:cNvPr id="2881" name="Google Shape;2881;p15"/>
          <p:cNvSpPr txBox="1"/>
          <p:nvPr>
            <p:ph idx="1" type="body"/>
          </p:nvPr>
        </p:nvSpPr>
        <p:spPr>
          <a:xfrm>
            <a:off x="533400" y="1697036"/>
            <a:ext cx="7337425" cy="39766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Does not use telephone infrastructure</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Instead uses cable TV infrastructure</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HFC: hybrid fiber coax</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asymmetric: up to 30Mbps downstream, 2 Mbps upstream</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network</a:t>
            </a:r>
            <a:r>
              <a:rPr b="0" i="0" lang="en-US" sz="2400" u="none" cap="none" strike="noStrike">
                <a:solidFill>
                  <a:schemeClr val="dk1"/>
                </a:solidFill>
                <a:latin typeface="Comic Sans MS"/>
                <a:ea typeface="Comic Sans MS"/>
                <a:cs typeface="Comic Sans MS"/>
                <a:sym typeface="Comic Sans MS"/>
              </a:rPr>
              <a:t> of cable and fiber attaches homes to ISP router</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homes </a:t>
            </a:r>
            <a:r>
              <a:rPr b="0" i="0" lang="en-US" sz="2400" u="none" cap="none" strike="noStrike">
                <a:solidFill>
                  <a:srgbClr val="FF0000"/>
                </a:solidFill>
                <a:latin typeface="Comic Sans MS"/>
                <a:ea typeface="Comic Sans MS"/>
                <a:cs typeface="Comic Sans MS"/>
                <a:sym typeface="Comic Sans MS"/>
              </a:rPr>
              <a:t>share access </a:t>
            </a:r>
            <a:r>
              <a:rPr b="0" i="0" lang="en-US" sz="2400" u="none" cap="none" strike="noStrike">
                <a:solidFill>
                  <a:schemeClr val="dk1"/>
                </a:solidFill>
                <a:latin typeface="Comic Sans MS"/>
                <a:ea typeface="Comic Sans MS"/>
                <a:cs typeface="Comic Sans MS"/>
                <a:sym typeface="Comic Sans MS"/>
              </a:rPr>
              <a:t>to router </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unlike DSL, which has </a:t>
            </a:r>
            <a:r>
              <a:rPr b="0" i="0" lang="en-US" sz="2400" u="none" cap="none" strike="noStrike">
                <a:solidFill>
                  <a:srgbClr val="FF0000"/>
                </a:solidFill>
                <a:latin typeface="Comic Sans MS"/>
                <a:ea typeface="Comic Sans MS"/>
                <a:cs typeface="Comic Sans MS"/>
                <a:sym typeface="Comic Sans MS"/>
              </a:rPr>
              <a:t>dedicated access</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6" name="Shape 2886"/>
        <p:cNvGrpSpPr/>
        <p:nvPr/>
      </p:nvGrpSpPr>
      <p:grpSpPr>
        <a:xfrm>
          <a:off x="0" y="0"/>
          <a:ext cx="0" cy="0"/>
          <a:chOff x="0" y="0"/>
          <a:chExt cx="0" cy="0"/>
        </a:xfrm>
      </p:grpSpPr>
      <p:sp>
        <p:nvSpPr>
          <p:cNvPr id="2887" name="Google Shape;2887;p16"/>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2888" name="Google Shape;2888;p16"/>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2889" name="Google Shape;2889;p16"/>
          <p:cNvSpPr txBox="1"/>
          <p:nvPr>
            <p:ph type="title"/>
          </p:nvPr>
        </p:nvSpPr>
        <p:spPr>
          <a:xfrm>
            <a:off x="304800" y="228600"/>
            <a:ext cx="8381999"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800"/>
              <a:buFont typeface="Comic Sans MS"/>
              <a:buNone/>
            </a:pPr>
            <a:r>
              <a:rPr b="0" i="0" lang="en-US" sz="3200" u="sng" cap="none" strike="noStrike">
                <a:solidFill>
                  <a:schemeClr val="accent2"/>
                </a:solidFill>
                <a:latin typeface="Comic Sans MS"/>
                <a:ea typeface="Comic Sans MS"/>
                <a:cs typeface="Comic Sans MS"/>
                <a:sym typeface="Comic Sans MS"/>
              </a:rPr>
              <a:t>Residential access: cable modems</a:t>
            </a:r>
            <a:endParaRPr/>
          </a:p>
        </p:txBody>
      </p:sp>
      <p:pic>
        <p:nvPicPr>
          <p:cNvPr descr="transport" id="2890" name="Google Shape;2890;p16"/>
          <p:cNvPicPr preferRelativeResize="0"/>
          <p:nvPr/>
        </p:nvPicPr>
        <p:blipFill rotWithShape="1">
          <a:blip r:embed="rId3">
            <a:alphaModFix/>
          </a:blip>
          <a:srcRect b="0" l="0" r="0" t="0"/>
          <a:stretch/>
        </p:blipFill>
        <p:spPr>
          <a:xfrm>
            <a:off x="1189037" y="1246187"/>
            <a:ext cx="6465886" cy="4745036"/>
          </a:xfrm>
          <a:prstGeom prst="rect">
            <a:avLst/>
          </a:prstGeom>
          <a:noFill/>
          <a:ln>
            <a:noFill/>
          </a:ln>
        </p:spPr>
      </p:pic>
      <p:sp>
        <p:nvSpPr>
          <p:cNvPr id="2891" name="Google Shape;2891;p16"/>
          <p:cNvSpPr txBox="1"/>
          <p:nvPr/>
        </p:nvSpPr>
        <p:spPr>
          <a:xfrm>
            <a:off x="622300" y="6392862"/>
            <a:ext cx="4502150" cy="2746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Diagram: http://www.cabledatacomnews.com/cmic/diagram.html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6" name="Shape 2896"/>
        <p:cNvGrpSpPr/>
        <p:nvPr/>
      </p:nvGrpSpPr>
      <p:grpSpPr>
        <a:xfrm>
          <a:off x="0" y="0"/>
          <a:ext cx="0" cy="0"/>
          <a:chOff x="0" y="0"/>
          <a:chExt cx="0" cy="0"/>
        </a:xfrm>
      </p:grpSpPr>
      <p:sp>
        <p:nvSpPr>
          <p:cNvPr id="2897" name="Google Shape;2897;p17"/>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2898" name="Google Shape;2898;p17"/>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2899" name="Google Shape;2899;p17"/>
          <p:cNvSpPr txBox="1"/>
          <p:nvPr>
            <p:ph type="title"/>
          </p:nvPr>
        </p:nvSpPr>
        <p:spPr>
          <a:xfrm>
            <a:off x="419100" y="211137"/>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700"/>
              <a:buFont typeface="Comic Sans MS"/>
              <a:buNone/>
            </a:pPr>
            <a:r>
              <a:rPr b="0" i="0" lang="en-US" sz="2800" u="sng" cap="none" strike="noStrike">
                <a:solidFill>
                  <a:schemeClr val="accent2"/>
                </a:solidFill>
                <a:latin typeface="Comic Sans MS"/>
                <a:ea typeface="Comic Sans MS"/>
                <a:cs typeface="Comic Sans MS"/>
                <a:sym typeface="Comic Sans MS"/>
              </a:rPr>
              <a:t>Cable Network Architecture: Overview</a:t>
            </a:r>
            <a:endParaRPr/>
          </a:p>
        </p:txBody>
      </p:sp>
      <p:pic>
        <p:nvPicPr>
          <p:cNvPr descr="house_small" id="2900" name="Google Shape;2900;p17"/>
          <p:cNvPicPr preferRelativeResize="0"/>
          <p:nvPr/>
        </p:nvPicPr>
        <p:blipFill rotWithShape="1">
          <a:blip r:embed="rId3">
            <a:alphaModFix/>
          </a:blip>
          <a:srcRect b="0" l="0" r="0" t="0"/>
          <a:stretch/>
        </p:blipFill>
        <p:spPr>
          <a:xfrm>
            <a:off x="5416550" y="3873500"/>
            <a:ext cx="1019174" cy="279399"/>
          </a:xfrm>
          <a:prstGeom prst="rect">
            <a:avLst/>
          </a:prstGeom>
          <a:noFill/>
          <a:ln>
            <a:noFill/>
          </a:ln>
        </p:spPr>
      </p:pic>
      <p:pic>
        <p:nvPicPr>
          <p:cNvPr descr="house_small" id="2901" name="Google Shape;2901;p17"/>
          <p:cNvPicPr preferRelativeResize="0"/>
          <p:nvPr/>
        </p:nvPicPr>
        <p:blipFill rotWithShape="1">
          <a:blip r:embed="rId3">
            <a:alphaModFix/>
          </a:blip>
          <a:srcRect b="0" l="0" r="0" t="0"/>
          <a:stretch/>
        </p:blipFill>
        <p:spPr>
          <a:xfrm>
            <a:off x="5916612" y="4308475"/>
            <a:ext cx="1019174" cy="279399"/>
          </a:xfrm>
          <a:prstGeom prst="rect">
            <a:avLst/>
          </a:prstGeom>
          <a:noFill/>
          <a:ln>
            <a:noFill/>
          </a:ln>
        </p:spPr>
      </p:pic>
      <p:pic>
        <p:nvPicPr>
          <p:cNvPr descr="house_small" id="2902" name="Google Shape;2902;p17"/>
          <p:cNvPicPr preferRelativeResize="0"/>
          <p:nvPr/>
        </p:nvPicPr>
        <p:blipFill rotWithShape="1">
          <a:blip r:embed="rId4">
            <a:alphaModFix/>
          </a:blip>
          <a:srcRect b="0" l="0" r="0" t="0"/>
          <a:stretch/>
        </p:blipFill>
        <p:spPr>
          <a:xfrm>
            <a:off x="4097337" y="4064000"/>
            <a:ext cx="1000125" cy="274636"/>
          </a:xfrm>
          <a:prstGeom prst="rect">
            <a:avLst/>
          </a:prstGeom>
          <a:noFill/>
          <a:ln>
            <a:noFill/>
          </a:ln>
        </p:spPr>
      </p:pic>
      <p:grpSp>
        <p:nvGrpSpPr>
          <p:cNvPr id="2903" name="Google Shape;2903;p17"/>
          <p:cNvGrpSpPr/>
          <p:nvPr/>
        </p:nvGrpSpPr>
        <p:grpSpPr>
          <a:xfrm>
            <a:off x="3911599" y="4227512"/>
            <a:ext cx="260351" cy="636587"/>
            <a:chOff x="3257549" y="3646487"/>
            <a:chExt cx="260351" cy="636587"/>
          </a:xfrm>
        </p:grpSpPr>
        <p:sp>
          <p:nvSpPr>
            <p:cNvPr id="2904" name="Google Shape;2904;p17"/>
            <p:cNvSpPr txBox="1"/>
            <p:nvPr/>
          </p:nvSpPr>
          <p:spPr>
            <a:xfrm rot="-5400000">
              <a:off x="2963067" y="3945731"/>
              <a:ext cx="631825"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05" name="Google Shape;2905;p17"/>
            <p:cNvSpPr txBox="1"/>
            <p:nvPr/>
          </p:nvSpPr>
          <p:spPr>
            <a:xfrm>
              <a:off x="3263900" y="3646487"/>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pic>
        <p:nvPicPr>
          <p:cNvPr descr="house_small" id="2906" name="Google Shape;2906;p17"/>
          <p:cNvPicPr preferRelativeResize="0"/>
          <p:nvPr/>
        </p:nvPicPr>
        <p:blipFill rotWithShape="1">
          <a:blip r:embed="rId4">
            <a:alphaModFix/>
          </a:blip>
          <a:srcRect b="0" l="0" r="0" t="0"/>
          <a:stretch/>
        </p:blipFill>
        <p:spPr>
          <a:xfrm>
            <a:off x="7323136" y="4076700"/>
            <a:ext cx="1000125" cy="274636"/>
          </a:xfrm>
          <a:prstGeom prst="rect">
            <a:avLst/>
          </a:prstGeom>
          <a:noFill/>
          <a:ln>
            <a:noFill/>
          </a:ln>
        </p:spPr>
      </p:pic>
      <p:pic>
        <p:nvPicPr>
          <p:cNvPr descr="house_small" id="2907" name="Google Shape;2907;p17"/>
          <p:cNvPicPr preferRelativeResize="0"/>
          <p:nvPr/>
        </p:nvPicPr>
        <p:blipFill rotWithShape="1">
          <a:blip r:embed="rId4">
            <a:alphaModFix/>
          </a:blip>
          <a:srcRect b="0" l="0" r="0" t="0"/>
          <a:stretch/>
        </p:blipFill>
        <p:spPr>
          <a:xfrm>
            <a:off x="4262437" y="5334000"/>
            <a:ext cx="1000125" cy="274636"/>
          </a:xfrm>
          <a:prstGeom prst="rect">
            <a:avLst/>
          </a:prstGeom>
          <a:noFill/>
          <a:ln>
            <a:noFill/>
          </a:ln>
        </p:spPr>
      </p:pic>
      <p:pic>
        <p:nvPicPr>
          <p:cNvPr descr="house_small" id="2908" name="Google Shape;2908;p17"/>
          <p:cNvPicPr preferRelativeResize="0"/>
          <p:nvPr/>
        </p:nvPicPr>
        <p:blipFill rotWithShape="1">
          <a:blip r:embed="rId3">
            <a:alphaModFix/>
          </a:blip>
          <a:srcRect b="0" l="0" r="0" t="0"/>
          <a:stretch/>
        </p:blipFill>
        <p:spPr>
          <a:xfrm>
            <a:off x="5738812" y="5070475"/>
            <a:ext cx="1019174" cy="279399"/>
          </a:xfrm>
          <a:prstGeom prst="rect">
            <a:avLst/>
          </a:prstGeom>
          <a:noFill/>
          <a:ln>
            <a:noFill/>
          </a:ln>
        </p:spPr>
      </p:pic>
      <p:pic>
        <p:nvPicPr>
          <p:cNvPr descr="house_small" id="2909" name="Google Shape;2909;p17"/>
          <p:cNvPicPr preferRelativeResize="0"/>
          <p:nvPr/>
        </p:nvPicPr>
        <p:blipFill rotWithShape="1">
          <a:blip r:embed="rId4">
            <a:alphaModFix/>
          </a:blip>
          <a:srcRect b="0" l="0" r="0" t="0"/>
          <a:stretch/>
        </p:blipFill>
        <p:spPr>
          <a:xfrm>
            <a:off x="6954836" y="5524500"/>
            <a:ext cx="1000125" cy="274636"/>
          </a:xfrm>
          <a:prstGeom prst="rect">
            <a:avLst/>
          </a:prstGeom>
          <a:noFill/>
          <a:ln>
            <a:noFill/>
          </a:ln>
        </p:spPr>
      </p:pic>
      <p:grpSp>
        <p:nvGrpSpPr>
          <p:cNvPr id="2910" name="Google Shape;2910;p17"/>
          <p:cNvGrpSpPr/>
          <p:nvPr/>
        </p:nvGrpSpPr>
        <p:grpSpPr>
          <a:xfrm flipH="1" rot="10800000">
            <a:off x="6769100" y="4906963"/>
            <a:ext cx="257175" cy="820736"/>
            <a:chOff x="3902075" y="3573462"/>
            <a:chExt cx="257175" cy="820736"/>
          </a:xfrm>
        </p:grpSpPr>
        <p:sp>
          <p:nvSpPr>
            <p:cNvPr id="2911" name="Google Shape;2911;p17"/>
            <p:cNvSpPr txBox="1"/>
            <p:nvPr/>
          </p:nvSpPr>
          <p:spPr>
            <a:xfrm rot="-5400000">
              <a:off x="3513930" y="3963192"/>
              <a:ext cx="81915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12" name="Google Shape;2912;p17"/>
            <p:cNvSpPr txBox="1"/>
            <p:nvPr/>
          </p:nvSpPr>
          <p:spPr>
            <a:xfrm>
              <a:off x="3905250" y="3573462"/>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2913" name="Google Shape;2913;p17"/>
          <p:cNvGrpSpPr/>
          <p:nvPr/>
        </p:nvGrpSpPr>
        <p:grpSpPr>
          <a:xfrm flipH="1" rot="10800000">
            <a:off x="5524500" y="4887912"/>
            <a:ext cx="260350" cy="379411"/>
            <a:chOff x="3670300" y="4125912"/>
            <a:chExt cx="260350" cy="379411"/>
          </a:xfrm>
        </p:grpSpPr>
        <p:sp>
          <p:nvSpPr>
            <p:cNvPr id="2914" name="Google Shape;2914;p17"/>
            <p:cNvSpPr txBox="1"/>
            <p:nvPr/>
          </p:nvSpPr>
          <p:spPr>
            <a:xfrm rot="-5400000">
              <a:off x="3502818" y="4294981"/>
              <a:ext cx="377824"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15" name="Google Shape;2915;p17"/>
            <p:cNvSpPr txBox="1"/>
            <p:nvPr/>
          </p:nvSpPr>
          <p:spPr>
            <a:xfrm>
              <a:off x="3676650" y="4125912"/>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2916" name="Google Shape;2916;p17"/>
          <p:cNvGrpSpPr/>
          <p:nvPr/>
        </p:nvGrpSpPr>
        <p:grpSpPr>
          <a:xfrm flipH="1" rot="10800000">
            <a:off x="4089399" y="4900611"/>
            <a:ext cx="260351" cy="633412"/>
            <a:chOff x="3257549" y="3646487"/>
            <a:chExt cx="260351" cy="633412"/>
          </a:xfrm>
        </p:grpSpPr>
        <p:sp>
          <p:nvSpPr>
            <p:cNvPr id="2917" name="Google Shape;2917;p17"/>
            <p:cNvSpPr txBox="1"/>
            <p:nvPr/>
          </p:nvSpPr>
          <p:spPr>
            <a:xfrm rot="-5400000">
              <a:off x="2963067" y="3942556"/>
              <a:ext cx="631825"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18" name="Google Shape;2918;p17"/>
            <p:cNvSpPr txBox="1"/>
            <p:nvPr/>
          </p:nvSpPr>
          <p:spPr>
            <a:xfrm>
              <a:off x="3263900" y="3646487"/>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2919" name="Google Shape;2919;p17"/>
          <p:cNvGrpSpPr/>
          <p:nvPr/>
        </p:nvGrpSpPr>
        <p:grpSpPr>
          <a:xfrm>
            <a:off x="7124700" y="4246562"/>
            <a:ext cx="257175" cy="630235"/>
            <a:chOff x="5651500" y="4195762"/>
            <a:chExt cx="257175" cy="630235"/>
          </a:xfrm>
        </p:grpSpPr>
        <p:sp>
          <p:nvSpPr>
            <p:cNvPr id="2920" name="Google Shape;2920;p17"/>
            <p:cNvSpPr txBox="1"/>
            <p:nvPr/>
          </p:nvSpPr>
          <p:spPr>
            <a:xfrm rot="-5400000">
              <a:off x="5358606" y="4490242"/>
              <a:ext cx="628649"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21" name="Google Shape;2921;p17"/>
            <p:cNvSpPr txBox="1"/>
            <p:nvPr/>
          </p:nvSpPr>
          <p:spPr>
            <a:xfrm>
              <a:off x="5654675" y="4195762"/>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2922" name="Google Shape;2922;p17"/>
          <p:cNvGrpSpPr/>
          <p:nvPr/>
        </p:nvGrpSpPr>
        <p:grpSpPr>
          <a:xfrm>
            <a:off x="5753100" y="4468812"/>
            <a:ext cx="260350" cy="382586"/>
            <a:chOff x="3670300" y="4125912"/>
            <a:chExt cx="260350" cy="382586"/>
          </a:xfrm>
        </p:grpSpPr>
        <p:sp>
          <p:nvSpPr>
            <p:cNvPr id="2923" name="Google Shape;2923;p17"/>
            <p:cNvSpPr txBox="1"/>
            <p:nvPr/>
          </p:nvSpPr>
          <p:spPr>
            <a:xfrm rot="-5400000">
              <a:off x="3502818" y="4298156"/>
              <a:ext cx="377824"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24" name="Google Shape;2924;p17"/>
            <p:cNvSpPr txBox="1"/>
            <p:nvPr/>
          </p:nvSpPr>
          <p:spPr>
            <a:xfrm>
              <a:off x="3676650" y="4125912"/>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2925" name="Google Shape;2925;p17"/>
          <p:cNvGrpSpPr/>
          <p:nvPr/>
        </p:nvGrpSpPr>
        <p:grpSpPr>
          <a:xfrm>
            <a:off x="5219700" y="4030662"/>
            <a:ext cx="257175" cy="820736"/>
            <a:chOff x="3902075" y="3573462"/>
            <a:chExt cx="257175" cy="820736"/>
          </a:xfrm>
        </p:grpSpPr>
        <p:sp>
          <p:nvSpPr>
            <p:cNvPr id="2926" name="Google Shape;2926;p17"/>
            <p:cNvSpPr txBox="1"/>
            <p:nvPr/>
          </p:nvSpPr>
          <p:spPr>
            <a:xfrm rot="-5400000">
              <a:off x="3513930" y="3963192"/>
              <a:ext cx="81915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27" name="Google Shape;2927;p17"/>
            <p:cNvSpPr txBox="1"/>
            <p:nvPr/>
          </p:nvSpPr>
          <p:spPr>
            <a:xfrm>
              <a:off x="3905250" y="3573462"/>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2928" name="Google Shape;2928;p17"/>
          <p:cNvSpPr txBox="1"/>
          <p:nvPr/>
        </p:nvSpPr>
        <p:spPr>
          <a:xfrm flipH="1" rot="10800000">
            <a:off x="2613025" y="4846636"/>
            <a:ext cx="5092699"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29" name="Google Shape;2929;p17"/>
          <p:cNvSpPr txBox="1"/>
          <p:nvPr/>
        </p:nvSpPr>
        <p:spPr>
          <a:xfrm>
            <a:off x="4416425" y="5584825"/>
            <a:ext cx="692149" cy="3365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home</a:t>
            </a:r>
            <a:endParaRPr/>
          </a:p>
        </p:txBody>
      </p:sp>
      <p:pic>
        <p:nvPicPr>
          <p:cNvPr descr="building2" id="2930" name="Google Shape;2930;p17"/>
          <p:cNvPicPr preferRelativeResize="0"/>
          <p:nvPr/>
        </p:nvPicPr>
        <p:blipFill rotWithShape="1">
          <a:blip r:embed="rId5">
            <a:alphaModFix/>
          </a:blip>
          <a:srcRect b="0" l="0" r="0" t="0"/>
          <a:stretch/>
        </p:blipFill>
        <p:spPr>
          <a:xfrm>
            <a:off x="1127125" y="4356100"/>
            <a:ext cx="1504949" cy="782637"/>
          </a:xfrm>
          <a:prstGeom prst="rect">
            <a:avLst/>
          </a:prstGeom>
          <a:noFill/>
          <a:ln>
            <a:noFill/>
          </a:ln>
        </p:spPr>
      </p:pic>
      <p:sp>
        <p:nvSpPr>
          <p:cNvPr id="2931" name="Google Shape;2931;p17"/>
          <p:cNvSpPr txBox="1"/>
          <p:nvPr/>
        </p:nvSpPr>
        <p:spPr>
          <a:xfrm>
            <a:off x="1127125" y="5140325"/>
            <a:ext cx="1514474" cy="3365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cable headend</a:t>
            </a:r>
            <a:endParaRPr/>
          </a:p>
        </p:txBody>
      </p:sp>
      <p:sp>
        <p:nvSpPr>
          <p:cNvPr id="2932" name="Google Shape;2932;p17"/>
          <p:cNvSpPr txBox="1"/>
          <p:nvPr/>
        </p:nvSpPr>
        <p:spPr>
          <a:xfrm>
            <a:off x="2146300" y="5711825"/>
            <a:ext cx="1933574" cy="58102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cable distribution</a:t>
            </a:r>
            <a:endParaRPr/>
          </a:p>
          <a:p>
            <a:pPr indent="0" lvl="0" marL="0" marR="0" rtl="0" algn="ctr">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network (simplified)</a:t>
            </a:r>
            <a:endParaRPr/>
          </a:p>
        </p:txBody>
      </p:sp>
      <p:cxnSp>
        <p:nvCxnSpPr>
          <p:cNvPr id="2933" name="Google Shape;2933;p17"/>
          <p:cNvCxnSpPr/>
          <p:nvPr/>
        </p:nvCxnSpPr>
        <p:spPr>
          <a:xfrm flipH="1" rot="10800000">
            <a:off x="3124200" y="4940299"/>
            <a:ext cx="406399" cy="762000"/>
          </a:xfrm>
          <a:prstGeom prst="straightConnector1">
            <a:avLst/>
          </a:prstGeom>
          <a:noFill/>
          <a:ln cap="flat" cmpd="sng" w="9525">
            <a:solidFill>
              <a:schemeClr val="dk1"/>
            </a:solidFill>
            <a:prstDash val="solid"/>
            <a:miter lim="8000"/>
            <a:headEnd len="sm" w="sm" type="none"/>
            <a:tailEnd len="lg" w="lg" type="triangle"/>
          </a:ln>
        </p:spPr>
      </p:cxnSp>
      <p:sp>
        <p:nvSpPr>
          <p:cNvPr id="2934" name="Google Shape;2934;p17"/>
          <p:cNvSpPr txBox="1"/>
          <p:nvPr/>
        </p:nvSpPr>
        <p:spPr>
          <a:xfrm>
            <a:off x="4133850" y="3057525"/>
            <a:ext cx="4376737"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Typically 500 to 5,000 homes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9" name="Shape 2939"/>
        <p:cNvGrpSpPr/>
        <p:nvPr/>
      </p:nvGrpSpPr>
      <p:grpSpPr>
        <a:xfrm>
          <a:off x="0" y="0"/>
          <a:ext cx="0" cy="0"/>
          <a:chOff x="0" y="0"/>
          <a:chExt cx="0" cy="0"/>
        </a:xfrm>
      </p:grpSpPr>
      <p:sp>
        <p:nvSpPr>
          <p:cNvPr id="2940" name="Google Shape;2940;p18"/>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2941" name="Google Shape;2941;p18"/>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2942" name="Google Shape;2942;p18"/>
          <p:cNvSpPr txBox="1"/>
          <p:nvPr>
            <p:ph type="title"/>
          </p:nvPr>
        </p:nvSpPr>
        <p:spPr>
          <a:xfrm>
            <a:off x="419100" y="211137"/>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700"/>
              <a:buFont typeface="Comic Sans MS"/>
              <a:buNone/>
            </a:pPr>
            <a:r>
              <a:rPr b="0" i="0" lang="en-US" sz="2800" u="sng" cap="none" strike="noStrike">
                <a:solidFill>
                  <a:schemeClr val="accent2"/>
                </a:solidFill>
                <a:latin typeface="Comic Sans MS"/>
                <a:ea typeface="Comic Sans MS"/>
                <a:cs typeface="Comic Sans MS"/>
                <a:sym typeface="Comic Sans MS"/>
              </a:rPr>
              <a:t>Cable Network Architecture: Overview</a:t>
            </a:r>
            <a:endParaRPr/>
          </a:p>
        </p:txBody>
      </p:sp>
      <p:pic>
        <p:nvPicPr>
          <p:cNvPr descr="house_small" id="2943" name="Google Shape;2943;p18"/>
          <p:cNvPicPr preferRelativeResize="0"/>
          <p:nvPr/>
        </p:nvPicPr>
        <p:blipFill rotWithShape="1">
          <a:blip r:embed="rId3">
            <a:alphaModFix/>
          </a:blip>
          <a:srcRect b="0" l="0" r="0" t="0"/>
          <a:stretch/>
        </p:blipFill>
        <p:spPr>
          <a:xfrm>
            <a:off x="5416550" y="3873500"/>
            <a:ext cx="1019174" cy="279399"/>
          </a:xfrm>
          <a:prstGeom prst="rect">
            <a:avLst/>
          </a:prstGeom>
          <a:noFill/>
          <a:ln>
            <a:noFill/>
          </a:ln>
        </p:spPr>
      </p:pic>
      <p:pic>
        <p:nvPicPr>
          <p:cNvPr descr="house_small" id="2944" name="Google Shape;2944;p18"/>
          <p:cNvPicPr preferRelativeResize="0"/>
          <p:nvPr/>
        </p:nvPicPr>
        <p:blipFill rotWithShape="1">
          <a:blip r:embed="rId3">
            <a:alphaModFix/>
          </a:blip>
          <a:srcRect b="0" l="0" r="0" t="0"/>
          <a:stretch/>
        </p:blipFill>
        <p:spPr>
          <a:xfrm>
            <a:off x="5916612" y="4308475"/>
            <a:ext cx="1019174" cy="279399"/>
          </a:xfrm>
          <a:prstGeom prst="rect">
            <a:avLst/>
          </a:prstGeom>
          <a:noFill/>
          <a:ln>
            <a:noFill/>
          </a:ln>
        </p:spPr>
      </p:pic>
      <p:pic>
        <p:nvPicPr>
          <p:cNvPr descr="house_small" id="2945" name="Google Shape;2945;p18"/>
          <p:cNvPicPr preferRelativeResize="0"/>
          <p:nvPr/>
        </p:nvPicPr>
        <p:blipFill rotWithShape="1">
          <a:blip r:embed="rId4">
            <a:alphaModFix/>
          </a:blip>
          <a:srcRect b="0" l="0" r="0" t="0"/>
          <a:stretch/>
        </p:blipFill>
        <p:spPr>
          <a:xfrm>
            <a:off x="4097337" y="4064000"/>
            <a:ext cx="1000125" cy="274636"/>
          </a:xfrm>
          <a:prstGeom prst="rect">
            <a:avLst/>
          </a:prstGeom>
          <a:noFill/>
          <a:ln>
            <a:noFill/>
          </a:ln>
        </p:spPr>
      </p:pic>
      <p:grpSp>
        <p:nvGrpSpPr>
          <p:cNvPr id="2946" name="Google Shape;2946;p18"/>
          <p:cNvGrpSpPr/>
          <p:nvPr/>
        </p:nvGrpSpPr>
        <p:grpSpPr>
          <a:xfrm>
            <a:off x="3911599" y="4227512"/>
            <a:ext cx="260351" cy="636587"/>
            <a:chOff x="3257549" y="3646487"/>
            <a:chExt cx="260351" cy="636587"/>
          </a:xfrm>
        </p:grpSpPr>
        <p:sp>
          <p:nvSpPr>
            <p:cNvPr id="2947" name="Google Shape;2947;p18"/>
            <p:cNvSpPr txBox="1"/>
            <p:nvPr/>
          </p:nvSpPr>
          <p:spPr>
            <a:xfrm rot="-5400000">
              <a:off x="2963067" y="3945731"/>
              <a:ext cx="631825"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48" name="Google Shape;2948;p18"/>
            <p:cNvSpPr txBox="1"/>
            <p:nvPr/>
          </p:nvSpPr>
          <p:spPr>
            <a:xfrm>
              <a:off x="3263900" y="3646487"/>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pic>
        <p:nvPicPr>
          <p:cNvPr descr="house_small" id="2949" name="Google Shape;2949;p18"/>
          <p:cNvPicPr preferRelativeResize="0"/>
          <p:nvPr/>
        </p:nvPicPr>
        <p:blipFill rotWithShape="1">
          <a:blip r:embed="rId4">
            <a:alphaModFix/>
          </a:blip>
          <a:srcRect b="0" l="0" r="0" t="0"/>
          <a:stretch/>
        </p:blipFill>
        <p:spPr>
          <a:xfrm>
            <a:off x="7323136" y="4076700"/>
            <a:ext cx="1000125" cy="274636"/>
          </a:xfrm>
          <a:prstGeom prst="rect">
            <a:avLst/>
          </a:prstGeom>
          <a:noFill/>
          <a:ln>
            <a:noFill/>
          </a:ln>
        </p:spPr>
      </p:pic>
      <p:pic>
        <p:nvPicPr>
          <p:cNvPr descr="house_small" id="2950" name="Google Shape;2950;p18"/>
          <p:cNvPicPr preferRelativeResize="0"/>
          <p:nvPr/>
        </p:nvPicPr>
        <p:blipFill rotWithShape="1">
          <a:blip r:embed="rId4">
            <a:alphaModFix/>
          </a:blip>
          <a:srcRect b="0" l="0" r="0" t="0"/>
          <a:stretch/>
        </p:blipFill>
        <p:spPr>
          <a:xfrm>
            <a:off x="4262437" y="5334000"/>
            <a:ext cx="1000125" cy="274636"/>
          </a:xfrm>
          <a:prstGeom prst="rect">
            <a:avLst/>
          </a:prstGeom>
          <a:noFill/>
          <a:ln>
            <a:noFill/>
          </a:ln>
        </p:spPr>
      </p:pic>
      <p:pic>
        <p:nvPicPr>
          <p:cNvPr descr="house_small" id="2951" name="Google Shape;2951;p18"/>
          <p:cNvPicPr preferRelativeResize="0"/>
          <p:nvPr/>
        </p:nvPicPr>
        <p:blipFill rotWithShape="1">
          <a:blip r:embed="rId3">
            <a:alphaModFix/>
          </a:blip>
          <a:srcRect b="0" l="0" r="0" t="0"/>
          <a:stretch/>
        </p:blipFill>
        <p:spPr>
          <a:xfrm>
            <a:off x="5738812" y="5070475"/>
            <a:ext cx="1019174" cy="279399"/>
          </a:xfrm>
          <a:prstGeom prst="rect">
            <a:avLst/>
          </a:prstGeom>
          <a:noFill/>
          <a:ln>
            <a:noFill/>
          </a:ln>
        </p:spPr>
      </p:pic>
      <p:pic>
        <p:nvPicPr>
          <p:cNvPr descr="house_small" id="2952" name="Google Shape;2952;p18"/>
          <p:cNvPicPr preferRelativeResize="0"/>
          <p:nvPr/>
        </p:nvPicPr>
        <p:blipFill rotWithShape="1">
          <a:blip r:embed="rId4">
            <a:alphaModFix/>
          </a:blip>
          <a:srcRect b="0" l="0" r="0" t="0"/>
          <a:stretch/>
        </p:blipFill>
        <p:spPr>
          <a:xfrm>
            <a:off x="6954836" y="5524500"/>
            <a:ext cx="1000125" cy="274636"/>
          </a:xfrm>
          <a:prstGeom prst="rect">
            <a:avLst/>
          </a:prstGeom>
          <a:noFill/>
          <a:ln>
            <a:noFill/>
          </a:ln>
        </p:spPr>
      </p:pic>
      <p:grpSp>
        <p:nvGrpSpPr>
          <p:cNvPr id="2953" name="Google Shape;2953;p18"/>
          <p:cNvGrpSpPr/>
          <p:nvPr/>
        </p:nvGrpSpPr>
        <p:grpSpPr>
          <a:xfrm flipH="1" rot="10800000">
            <a:off x="6769100" y="4906963"/>
            <a:ext cx="257175" cy="820736"/>
            <a:chOff x="3902075" y="3573462"/>
            <a:chExt cx="257175" cy="820736"/>
          </a:xfrm>
        </p:grpSpPr>
        <p:sp>
          <p:nvSpPr>
            <p:cNvPr id="2954" name="Google Shape;2954;p18"/>
            <p:cNvSpPr txBox="1"/>
            <p:nvPr/>
          </p:nvSpPr>
          <p:spPr>
            <a:xfrm rot="-5400000">
              <a:off x="3513930" y="3963192"/>
              <a:ext cx="81915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55" name="Google Shape;2955;p18"/>
            <p:cNvSpPr txBox="1"/>
            <p:nvPr/>
          </p:nvSpPr>
          <p:spPr>
            <a:xfrm>
              <a:off x="3905250" y="3573462"/>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2956" name="Google Shape;2956;p18"/>
          <p:cNvGrpSpPr/>
          <p:nvPr/>
        </p:nvGrpSpPr>
        <p:grpSpPr>
          <a:xfrm flipH="1" rot="10800000">
            <a:off x="5524500" y="4887912"/>
            <a:ext cx="260350" cy="379411"/>
            <a:chOff x="3670300" y="4125912"/>
            <a:chExt cx="260350" cy="379411"/>
          </a:xfrm>
        </p:grpSpPr>
        <p:sp>
          <p:nvSpPr>
            <p:cNvPr id="2957" name="Google Shape;2957;p18"/>
            <p:cNvSpPr txBox="1"/>
            <p:nvPr/>
          </p:nvSpPr>
          <p:spPr>
            <a:xfrm rot="-5400000">
              <a:off x="3502818" y="4294981"/>
              <a:ext cx="377824"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58" name="Google Shape;2958;p18"/>
            <p:cNvSpPr txBox="1"/>
            <p:nvPr/>
          </p:nvSpPr>
          <p:spPr>
            <a:xfrm>
              <a:off x="3676650" y="4125912"/>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2959" name="Google Shape;2959;p18"/>
          <p:cNvGrpSpPr/>
          <p:nvPr/>
        </p:nvGrpSpPr>
        <p:grpSpPr>
          <a:xfrm flipH="1" rot="10800000">
            <a:off x="4089399" y="4900611"/>
            <a:ext cx="260351" cy="633412"/>
            <a:chOff x="3257549" y="3646487"/>
            <a:chExt cx="260351" cy="633412"/>
          </a:xfrm>
        </p:grpSpPr>
        <p:sp>
          <p:nvSpPr>
            <p:cNvPr id="2960" name="Google Shape;2960;p18"/>
            <p:cNvSpPr txBox="1"/>
            <p:nvPr/>
          </p:nvSpPr>
          <p:spPr>
            <a:xfrm rot="-5400000">
              <a:off x="2963067" y="3942556"/>
              <a:ext cx="631825"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61" name="Google Shape;2961;p18"/>
            <p:cNvSpPr txBox="1"/>
            <p:nvPr/>
          </p:nvSpPr>
          <p:spPr>
            <a:xfrm>
              <a:off x="3263900" y="3646487"/>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2962" name="Google Shape;2962;p18"/>
          <p:cNvGrpSpPr/>
          <p:nvPr/>
        </p:nvGrpSpPr>
        <p:grpSpPr>
          <a:xfrm>
            <a:off x="7124700" y="4246562"/>
            <a:ext cx="257175" cy="630235"/>
            <a:chOff x="5651500" y="4195762"/>
            <a:chExt cx="257175" cy="630235"/>
          </a:xfrm>
        </p:grpSpPr>
        <p:sp>
          <p:nvSpPr>
            <p:cNvPr id="2963" name="Google Shape;2963;p18"/>
            <p:cNvSpPr txBox="1"/>
            <p:nvPr/>
          </p:nvSpPr>
          <p:spPr>
            <a:xfrm rot="-5400000">
              <a:off x="5358606" y="4490242"/>
              <a:ext cx="628649"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64" name="Google Shape;2964;p18"/>
            <p:cNvSpPr txBox="1"/>
            <p:nvPr/>
          </p:nvSpPr>
          <p:spPr>
            <a:xfrm>
              <a:off x="5654675" y="4195762"/>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2965" name="Google Shape;2965;p18"/>
          <p:cNvGrpSpPr/>
          <p:nvPr/>
        </p:nvGrpSpPr>
        <p:grpSpPr>
          <a:xfrm>
            <a:off x="5753100" y="4468812"/>
            <a:ext cx="260350" cy="382586"/>
            <a:chOff x="3670300" y="4125912"/>
            <a:chExt cx="260350" cy="382586"/>
          </a:xfrm>
        </p:grpSpPr>
        <p:sp>
          <p:nvSpPr>
            <p:cNvPr id="2966" name="Google Shape;2966;p18"/>
            <p:cNvSpPr txBox="1"/>
            <p:nvPr/>
          </p:nvSpPr>
          <p:spPr>
            <a:xfrm rot="-5400000">
              <a:off x="3502818" y="4298156"/>
              <a:ext cx="377824"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67" name="Google Shape;2967;p18"/>
            <p:cNvSpPr txBox="1"/>
            <p:nvPr/>
          </p:nvSpPr>
          <p:spPr>
            <a:xfrm>
              <a:off x="3676650" y="4125912"/>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2968" name="Google Shape;2968;p18"/>
          <p:cNvGrpSpPr/>
          <p:nvPr/>
        </p:nvGrpSpPr>
        <p:grpSpPr>
          <a:xfrm>
            <a:off x="5219700" y="4030662"/>
            <a:ext cx="257175" cy="820736"/>
            <a:chOff x="3902075" y="3573462"/>
            <a:chExt cx="257175" cy="820736"/>
          </a:xfrm>
        </p:grpSpPr>
        <p:sp>
          <p:nvSpPr>
            <p:cNvPr id="2969" name="Google Shape;2969;p18"/>
            <p:cNvSpPr txBox="1"/>
            <p:nvPr/>
          </p:nvSpPr>
          <p:spPr>
            <a:xfrm rot="-5400000">
              <a:off x="3513930" y="3963192"/>
              <a:ext cx="81915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70" name="Google Shape;2970;p18"/>
            <p:cNvSpPr txBox="1"/>
            <p:nvPr/>
          </p:nvSpPr>
          <p:spPr>
            <a:xfrm>
              <a:off x="3905250" y="3573462"/>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2971" name="Google Shape;2971;p18"/>
          <p:cNvSpPr txBox="1"/>
          <p:nvPr/>
        </p:nvSpPr>
        <p:spPr>
          <a:xfrm flipH="1" rot="10800000">
            <a:off x="2613025" y="4846636"/>
            <a:ext cx="5092699"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72" name="Google Shape;2972;p18"/>
          <p:cNvSpPr txBox="1"/>
          <p:nvPr/>
        </p:nvSpPr>
        <p:spPr>
          <a:xfrm>
            <a:off x="4416425" y="5584825"/>
            <a:ext cx="692149" cy="3365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home</a:t>
            </a:r>
            <a:endParaRPr/>
          </a:p>
        </p:txBody>
      </p:sp>
      <p:pic>
        <p:nvPicPr>
          <p:cNvPr descr="building2" id="2973" name="Google Shape;2973;p18"/>
          <p:cNvPicPr preferRelativeResize="0"/>
          <p:nvPr/>
        </p:nvPicPr>
        <p:blipFill rotWithShape="1">
          <a:blip r:embed="rId5">
            <a:alphaModFix/>
          </a:blip>
          <a:srcRect b="0" l="0" r="0" t="0"/>
          <a:stretch/>
        </p:blipFill>
        <p:spPr>
          <a:xfrm>
            <a:off x="1127125" y="4356100"/>
            <a:ext cx="1504949" cy="782637"/>
          </a:xfrm>
          <a:prstGeom prst="rect">
            <a:avLst/>
          </a:prstGeom>
          <a:noFill/>
          <a:ln>
            <a:noFill/>
          </a:ln>
        </p:spPr>
      </p:pic>
      <p:sp>
        <p:nvSpPr>
          <p:cNvPr id="2974" name="Google Shape;2974;p18"/>
          <p:cNvSpPr txBox="1"/>
          <p:nvPr/>
        </p:nvSpPr>
        <p:spPr>
          <a:xfrm>
            <a:off x="1127125" y="5140325"/>
            <a:ext cx="1514474" cy="3365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cable headend</a:t>
            </a:r>
            <a:endParaRPr/>
          </a:p>
        </p:txBody>
      </p:sp>
      <p:sp>
        <p:nvSpPr>
          <p:cNvPr id="2975" name="Google Shape;2975;p18"/>
          <p:cNvSpPr txBox="1"/>
          <p:nvPr/>
        </p:nvSpPr>
        <p:spPr>
          <a:xfrm>
            <a:off x="2257425" y="5711825"/>
            <a:ext cx="1706561" cy="58102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cable distribution</a:t>
            </a:r>
            <a:endParaRPr/>
          </a:p>
          <a:p>
            <a:pPr indent="0" lvl="0" marL="0" marR="0" rtl="0" algn="ctr">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network</a:t>
            </a:r>
            <a:endParaRPr/>
          </a:p>
        </p:txBody>
      </p:sp>
      <p:cxnSp>
        <p:nvCxnSpPr>
          <p:cNvPr id="2976" name="Google Shape;2976;p18"/>
          <p:cNvCxnSpPr/>
          <p:nvPr/>
        </p:nvCxnSpPr>
        <p:spPr>
          <a:xfrm flipH="1" rot="10800000">
            <a:off x="3124200" y="4940299"/>
            <a:ext cx="406399" cy="762000"/>
          </a:xfrm>
          <a:prstGeom prst="straightConnector1">
            <a:avLst/>
          </a:prstGeom>
          <a:noFill/>
          <a:ln cap="flat" cmpd="sng" w="9525">
            <a:solidFill>
              <a:schemeClr val="dk1"/>
            </a:solidFill>
            <a:prstDash val="solid"/>
            <a:miter lim="8000"/>
            <a:headEnd len="sm" w="sm" type="none"/>
            <a:tailEnd len="lg" w="lg" type="triangle"/>
          </a:ln>
        </p:spPr>
      </p:cxnSp>
      <p:grpSp>
        <p:nvGrpSpPr>
          <p:cNvPr id="2977" name="Google Shape;2977;p18"/>
          <p:cNvGrpSpPr/>
          <p:nvPr/>
        </p:nvGrpSpPr>
        <p:grpSpPr>
          <a:xfrm>
            <a:off x="304800" y="1520825"/>
            <a:ext cx="2552699" cy="2873375"/>
            <a:chOff x="304800" y="1520825"/>
            <a:chExt cx="2552699" cy="2873375"/>
          </a:xfrm>
        </p:grpSpPr>
        <p:sp>
          <p:nvSpPr>
            <p:cNvPr id="2978" name="Google Shape;2978;p18"/>
            <p:cNvSpPr/>
            <p:nvPr/>
          </p:nvSpPr>
          <p:spPr>
            <a:xfrm>
              <a:off x="533400" y="2946400"/>
              <a:ext cx="2273299" cy="1447800"/>
            </a:xfrm>
            <a:custGeom>
              <a:rect b="b" l="l" r="r" t="t"/>
              <a:pathLst>
                <a:path extrusionOk="0" h="120000" w="120000">
                  <a:moveTo>
                    <a:pt x="45586" y="119999"/>
                  </a:moveTo>
                  <a:lnTo>
                    <a:pt x="0" y="29473"/>
                  </a:lnTo>
                  <a:lnTo>
                    <a:pt x="24134" y="52631"/>
                  </a:lnTo>
                  <a:lnTo>
                    <a:pt x="56312" y="67368"/>
                  </a:lnTo>
                  <a:lnTo>
                    <a:pt x="80446" y="61052"/>
                  </a:lnTo>
                  <a:lnTo>
                    <a:pt x="98547" y="44210"/>
                  </a:lnTo>
                  <a:lnTo>
                    <a:pt x="120000" y="0"/>
                  </a:lnTo>
                  <a:lnTo>
                    <a:pt x="85139" y="117894"/>
                  </a:lnTo>
                  <a:lnTo>
                    <a:pt x="45586" y="119999"/>
                  </a:lnTo>
                  <a:close/>
                </a:path>
              </a:pathLst>
            </a:custGeom>
            <a:gradFill>
              <a:gsLst>
                <a:gs pos="0">
                  <a:schemeClr val="dk1"/>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79" name="Google Shape;2979;p18"/>
            <p:cNvSpPr/>
            <p:nvPr/>
          </p:nvSpPr>
          <p:spPr>
            <a:xfrm>
              <a:off x="304800" y="1536700"/>
              <a:ext cx="2552699" cy="2209799"/>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980" name="Google Shape;2980;p18"/>
            <p:cNvGrpSpPr/>
            <p:nvPr/>
          </p:nvGrpSpPr>
          <p:grpSpPr>
            <a:xfrm>
              <a:off x="633412" y="1520825"/>
              <a:ext cx="1928812" cy="2128837"/>
              <a:chOff x="557212" y="1457325"/>
              <a:chExt cx="1928812" cy="2128837"/>
            </a:xfrm>
          </p:grpSpPr>
          <p:sp>
            <p:nvSpPr>
              <p:cNvPr id="2981" name="Google Shape;2981;p18"/>
              <p:cNvSpPr txBox="1"/>
              <p:nvPr/>
            </p:nvSpPr>
            <p:spPr>
              <a:xfrm flipH="1" rot="5400000">
                <a:off x="1129506" y="2931318"/>
                <a:ext cx="492125"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82" name="Google Shape;2982;p18"/>
              <p:cNvSpPr txBox="1"/>
              <p:nvPr/>
            </p:nvSpPr>
            <p:spPr>
              <a:xfrm flipH="1" rot="5400000">
                <a:off x="850106" y="2450305"/>
                <a:ext cx="492125"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83" name="Google Shape;2983;p18"/>
              <p:cNvSpPr txBox="1"/>
              <p:nvPr/>
            </p:nvSpPr>
            <p:spPr>
              <a:xfrm flipH="1" rot="5400000">
                <a:off x="1701005" y="2437605"/>
                <a:ext cx="492125"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descr="pedge_6600" id="2984" name="Google Shape;2984;p18"/>
              <p:cNvPicPr preferRelativeResize="0"/>
              <p:nvPr/>
            </p:nvPicPr>
            <p:blipFill rotWithShape="1">
              <a:blip r:embed="rId6">
                <a:alphaModFix/>
              </a:blip>
              <a:srcRect b="0" l="0" r="0" t="0"/>
              <a:stretch/>
            </p:blipFill>
            <p:spPr>
              <a:xfrm>
                <a:off x="557212" y="1787525"/>
                <a:ext cx="731837" cy="693737"/>
              </a:xfrm>
              <a:prstGeom prst="rect">
                <a:avLst/>
              </a:prstGeom>
              <a:noFill/>
              <a:ln>
                <a:noFill/>
              </a:ln>
            </p:spPr>
          </p:pic>
          <p:pic>
            <p:nvPicPr>
              <p:cNvPr descr="pedge_6600" id="2985" name="Google Shape;2985;p18"/>
              <p:cNvPicPr preferRelativeResize="0"/>
              <p:nvPr/>
            </p:nvPicPr>
            <p:blipFill rotWithShape="1">
              <a:blip r:embed="rId6">
                <a:alphaModFix/>
              </a:blip>
              <a:srcRect b="0" l="0" r="0" t="0"/>
              <a:stretch/>
            </p:blipFill>
            <p:spPr>
              <a:xfrm>
                <a:off x="1674811" y="1825625"/>
                <a:ext cx="731837" cy="693737"/>
              </a:xfrm>
              <a:prstGeom prst="rect">
                <a:avLst/>
              </a:prstGeom>
              <a:noFill/>
              <a:ln>
                <a:noFill/>
              </a:ln>
            </p:spPr>
          </p:pic>
          <p:pic>
            <p:nvPicPr>
              <p:cNvPr descr="pedge_6600" id="2986" name="Google Shape;2986;p18"/>
              <p:cNvPicPr preferRelativeResize="0"/>
              <p:nvPr/>
            </p:nvPicPr>
            <p:blipFill rotWithShape="1">
              <a:blip r:embed="rId6">
                <a:alphaModFix/>
              </a:blip>
              <a:srcRect b="0" l="0" r="0" t="0"/>
              <a:stretch/>
            </p:blipFill>
            <p:spPr>
              <a:xfrm>
                <a:off x="938212" y="2892425"/>
                <a:ext cx="731837" cy="693737"/>
              </a:xfrm>
              <a:prstGeom prst="rect">
                <a:avLst/>
              </a:prstGeom>
              <a:noFill/>
              <a:ln>
                <a:noFill/>
              </a:ln>
            </p:spPr>
          </p:pic>
          <p:sp>
            <p:nvSpPr>
              <p:cNvPr id="2987" name="Google Shape;2987;p18"/>
              <p:cNvSpPr txBox="1"/>
              <p:nvPr/>
            </p:nvSpPr>
            <p:spPr>
              <a:xfrm flipH="1" rot="10800000">
                <a:off x="720725" y="2674937"/>
                <a:ext cx="1765299"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88" name="Google Shape;2988;p18"/>
              <p:cNvSpPr txBox="1"/>
              <p:nvPr/>
            </p:nvSpPr>
            <p:spPr>
              <a:xfrm>
                <a:off x="1127125" y="1457325"/>
                <a:ext cx="987425" cy="3365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server(s)</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3" name="Shape 2993"/>
        <p:cNvGrpSpPr/>
        <p:nvPr/>
      </p:nvGrpSpPr>
      <p:grpSpPr>
        <a:xfrm>
          <a:off x="0" y="0"/>
          <a:ext cx="0" cy="0"/>
          <a:chOff x="0" y="0"/>
          <a:chExt cx="0" cy="0"/>
        </a:xfrm>
      </p:grpSpPr>
      <p:sp>
        <p:nvSpPr>
          <p:cNvPr id="2994" name="Google Shape;2994;p19"/>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2995" name="Google Shape;2995;p19"/>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2996" name="Google Shape;2996;p19"/>
          <p:cNvSpPr txBox="1"/>
          <p:nvPr>
            <p:ph type="title"/>
          </p:nvPr>
        </p:nvSpPr>
        <p:spPr>
          <a:xfrm>
            <a:off x="419100" y="211137"/>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700"/>
              <a:buFont typeface="Comic Sans MS"/>
              <a:buNone/>
            </a:pPr>
            <a:r>
              <a:rPr b="0" i="0" lang="en-US" sz="2800" u="sng" cap="none" strike="noStrike">
                <a:solidFill>
                  <a:schemeClr val="accent2"/>
                </a:solidFill>
                <a:latin typeface="Comic Sans MS"/>
                <a:ea typeface="Comic Sans MS"/>
                <a:cs typeface="Comic Sans MS"/>
                <a:sym typeface="Comic Sans MS"/>
              </a:rPr>
              <a:t>Cable Network Architecture: Overview</a:t>
            </a:r>
            <a:endParaRPr/>
          </a:p>
        </p:txBody>
      </p:sp>
      <p:pic>
        <p:nvPicPr>
          <p:cNvPr descr="house_small" id="2997" name="Google Shape;2997;p19"/>
          <p:cNvPicPr preferRelativeResize="0"/>
          <p:nvPr/>
        </p:nvPicPr>
        <p:blipFill rotWithShape="1">
          <a:blip r:embed="rId3">
            <a:alphaModFix/>
          </a:blip>
          <a:srcRect b="0" l="0" r="0" t="0"/>
          <a:stretch/>
        </p:blipFill>
        <p:spPr>
          <a:xfrm>
            <a:off x="5416550" y="3873500"/>
            <a:ext cx="1019174" cy="279399"/>
          </a:xfrm>
          <a:prstGeom prst="rect">
            <a:avLst/>
          </a:prstGeom>
          <a:noFill/>
          <a:ln>
            <a:noFill/>
          </a:ln>
        </p:spPr>
      </p:pic>
      <p:pic>
        <p:nvPicPr>
          <p:cNvPr descr="house_small" id="2998" name="Google Shape;2998;p19"/>
          <p:cNvPicPr preferRelativeResize="0"/>
          <p:nvPr/>
        </p:nvPicPr>
        <p:blipFill rotWithShape="1">
          <a:blip r:embed="rId3">
            <a:alphaModFix/>
          </a:blip>
          <a:srcRect b="0" l="0" r="0" t="0"/>
          <a:stretch/>
        </p:blipFill>
        <p:spPr>
          <a:xfrm>
            <a:off x="5916612" y="4308475"/>
            <a:ext cx="1019174" cy="279399"/>
          </a:xfrm>
          <a:prstGeom prst="rect">
            <a:avLst/>
          </a:prstGeom>
          <a:noFill/>
          <a:ln>
            <a:noFill/>
          </a:ln>
        </p:spPr>
      </p:pic>
      <p:pic>
        <p:nvPicPr>
          <p:cNvPr descr="house_small" id="2999" name="Google Shape;2999;p19"/>
          <p:cNvPicPr preferRelativeResize="0"/>
          <p:nvPr/>
        </p:nvPicPr>
        <p:blipFill rotWithShape="1">
          <a:blip r:embed="rId4">
            <a:alphaModFix/>
          </a:blip>
          <a:srcRect b="0" l="0" r="0" t="0"/>
          <a:stretch/>
        </p:blipFill>
        <p:spPr>
          <a:xfrm>
            <a:off x="4097337" y="4064000"/>
            <a:ext cx="1000125" cy="274636"/>
          </a:xfrm>
          <a:prstGeom prst="rect">
            <a:avLst/>
          </a:prstGeom>
          <a:noFill/>
          <a:ln>
            <a:noFill/>
          </a:ln>
        </p:spPr>
      </p:pic>
      <p:grpSp>
        <p:nvGrpSpPr>
          <p:cNvPr id="3000" name="Google Shape;3000;p19"/>
          <p:cNvGrpSpPr/>
          <p:nvPr/>
        </p:nvGrpSpPr>
        <p:grpSpPr>
          <a:xfrm>
            <a:off x="3911599" y="4227512"/>
            <a:ext cx="260351" cy="636587"/>
            <a:chOff x="3257549" y="3646487"/>
            <a:chExt cx="260351" cy="636587"/>
          </a:xfrm>
        </p:grpSpPr>
        <p:sp>
          <p:nvSpPr>
            <p:cNvPr id="3001" name="Google Shape;3001;p19"/>
            <p:cNvSpPr txBox="1"/>
            <p:nvPr/>
          </p:nvSpPr>
          <p:spPr>
            <a:xfrm rot="-5400000">
              <a:off x="2963067" y="3945731"/>
              <a:ext cx="631825"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002" name="Google Shape;3002;p19"/>
            <p:cNvSpPr txBox="1"/>
            <p:nvPr/>
          </p:nvSpPr>
          <p:spPr>
            <a:xfrm>
              <a:off x="3263900" y="3646487"/>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pic>
        <p:nvPicPr>
          <p:cNvPr descr="house_small" id="3003" name="Google Shape;3003;p19"/>
          <p:cNvPicPr preferRelativeResize="0"/>
          <p:nvPr/>
        </p:nvPicPr>
        <p:blipFill rotWithShape="1">
          <a:blip r:embed="rId4">
            <a:alphaModFix/>
          </a:blip>
          <a:srcRect b="0" l="0" r="0" t="0"/>
          <a:stretch/>
        </p:blipFill>
        <p:spPr>
          <a:xfrm>
            <a:off x="7323136" y="4076700"/>
            <a:ext cx="1000125" cy="274636"/>
          </a:xfrm>
          <a:prstGeom prst="rect">
            <a:avLst/>
          </a:prstGeom>
          <a:noFill/>
          <a:ln>
            <a:noFill/>
          </a:ln>
        </p:spPr>
      </p:pic>
      <p:pic>
        <p:nvPicPr>
          <p:cNvPr descr="house_small" id="3004" name="Google Shape;3004;p19"/>
          <p:cNvPicPr preferRelativeResize="0"/>
          <p:nvPr/>
        </p:nvPicPr>
        <p:blipFill rotWithShape="1">
          <a:blip r:embed="rId4">
            <a:alphaModFix/>
          </a:blip>
          <a:srcRect b="0" l="0" r="0" t="0"/>
          <a:stretch/>
        </p:blipFill>
        <p:spPr>
          <a:xfrm>
            <a:off x="4262437" y="5334000"/>
            <a:ext cx="1000125" cy="274636"/>
          </a:xfrm>
          <a:prstGeom prst="rect">
            <a:avLst/>
          </a:prstGeom>
          <a:noFill/>
          <a:ln>
            <a:noFill/>
          </a:ln>
        </p:spPr>
      </p:pic>
      <p:pic>
        <p:nvPicPr>
          <p:cNvPr descr="house_small" id="3005" name="Google Shape;3005;p19"/>
          <p:cNvPicPr preferRelativeResize="0"/>
          <p:nvPr/>
        </p:nvPicPr>
        <p:blipFill rotWithShape="1">
          <a:blip r:embed="rId3">
            <a:alphaModFix/>
          </a:blip>
          <a:srcRect b="0" l="0" r="0" t="0"/>
          <a:stretch/>
        </p:blipFill>
        <p:spPr>
          <a:xfrm>
            <a:off x="5738812" y="5070475"/>
            <a:ext cx="1019174" cy="279399"/>
          </a:xfrm>
          <a:prstGeom prst="rect">
            <a:avLst/>
          </a:prstGeom>
          <a:noFill/>
          <a:ln>
            <a:noFill/>
          </a:ln>
        </p:spPr>
      </p:pic>
      <p:pic>
        <p:nvPicPr>
          <p:cNvPr descr="house_small" id="3006" name="Google Shape;3006;p19"/>
          <p:cNvPicPr preferRelativeResize="0"/>
          <p:nvPr/>
        </p:nvPicPr>
        <p:blipFill rotWithShape="1">
          <a:blip r:embed="rId4">
            <a:alphaModFix/>
          </a:blip>
          <a:srcRect b="0" l="0" r="0" t="0"/>
          <a:stretch/>
        </p:blipFill>
        <p:spPr>
          <a:xfrm>
            <a:off x="6954836" y="5524500"/>
            <a:ext cx="1000125" cy="274636"/>
          </a:xfrm>
          <a:prstGeom prst="rect">
            <a:avLst/>
          </a:prstGeom>
          <a:noFill/>
          <a:ln>
            <a:noFill/>
          </a:ln>
        </p:spPr>
      </p:pic>
      <p:grpSp>
        <p:nvGrpSpPr>
          <p:cNvPr id="3007" name="Google Shape;3007;p19"/>
          <p:cNvGrpSpPr/>
          <p:nvPr/>
        </p:nvGrpSpPr>
        <p:grpSpPr>
          <a:xfrm flipH="1" rot="10800000">
            <a:off x="6769100" y="4906963"/>
            <a:ext cx="257175" cy="820736"/>
            <a:chOff x="3902075" y="3573462"/>
            <a:chExt cx="257175" cy="820736"/>
          </a:xfrm>
        </p:grpSpPr>
        <p:sp>
          <p:nvSpPr>
            <p:cNvPr id="3008" name="Google Shape;3008;p19"/>
            <p:cNvSpPr txBox="1"/>
            <p:nvPr/>
          </p:nvSpPr>
          <p:spPr>
            <a:xfrm rot="-5400000">
              <a:off x="3513930" y="3963192"/>
              <a:ext cx="81915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009" name="Google Shape;3009;p19"/>
            <p:cNvSpPr txBox="1"/>
            <p:nvPr/>
          </p:nvSpPr>
          <p:spPr>
            <a:xfrm>
              <a:off x="3905250" y="3573462"/>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010" name="Google Shape;3010;p19"/>
          <p:cNvGrpSpPr/>
          <p:nvPr/>
        </p:nvGrpSpPr>
        <p:grpSpPr>
          <a:xfrm flipH="1" rot="10800000">
            <a:off x="5524500" y="4887912"/>
            <a:ext cx="260350" cy="379411"/>
            <a:chOff x="3670300" y="4125912"/>
            <a:chExt cx="260350" cy="379411"/>
          </a:xfrm>
        </p:grpSpPr>
        <p:sp>
          <p:nvSpPr>
            <p:cNvPr id="3011" name="Google Shape;3011;p19"/>
            <p:cNvSpPr txBox="1"/>
            <p:nvPr/>
          </p:nvSpPr>
          <p:spPr>
            <a:xfrm rot="-5400000">
              <a:off x="3502818" y="4294981"/>
              <a:ext cx="377824"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012" name="Google Shape;3012;p19"/>
            <p:cNvSpPr txBox="1"/>
            <p:nvPr/>
          </p:nvSpPr>
          <p:spPr>
            <a:xfrm>
              <a:off x="3676650" y="4125912"/>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013" name="Google Shape;3013;p19"/>
          <p:cNvGrpSpPr/>
          <p:nvPr/>
        </p:nvGrpSpPr>
        <p:grpSpPr>
          <a:xfrm flipH="1" rot="10800000">
            <a:off x="4089399" y="4900611"/>
            <a:ext cx="260351" cy="633412"/>
            <a:chOff x="3257549" y="3646487"/>
            <a:chExt cx="260351" cy="633412"/>
          </a:xfrm>
        </p:grpSpPr>
        <p:sp>
          <p:nvSpPr>
            <p:cNvPr id="3014" name="Google Shape;3014;p19"/>
            <p:cNvSpPr txBox="1"/>
            <p:nvPr/>
          </p:nvSpPr>
          <p:spPr>
            <a:xfrm rot="-5400000">
              <a:off x="2963067" y="3942556"/>
              <a:ext cx="631825"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015" name="Google Shape;3015;p19"/>
            <p:cNvSpPr txBox="1"/>
            <p:nvPr/>
          </p:nvSpPr>
          <p:spPr>
            <a:xfrm>
              <a:off x="3263900" y="3646487"/>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016" name="Google Shape;3016;p19"/>
          <p:cNvGrpSpPr/>
          <p:nvPr/>
        </p:nvGrpSpPr>
        <p:grpSpPr>
          <a:xfrm>
            <a:off x="7124700" y="4246562"/>
            <a:ext cx="257175" cy="630235"/>
            <a:chOff x="5651500" y="4195762"/>
            <a:chExt cx="257175" cy="630235"/>
          </a:xfrm>
        </p:grpSpPr>
        <p:sp>
          <p:nvSpPr>
            <p:cNvPr id="3017" name="Google Shape;3017;p19"/>
            <p:cNvSpPr txBox="1"/>
            <p:nvPr/>
          </p:nvSpPr>
          <p:spPr>
            <a:xfrm rot="-5400000">
              <a:off x="5358606" y="4490242"/>
              <a:ext cx="628649"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018" name="Google Shape;3018;p19"/>
            <p:cNvSpPr txBox="1"/>
            <p:nvPr/>
          </p:nvSpPr>
          <p:spPr>
            <a:xfrm>
              <a:off x="5654675" y="4195762"/>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019" name="Google Shape;3019;p19"/>
          <p:cNvGrpSpPr/>
          <p:nvPr/>
        </p:nvGrpSpPr>
        <p:grpSpPr>
          <a:xfrm>
            <a:off x="5753100" y="4468812"/>
            <a:ext cx="260350" cy="382586"/>
            <a:chOff x="3670300" y="4125912"/>
            <a:chExt cx="260350" cy="382586"/>
          </a:xfrm>
        </p:grpSpPr>
        <p:sp>
          <p:nvSpPr>
            <p:cNvPr id="3020" name="Google Shape;3020;p19"/>
            <p:cNvSpPr txBox="1"/>
            <p:nvPr/>
          </p:nvSpPr>
          <p:spPr>
            <a:xfrm rot="-5400000">
              <a:off x="3502818" y="4298156"/>
              <a:ext cx="377824"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021" name="Google Shape;3021;p19"/>
            <p:cNvSpPr txBox="1"/>
            <p:nvPr/>
          </p:nvSpPr>
          <p:spPr>
            <a:xfrm>
              <a:off x="3676650" y="4125912"/>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022" name="Google Shape;3022;p19"/>
          <p:cNvGrpSpPr/>
          <p:nvPr/>
        </p:nvGrpSpPr>
        <p:grpSpPr>
          <a:xfrm>
            <a:off x="5219700" y="4030662"/>
            <a:ext cx="257175" cy="820736"/>
            <a:chOff x="3902075" y="3573462"/>
            <a:chExt cx="257175" cy="820736"/>
          </a:xfrm>
        </p:grpSpPr>
        <p:sp>
          <p:nvSpPr>
            <p:cNvPr id="3023" name="Google Shape;3023;p19"/>
            <p:cNvSpPr txBox="1"/>
            <p:nvPr/>
          </p:nvSpPr>
          <p:spPr>
            <a:xfrm rot="-5400000">
              <a:off x="3513930" y="3963192"/>
              <a:ext cx="81915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024" name="Google Shape;3024;p19"/>
            <p:cNvSpPr txBox="1"/>
            <p:nvPr/>
          </p:nvSpPr>
          <p:spPr>
            <a:xfrm>
              <a:off x="3905250" y="3573462"/>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3025" name="Google Shape;3025;p19"/>
          <p:cNvSpPr txBox="1"/>
          <p:nvPr/>
        </p:nvSpPr>
        <p:spPr>
          <a:xfrm flipH="1" rot="10800000">
            <a:off x="2613025" y="4846636"/>
            <a:ext cx="5092699"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026" name="Google Shape;3026;p19"/>
          <p:cNvSpPr txBox="1"/>
          <p:nvPr/>
        </p:nvSpPr>
        <p:spPr>
          <a:xfrm>
            <a:off x="4416425" y="5584825"/>
            <a:ext cx="692149" cy="3365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home</a:t>
            </a:r>
            <a:endParaRPr/>
          </a:p>
        </p:txBody>
      </p:sp>
      <p:pic>
        <p:nvPicPr>
          <p:cNvPr descr="building2" id="3027" name="Google Shape;3027;p19"/>
          <p:cNvPicPr preferRelativeResize="0"/>
          <p:nvPr/>
        </p:nvPicPr>
        <p:blipFill rotWithShape="1">
          <a:blip r:embed="rId5">
            <a:alphaModFix/>
          </a:blip>
          <a:srcRect b="0" l="0" r="0" t="0"/>
          <a:stretch/>
        </p:blipFill>
        <p:spPr>
          <a:xfrm>
            <a:off x="1127125" y="4356100"/>
            <a:ext cx="1504949" cy="782637"/>
          </a:xfrm>
          <a:prstGeom prst="rect">
            <a:avLst/>
          </a:prstGeom>
          <a:noFill/>
          <a:ln>
            <a:noFill/>
          </a:ln>
        </p:spPr>
      </p:pic>
      <p:sp>
        <p:nvSpPr>
          <p:cNvPr id="3028" name="Google Shape;3028;p19"/>
          <p:cNvSpPr txBox="1"/>
          <p:nvPr/>
        </p:nvSpPr>
        <p:spPr>
          <a:xfrm>
            <a:off x="1127125" y="5140325"/>
            <a:ext cx="1514474" cy="3365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cable headend</a:t>
            </a:r>
            <a:endParaRPr/>
          </a:p>
        </p:txBody>
      </p:sp>
      <p:sp>
        <p:nvSpPr>
          <p:cNvPr id="3029" name="Google Shape;3029;p19"/>
          <p:cNvSpPr txBox="1"/>
          <p:nvPr/>
        </p:nvSpPr>
        <p:spPr>
          <a:xfrm>
            <a:off x="2146300" y="5711825"/>
            <a:ext cx="1933574" cy="58102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cable distribution</a:t>
            </a:r>
            <a:endParaRPr/>
          </a:p>
          <a:p>
            <a:pPr indent="0" lvl="0" marL="0" marR="0" rtl="0" algn="ctr">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network (simplified)</a:t>
            </a:r>
            <a:endParaRPr/>
          </a:p>
        </p:txBody>
      </p:sp>
      <p:cxnSp>
        <p:nvCxnSpPr>
          <p:cNvPr id="3030" name="Google Shape;3030;p19"/>
          <p:cNvCxnSpPr/>
          <p:nvPr/>
        </p:nvCxnSpPr>
        <p:spPr>
          <a:xfrm flipH="1" rot="10800000">
            <a:off x="3124200" y="4940299"/>
            <a:ext cx="406399" cy="762000"/>
          </a:xfrm>
          <a:prstGeom prst="straightConnector1">
            <a:avLst/>
          </a:prstGeom>
          <a:noFill/>
          <a:ln cap="flat" cmpd="sng" w="9525">
            <a:solidFill>
              <a:schemeClr val="dk1"/>
            </a:solidFill>
            <a:prstDash val="solid"/>
            <a:miter lim="8000"/>
            <a:headEnd len="sm" w="sm" type="none"/>
            <a:tailEnd len="lg" w="lg" type="triangle"/>
          </a:ln>
        </p:spPr>
      </p:cxnSp>
      <p:grpSp>
        <p:nvGrpSpPr>
          <p:cNvPr id="3031" name="Google Shape;3031;p19"/>
          <p:cNvGrpSpPr/>
          <p:nvPr/>
        </p:nvGrpSpPr>
        <p:grpSpPr>
          <a:xfrm>
            <a:off x="3429000" y="1181100"/>
            <a:ext cx="5232400" cy="2806699"/>
            <a:chOff x="3429000" y="1181100"/>
            <a:chExt cx="5232400" cy="2806699"/>
          </a:xfrm>
        </p:grpSpPr>
        <p:sp>
          <p:nvSpPr>
            <p:cNvPr id="3032" name="Google Shape;3032;p19"/>
            <p:cNvSpPr/>
            <p:nvPr/>
          </p:nvSpPr>
          <p:spPr>
            <a:xfrm>
              <a:off x="4038600" y="3251200"/>
              <a:ext cx="3860799" cy="736599"/>
            </a:xfrm>
            <a:custGeom>
              <a:rect b="b" l="l" r="r" t="t"/>
              <a:pathLst>
                <a:path extrusionOk="0" h="120000" w="120000">
                  <a:moveTo>
                    <a:pt x="45000" y="115862"/>
                  </a:moveTo>
                  <a:lnTo>
                    <a:pt x="73815" y="120000"/>
                  </a:lnTo>
                  <a:lnTo>
                    <a:pt x="120000" y="12413"/>
                  </a:lnTo>
                  <a:lnTo>
                    <a:pt x="88026" y="45517"/>
                  </a:lnTo>
                  <a:lnTo>
                    <a:pt x="42631" y="53793"/>
                  </a:lnTo>
                  <a:lnTo>
                    <a:pt x="0" y="0"/>
                  </a:lnTo>
                </a:path>
              </a:pathLst>
            </a:custGeom>
            <a:gradFill>
              <a:gsLst>
                <a:gs pos="0">
                  <a:schemeClr val="dk2"/>
                </a:gs>
                <a:gs pos="100000">
                  <a:schemeClr val="lt1"/>
                </a:gs>
              </a:gsLst>
              <a:lin ang="5400000" scaled="0"/>
            </a:gra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033" name="Google Shape;3033;p19"/>
            <p:cNvSpPr/>
            <p:nvPr/>
          </p:nvSpPr>
          <p:spPr>
            <a:xfrm>
              <a:off x="3429000" y="1181100"/>
              <a:ext cx="5232400" cy="2489199"/>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descr="house_2" id="3034" name="Google Shape;3034;p19"/>
            <p:cNvPicPr preferRelativeResize="0"/>
            <p:nvPr/>
          </p:nvPicPr>
          <p:blipFill rotWithShape="1">
            <a:blip r:embed="rId6">
              <a:alphaModFix/>
            </a:blip>
            <a:srcRect b="0" l="0" r="0" t="0"/>
            <a:stretch/>
          </p:blipFill>
          <p:spPr>
            <a:xfrm>
              <a:off x="3686175" y="1657350"/>
              <a:ext cx="4691061" cy="1630361"/>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186" name="Google Shape;186;p2"/>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187" name="Google Shape;187;p2"/>
          <p:cNvSpPr txBox="1"/>
          <p:nvPr>
            <p:ph type="title"/>
          </p:nvPr>
        </p:nvSpPr>
        <p:spPr>
          <a:xfrm>
            <a:off x="457200" y="2413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Chapter 1: Introduction</a:t>
            </a:r>
            <a:endParaRPr/>
          </a:p>
        </p:txBody>
      </p:sp>
      <p:sp>
        <p:nvSpPr>
          <p:cNvPr id="188" name="Google Shape;188;p2"/>
          <p:cNvSpPr txBox="1"/>
          <p:nvPr>
            <p:ph idx="1" type="body"/>
          </p:nvPr>
        </p:nvSpPr>
        <p:spPr>
          <a:xfrm>
            <a:off x="533400" y="1371600"/>
            <a:ext cx="3581399"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2"/>
              </a:buClr>
              <a:buSzPts val="700"/>
              <a:buFont typeface="Noto Sans Symbols"/>
              <a:buNone/>
            </a:pPr>
            <a:r>
              <a:rPr b="0" i="0" lang="en-US" sz="2800" u="sng" cap="none" strike="noStrike">
                <a:solidFill>
                  <a:srgbClr val="FF0000"/>
                </a:solidFill>
                <a:latin typeface="Comic Sans MS"/>
                <a:ea typeface="Comic Sans MS"/>
                <a:cs typeface="Comic Sans MS"/>
                <a:sym typeface="Comic Sans MS"/>
              </a:rPr>
              <a:t>Our goal:</a:t>
            </a:r>
            <a:r>
              <a:rPr b="0" i="0" lang="en-US" sz="2800" u="none" cap="none" strike="noStrike">
                <a:solidFill>
                  <a:schemeClr val="dk1"/>
                </a:solidFill>
                <a:latin typeface="Comic Sans MS"/>
                <a:ea typeface="Comic Sans MS"/>
                <a:cs typeface="Comic Sans MS"/>
                <a:sym typeface="Comic Sans MS"/>
              </a:rPr>
              <a:t> </a:t>
            </a:r>
            <a:endParaRPr/>
          </a:p>
          <a:p>
            <a:pPr indent="-342900" lvl="0" marL="342900" marR="0" rtl="0" algn="l">
              <a:lnSpc>
                <a:spcPct val="9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get “feel” and terminology</a:t>
            </a:r>
            <a:endParaRPr/>
          </a:p>
          <a:p>
            <a:pPr indent="-342900" lvl="0" marL="342900" marR="0" rtl="0" algn="l">
              <a:lnSpc>
                <a:spcPct val="9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more depth, detail </a:t>
            </a:r>
            <a:r>
              <a:rPr b="0" i="1" lang="en-US" sz="2400" u="none" cap="none" strike="noStrike">
                <a:solidFill>
                  <a:schemeClr val="dk1"/>
                </a:solidFill>
                <a:latin typeface="Comic Sans MS"/>
                <a:ea typeface="Comic Sans MS"/>
                <a:cs typeface="Comic Sans MS"/>
                <a:sym typeface="Comic Sans MS"/>
              </a:rPr>
              <a:t>later</a:t>
            </a:r>
            <a:r>
              <a:rPr b="0" i="0" lang="en-US" sz="2400" u="none" cap="none" strike="noStrike">
                <a:solidFill>
                  <a:schemeClr val="dk1"/>
                </a:solidFill>
                <a:latin typeface="Comic Sans MS"/>
                <a:ea typeface="Comic Sans MS"/>
                <a:cs typeface="Comic Sans MS"/>
                <a:sym typeface="Comic Sans MS"/>
              </a:rPr>
              <a:t> in course</a:t>
            </a:r>
            <a:endParaRPr/>
          </a:p>
          <a:p>
            <a:pPr indent="-342900" lvl="0" marL="342900" marR="0" rtl="0" algn="l">
              <a:lnSpc>
                <a:spcPct val="9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approach:</a:t>
            </a:r>
            <a:endParaRPr/>
          </a:p>
          <a:p>
            <a:pPr indent="-285750" lvl="1" marL="742950" marR="0" rtl="0" algn="l">
              <a:lnSpc>
                <a:spcPct val="9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use Internet as example</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dk1"/>
              </a:solidFill>
              <a:latin typeface="Comic Sans MS"/>
              <a:ea typeface="Comic Sans MS"/>
              <a:cs typeface="Comic Sans MS"/>
              <a:sym typeface="Comic Sans MS"/>
            </a:endParaRPr>
          </a:p>
        </p:txBody>
      </p:sp>
      <p:sp>
        <p:nvSpPr>
          <p:cNvPr id="189" name="Google Shape;189;p2"/>
          <p:cNvSpPr txBox="1"/>
          <p:nvPr>
            <p:ph idx="1" type="body"/>
          </p:nvPr>
        </p:nvSpPr>
        <p:spPr>
          <a:xfrm>
            <a:off x="4114800" y="1371600"/>
            <a:ext cx="5029199" cy="5245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700"/>
              <a:buFont typeface="Noto Sans Symbols"/>
              <a:buNone/>
            </a:pPr>
            <a:r>
              <a:rPr b="0" i="0" lang="en-US" sz="2800" u="sng" cap="none" strike="noStrike">
                <a:solidFill>
                  <a:srgbClr val="FF0000"/>
                </a:solidFill>
                <a:latin typeface="Comic Sans MS"/>
                <a:ea typeface="Comic Sans MS"/>
                <a:cs typeface="Comic Sans MS"/>
                <a:sym typeface="Comic Sans MS"/>
              </a:rPr>
              <a:t>Overview:</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what’s the Internet?</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what’s a protocol?</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network edge; hosts, access net, physical media</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network core: packet/circuit switching, Internet structure</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performance: loss, delay, throughput</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security</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protocol layers, service models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history</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8" name="Shape 3038"/>
        <p:cNvGrpSpPr/>
        <p:nvPr/>
      </p:nvGrpSpPr>
      <p:grpSpPr>
        <a:xfrm>
          <a:off x="0" y="0"/>
          <a:ext cx="0" cy="0"/>
          <a:chOff x="0" y="0"/>
          <a:chExt cx="0" cy="0"/>
        </a:xfrm>
      </p:grpSpPr>
      <p:sp>
        <p:nvSpPr>
          <p:cNvPr id="3039" name="Google Shape;3039;p20"/>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3040" name="Google Shape;3040;p20"/>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3041" name="Google Shape;3041;p20"/>
          <p:cNvSpPr txBox="1"/>
          <p:nvPr>
            <p:ph type="title"/>
          </p:nvPr>
        </p:nvSpPr>
        <p:spPr>
          <a:xfrm>
            <a:off x="419100" y="211137"/>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700"/>
              <a:buFont typeface="Comic Sans MS"/>
              <a:buNone/>
            </a:pPr>
            <a:r>
              <a:rPr b="0" i="0" lang="en-US" sz="2800" u="sng" cap="none" strike="noStrike">
                <a:solidFill>
                  <a:schemeClr val="accent2"/>
                </a:solidFill>
                <a:latin typeface="Comic Sans MS"/>
                <a:ea typeface="Comic Sans MS"/>
                <a:cs typeface="Comic Sans MS"/>
                <a:sym typeface="Comic Sans MS"/>
              </a:rPr>
              <a:t>Cable Network Architecture: Overview</a:t>
            </a:r>
            <a:endParaRPr/>
          </a:p>
        </p:txBody>
      </p:sp>
      <p:pic>
        <p:nvPicPr>
          <p:cNvPr descr="house_small" id="3042" name="Google Shape;3042;p20"/>
          <p:cNvPicPr preferRelativeResize="0"/>
          <p:nvPr/>
        </p:nvPicPr>
        <p:blipFill rotWithShape="1">
          <a:blip r:embed="rId3">
            <a:alphaModFix/>
          </a:blip>
          <a:srcRect b="0" l="0" r="0" t="0"/>
          <a:stretch/>
        </p:blipFill>
        <p:spPr>
          <a:xfrm>
            <a:off x="5416550" y="3873500"/>
            <a:ext cx="1019174" cy="279399"/>
          </a:xfrm>
          <a:prstGeom prst="rect">
            <a:avLst/>
          </a:prstGeom>
          <a:noFill/>
          <a:ln>
            <a:noFill/>
          </a:ln>
        </p:spPr>
      </p:pic>
      <p:pic>
        <p:nvPicPr>
          <p:cNvPr descr="house_small" id="3043" name="Google Shape;3043;p20"/>
          <p:cNvPicPr preferRelativeResize="0"/>
          <p:nvPr/>
        </p:nvPicPr>
        <p:blipFill rotWithShape="1">
          <a:blip r:embed="rId3">
            <a:alphaModFix/>
          </a:blip>
          <a:srcRect b="0" l="0" r="0" t="0"/>
          <a:stretch/>
        </p:blipFill>
        <p:spPr>
          <a:xfrm>
            <a:off x="5916612" y="4308475"/>
            <a:ext cx="1019174" cy="279399"/>
          </a:xfrm>
          <a:prstGeom prst="rect">
            <a:avLst/>
          </a:prstGeom>
          <a:noFill/>
          <a:ln>
            <a:noFill/>
          </a:ln>
        </p:spPr>
      </p:pic>
      <p:pic>
        <p:nvPicPr>
          <p:cNvPr descr="house_small" id="3044" name="Google Shape;3044;p20"/>
          <p:cNvPicPr preferRelativeResize="0"/>
          <p:nvPr/>
        </p:nvPicPr>
        <p:blipFill rotWithShape="1">
          <a:blip r:embed="rId4">
            <a:alphaModFix/>
          </a:blip>
          <a:srcRect b="0" l="0" r="0" t="0"/>
          <a:stretch/>
        </p:blipFill>
        <p:spPr>
          <a:xfrm>
            <a:off x="4097337" y="4064000"/>
            <a:ext cx="1000125" cy="274636"/>
          </a:xfrm>
          <a:prstGeom prst="rect">
            <a:avLst/>
          </a:prstGeom>
          <a:noFill/>
          <a:ln>
            <a:noFill/>
          </a:ln>
        </p:spPr>
      </p:pic>
      <p:grpSp>
        <p:nvGrpSpPr>
          <p:cNvPr id="3045" name="Google Shape;3045;p20"/>
          <p:cNvGrpSpPr/>
          <p:nvPr/>
        </p:nvGrpSpPr>
        <p:grpSpPr>
          <a:xfrm>
            <a:off x="3911599" y="4227512"/>
            <a:ext cx="260351" cy="636587"/>
            <a:chOff x="3257549" y="3646487"/>
            <a:chExt cx="260351" cy="636587"/>
          </a:xfrm>
        </p:grpSpPr>
        <p:sp>
          <p:nvSpPr>
            <p:cNvPr id="3046" name="Google Shape;3046;p20"/>
            <p:cNvSpPr txBox="1"/>
            <p:nvPr/>
          </p:nvSpPr>
          <p:spPr>
            <a:xfrm rot="-5400000">
              <a:off x="2963067" y="3945731"/>
              <a:ext cx="631825"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047" name="Google Shape;3047;p20"/>
            <p:cNvSpPr txBox="1"/>
            <p:nvPr/>
          </p:nvSpPr>
          <p:spPr>
            <a:xfrm>
              <a:off x="3263900" y="3646487"/>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pic>
        <p:nvPicPr>
          <p:cNvPr descr="house_small" id="3048" name="Google Shape;3048;p20"/>
          <p:cNvPicPr preferRelativeResize="0"/>
          <p:nvPr/>
        </p:nvPicPr>
        <p:blipFill rotWithShape="1">
          <a:blip r:embed="rId4">
            <a:alphaModFix/>
          </a:blip>
          <a:srcRect b="0" l="0" r="0" t="0"/>
          <a:stretch/>
        </p:blipFill>
        <p:spPr>
          <a:xfrm>
            <a:off x="7323136" y="4076700"/>
            <a:ext cx="1000125" cy="274636"/>
          </a:xfrm>
          <a:prstGeom prst="rect">
            <a:avLst/>
          </a:prstGeom>
          <a:noFill/>
          <a:ln>
            <a:noFill/>
          </a:ln>
        </p:spPr>
      </p:pic>
      <p:pic>
        <p:nvPicPr>
          <p:cNvPr descr="house_small" id="3049" name="Google Shape;3049;p20"/>
          <p:cNvPicPr preferRelativeResize="0"/>
          <p:nvPr/>
        </p:nvPicPr>
        <p:blipFill rotWithShape="1">
          <a:blip r:embed="rId4">
            <a:alphaModFix/>
          </a:blip>
          <a:srcRect b="0" l="0" r="0" t="0"/>
          <a:stretch/>
        </p:blipFill>
        <p:spPr>
          <a:xfrm>
            <a:off x="4262437" y="5334000"/>
            <a:ext cx="1000125" cy="274636"/>
          </a:xfrm>
          <a:prstGeom prst="rect">
            <a:avLst/>
          </a:prstGeom>
          <a:noFill/>
          <a:ln>
            <a:noFill/>
          </a:ln>
        </p:spPr>
      </p:pic>
      <p:pic>
        <p:nvPicPr>
          <p:cNvPr descr="house_small" id="3050" name="Google Shape;3050;p20"/>
          <p:cNvPicPr preferRelativeResize="0"/>
          <p:nvPr/>
        </p:nvPicPr>
        <p:blipFill rotWithShape="1">
          <a:blip r:embed="rId3">
            <a:alphaModFix/>
          </a:blip>
          <a:srcRect b="0" l="0" r="0" t="0"/>
          <a:stretch/>
        </p:blipFill>
        <p:spPr>
          <a:xfrm>
            <a:off x="5738812" y="5070475"/>
            <a:ext cx="1019174" cy="279399"/>
          </a:xfrm>
          <a:prstGeom prst="rect">
            <a:avLst/>
          </a:prstGeom>
          <a:noFill/>
          <a:ln>
            <a:noFill/>
          </a:ln>
        </p:spPr>
      </p:pic>
      <p:pic>
        <p:nvPicPr>
          <p:cNvPr descr="house_small" id="3051" name="Google Shape;3051;p20"/>
          <p:cNvPicPr preferRelativeResize="0"/>
          <p:nvPr/>
        </p:nvPicPr>
        <p:blipFill rotWithShape="1">
          <a:blip r:embed="rId4">
            <a:alphaModFix/>
          </a:blip>
          <a:srcRect b="0" l="0" r="0" t="0"/>
          <a:stretch/>
        </p:blipFill>
        <p:spPr>
          <a:xfrm>
            <a:off x="6954836" y="5524500"/>
            <a:ext cx="1000125" cy="274636"/>
          </a:xfrm>
          <a:prstGeom prst="rect">
            <a:avLst/>
          </a:prstGeom>
          <a:noFill/>
          <a:ln>
            <a:noFill/>
          </a:ln>
        </p:spPr>
      </p:pic>
      <p:grpSp>
        <p:nvGrpSpPr>
          <p:cNvPr id="3052" name="Google Shape;3052;p20"/>
          <p:cNvGrpSpPr/>
          <p:nvPr/>
        </p:nvGrpSpPr>
        <p:grpSpPr>
          <a:xfrm flipH="1" rot="10800000">
            <a:off x="6769100" y="4906963"/>
            <a:ext cx="257175" cy="820736"/>
            <a:chOff x="3902075" y="3573462"/>
            <a:chExt cx="257175" cy="820736"/>
          </a:xfrm>
        </p:grpSpPr>
        <p:sp>
          <p:nvSpPr>
            <p:cNvPr id="3053" name="Google Shape;3053;p20"/>
            <p:cNvSpPr txBox="1"/>
            <p:nvPr/>
          </p:nvSpPr>
          <p:spPr>
            <a:xfrm rot="-5400000">
              <a:off x="3513930" y="3963192"/>
              <a:ext cx="81915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054" name="Google Shape;3054;p20"/>
            <p:cNvSpPr txBox="1"/>
            <p:nvPr/>
          </p:nvSpPr>
          <p:spPr>
            <a:xfrm>
              <a:off x="3905250" y="3573462"/>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055" name="Google Shape;3055;p20"/>
          <p:cNvGrpSpPr/>
          <p:nvPr/>
        </p:nvGrpSpPr>
        <p:grpSpPr>
          <a:xfrm flipH="1" rot="10800000">
            <a:off x="5524500" y="4887912"/>
            <a:ext cx="260350" cy="379411"/>
            <a:chOff x="3670300" y="4125912"/>
            <a:chExt cx="260350" cy="379411"/>
          </a:xfrm>
        </p:grpSpPr>
        <p:sp>
          <p:nvSpPr>
            <p:cNvPr id="3056" name="Google Shape;3056;p20"/>
            <p:cNvSpPr txBox="1"/>
            <p:nvPr/>
          </p:nvSpPr>
          <p:spPr>
            <a:xfrm rot="-5400000">
              <a:off x="3502818" y="4294981"/>
              <a:ext cx="377824"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057" name="Google Shape;3057;p20"/>
            <p:cNvSpPr txBox="1"/>
            <p:nvPr/>
          </p:nvSpPr>
          <p:spPr>
            <a:xfrm>
              <a:off x="3676650" y="4125912"/>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058" name="Google Shape;3058;p20"/>
          <p:cNvGrpSpPr/>
          <p:nvPr/>
        </p:nvGrpSpPr>
        <p:grpSpPr>
          <a:xfrm flipH="1" rot="10800000">
            <a:off x="4089399" y="4900611"/>
            <a:ext cx="260351" cy="633412"/>
            <a:chOff x="3257549" y="3646487"/>
            <a:chExt cx="260351" cy="633412"/>
          </a:xfrm>
        </p:grpSpPr>
        <p:sp>
          <p:nvSpPr>
            <p:cNvPr id="3059" name="Google Shape;3059;p20"/>
            <p:cNvSpPr txBox="1"/>
            <p:nvPr/>
          </p:nvSpPr>
          <p:spPr>
            <a:xfrm rot="-5400000">
              <a:off x="2963067" y="3942556"/>
              <a:ext cx="631825"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060" name="Google Shape;3060;p20"/>
            <p:cNvSpPr txBox="1"/>
            <p:nvPr/>
          </p:nvSpPr>
          <p:spPr>
            <a:xfrm>
              <a:off x="3263900" y="3646487"/>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061" name="Google Shape;3061;p20"/>
          <p:cNvGrpSpPr/>
          <p:nvPr/>
        </p:nvGrpSpPr>
        <p:grpSpPr>
          <a:xfrm>
            <a:off x="7124700" y="4246562"/>
            <a:ext cx="257175" cy="630235"/>
            <a:chOff x="5651500" y="4195762"/>
            <a:chExt cx="257175" cy="630235"/>
          </a:xfrm>
        </p:grpSpPr>
        <p:sp>
          <p:nvSpPr>
            <p:cNvPr id="3062" name="Google Shape;3062;p20"/>
            <p:cNvSpPr txBox="1"/>
            <p:nvPr/>
          </p:nvSpPr>
          <p:spPr>
            <a:xfrm rot="-5400000">
              <a:off x="5358606" y="4490242"/>
              <a:ext cx="628649"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063" name="Google Shape;3063;p20"/>
            <p:cNvSpPr txBox="1"/>
            <p:nvPr/>
          </p:nvSpPr>
          <p:spPr>
            <a:xfrm>
              <a:off x="5654675" y="4195762"/>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064" name="Google Shape;3064;p20"/>
          <p:cNvGrpSpPr/>
          <p:nvPr/>
        </p:nvGrpSpPr>
        <p:grpSpPr>
          <a:xfrm>
            <a:off x="5753100" y="4468812"/>
            <a:ext cx="260350" cy="382586"/>
            <a:chOff x="3670300" y="4125912"/>
            <a:chExt cx="260350" cy="382586"/>
          </a:xfrm>
        </p:grpSpPr>
        <p:sp>
          <p:nvSpPr>
            <p:cNvPr id="3065" name="Google Shape;3065;p20"/>
            <p:cNvSpPr txBox="1"/>
            <p:nvPr/>
          </p:nvSpPr>
          <p:spPr>
            <a:xfrm rot="-5400000">
              <a:off x="3502818" y="4298156"/>
              <a:ext cx="377824"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066" name="Google Shape;3066;p20"/>
            <p:cNvSpPr txBox="1"/>
            <p:nvPr/>
          </p:nvSpPr>
          <p:spPr>
            <a:xfrm>
              <a:off x="3676650" y="4125912"/>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067" name="Google Shape;3067;p20"/>
          <p:cNvGrpSpPr/>
          <p:nvPr/>
        </p:nvGrpSpPr>
        <p:grpSpPr>
          <a:xfrm>
            <a:off x="5219700" y="4030662"/>
            <a:ext cx="257175" cy="820736"/>
            <a:chOff x="3902075" y="3573462"/>
            <a:chExt cx="257175" cy="820736"/>
          </a:xfrm>
        </p:grpSpPr>
        <p:sp>
          <p:nvSpPr>
            <p:cNvPr id="3068" name="Google Shape;3068;p20"/>
            <p:cNvSpPr txBox="1"/>
            <p:nvPr/>
          </p:nvSpPr>
          <p:spPr>
            <a:xfrm rot="-5400000">
              <a:off x="3513930" y="3963192"/>
              <a:ext cx="81915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069" name="Google Shape;3069;p20"/>
            <p:cNvSpPr txBox="1"/>
            <p:nvPr/>
          </p:nvSpPr>
          <p:spPr>
            <a:xfrm>
              <a:off x="3905250" y="3573462"/>
              <a:ext cx="254000"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3070" name="Google Shape;3070;p20"/>
          <p:cNvSpPr txBox="1"/>
          <p:nvPr/>
        </p:nvSpPr>
        <p:spPr>
          <a:xfrm flipH="1" rot="10800000">
            <a:off x="2613025" y="4846636"/>
            <a:ext cx="5092699" cy="42861"/>
          </a:xfrm>
          <a:prstGeom prst="rect">
            <a:avLst/>
          </a:prstGeom>
          <a:gradFill>
            <a:gsLst>
              <a:gs pos="0">
                <a:schemeClr val="dk1"/>
              </a:gs>
              <a:gs pos="50000">
                <a:schemeClr val="lt1"/>
              </a:gs>
              <a:gs pos="100000">
                <a:schemeClr val="dk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071" name="Google Shape;3071;p20"/>
          <p:cNvSpPr txBox="1"/>
          <p:nvPr/>
        </p:nvSpPr>
        <p:spPr>
          <a:xfrm>
            <a:off x="4416425" y="5584825"/>
            <a:ext cx="692149" cy="3365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home</a:t>
            </a:r>
            <a:endParaRPr/>
          </a:p>
        </p:txBody>
      </p:sp>
      <p:pic>
        <p:nvPicPr>
          <p:cNvPr descr="building2" id="3072" name="Google Shape;3072;p20"/>
          <p:cNvPicPr preferRelativeResize="0"/>
          <p:nvPr/>
        </p:nvPicPr>
        <p:blipFill rotWithShape="1">
          <a:blip r:embed="rId5">
            <a:alphaModFix/>
          </a:blip>
          <a:srcRect b="0" l="0" r="0" t="0"/>
          <a:stretch/>
        </p:blipFill>
        <p:spPr>
          <a:xfrm>
            <a:off x="1127125" y="4356100"/>
            <a:ext cx="1504949" cy="782637"/>
          </a:xfrm>
          <a:prstGeom prst="rect">
            <a:avLst/>
          </a:prstGeom>
          <a:noFill/>
          <a:ln>
            <a:noFill/>
          </a:ln>
        </p:spPr>
      </p:pic>
      <p:sp>
        <p:nvSpPr>
          <p:cNvPr id="3073" name="Google Shape;3073;p20"/>
          <p:cNvSpPr txBox="1"/>
          <p:nvPr/>
        </p:nvSpPr>
        <p:spPr>
          <a:xfrm>
            <a:off x="1127125" y="5140325"/>
            <a:ext cx="1514474" cy="3365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cable headend</a:t>
            </a:r>
            <a:endParaRPr/>
          </a:p>
        </p:txBody>
      </p:sp>
      <p:sp>
        <p:nvSpPr>
          <p:cNvPr id="3074" name="Google Shape;3074;p20"/>
          <p:cNvSpPr txBox="1"/>
          <p:nvPr/>
        </p:nvSpPr>
        <p:spPr>
          <a:xfrm>
            <a:off x="2257425" y="5711825"/>
            <a:ext cx="1706561" cy="58102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cable distribution</a:t>
            </a:r>
            <a:endParaRPr/>
          </a:p>
          <a:p>
            <a:pPr indent="0" lvl="0" marL="0" marR="0" rtl="0" algn="ctr">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network</a:t>
            </a:r>
            <a:endParaRPr/>
          </a:p>
        </p:txBody>
      </p:sp>
      <p:cxnSp>
        <p:nvCxnSpPr>
          <p:cNvPr id="3075" name="Google Shape;3075;p20"/>
          <p:cNvCxnSpPr/>
          <p:nvPr/>
        </p:nvCxnSpPr>
        <p:spPr>
          <a:xfrm flipH="1" rot="10800000">
            <a:off x="3124200" y="4940299"/>
            <a:ext cx="406399" cy="762000"/>
          </a:xfrm>
          <a:prstGeom prst="straightConnector1">
            <a:avLst/>
          </a:prstGeom>
          <a:noFill/>
          <a:ln cap="flat" cmpd="sng" w="9525">
            <a:solidFill>
              <a:schemeClr val="dk1"/>
            </a:solidFill>
            <a:prstDash val="solid"/>
            <a:miter lim="8000"/>
            <a:headEnd len="sm" w="sm" type="none"/>
            <a:tailEnd len="lg" w="lg" type="triangle"/>
          </a:ln>
        </p:spPr>
      </p:cxnSp>
      <p:grpSp>
        <p:nvGrpSpPr>
          <p:cNvPr id="3076" name="Google Shape;3076;p20"/>
          <p:cNvGrpSpPr/>
          <p:nvPr/>
        </p:nvGrpSpPr>
        <p:grpSpPr>
          <a:xfrm>
            <a:off x="4846637" y="1352550"/>
            <a:ext cx="2043112" cy="958848"/>
            <a:chOff x="3976687" y="1311275"/>
            <a:chExt cx="2043112" cy="958848"/>
          </a:xfrm>
        </p:grpSpPr>
        <p:cxnSp>
          <p:nvCxnSpPr>
            <p:cNvPr id="3077" name="Google Shape;3077;p20"/>
            <p:cNvCxnSpPr/>
            <p:nvPr/>
          </p:nvCxnSpPr>
          <p:spPr>
            <a:xfrm flipH="1">
              <a:off x="3976687" y="1770061"/>
              <a:ext cx="203199" cy="465137"/>
            </a:xfrm>
            <a:prstGeom prst="straightConnector1">
              <a:avLst/>
            </a:prstGeom>
            <a:noFill/>
            <a:ln cap="flat" cmpd="sng" w="9525">
              <a:solidFill>
                <a:schemeClr val="dk1"/>
              </a:solidFill>
              <a:prstDash val="solid"/>
              <a:miter lim="8000"/>
              <a:headEnd len="sm" w="sm" type="none"/>
              <a:tailEnd len="lg" w="lg" type="triangle"/>
            </a:ln>
          </p:spPr>
        </p:cxnSp>
        <p:sp>
          <p:nvSpPr>
            <p:cNvPr id="3078" name="Google Shape;3078;p20"/>
            <p:cNvSpPr/>
            <p:nvPr/>
          </p:nvSpPr>
          <p:spPr>
            <a:xfrm>
              <a:off x="4044950" y="1311275"/>
              <a:ext cx="892174" cy="422275"/>
            </a:xfrm>
            <a:custGeom>
              <a:rect b="b" l="l" r="r" t="t"/>
              <a:pathLst>
                <a:path extrusionOk="0" h="120000" w="120000">
                  <a:moveTo>
                    <a:pt x="854" y="119097"/>
                  </a:moveTo>
                  <a:cubicBezTo>
                    <a:pt x="854" y="95639"/>
                    <a:pt x="0" y="1804"/>
                    <a:pt x="11103" y="2706"/>
                  </a:cubicBezTo>
                  <a:cubicBezTo>
                    <a:pt x="22633" y="1804"/>
                    <a:pt x="12384" y="120000"/>
                    <a:pt x="23060" y="120000"/>
                  </a:cubicBezTo>
                  <a:cubicBezTo>
                    <a:pt x="33736" y="120000"/>
                    <a:pt x="26903" y="0"/>
                    <a:pt x="37153" y="0"/>
                  </a:cubicBezTo>
                  <a:cubicBezTo>
                    <a:pt x="47402" y="0"/>
                    <a:pt x="39288" y="120000"/>
                    <a:pt x="48683" y="119097"/>
                  </a:cubicBezTo>
                  <a:cubicBezTo>
                    <a:pt x="58078" y="118195"/>
                    <a:pt x="52099" y="3609"/>
                    <a:pt x="61494" y="3609"/>
                  </a:cubicBezTo>
                  <a:cubicBezTo>
                    <a:pt x="70889" y="3609"/>
                    <a:pt x="64911" y="120000"/>
                    <a:pt x="75587" y="120000"/>
                  </a:cubicBezTo>
                  <a:cubicBezTo>
                    <a:pt x="86263" y="120000"/>
                    <a:pt x="71743" y="3609"/>
                    <a:pt x="85836" y="3609"/>
                  </a:cubicBezTo>
                  <a:cubicBezTo>
                    <a:pt x="99928" y="3609"/>
                    <a:pt x="88825" y="120000"/>
                    <a:pt x="99074" y="119097"/>
                  </a:cubicBezTo>
                  <a:cubicBezTo>
                    <a:pt x="109323" y="118195"/>
                    <a:pt x="96085" y="1804"/>
                    <a:pt x="108042" y="2706"/>
                  </a:cubicBezTo>
                  <a:cubicBezTo>
                    <a:pt x="120000" y="3609"/>
                    <a:pt x="116583" y="86616"/>
                    <a:pt x="118718" y="120000"/>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079" name="Google Shape;3079;p20"/>
            <p:cNvSpPr/>
            <p:nvPr/>
          </p:nvSpPr>
          <p:spPr>
            <a:xfrm>
              <a:off x="5592762" y="1317625"/>
              <a:ext cx="427037" cy="422275"/>
            </a:xfrm>
            <a:custGeom>
              <a:rect b="b" l="l" r="r" t="t"/>
              <a:pathLst>
                <a:path extrusionOk="0" h="120000" w="120000">
                  <a:moveTo>
                    <a:pt x="854" y="119097"/>
                  </a:moveTo>
                  <a:cubicBezTo>
                    <a:pt x="854" y="95639"/>
                    <a:pt x="0" y="1804"/>
                    <a:pt x="11103" y="2706"/>
                  </a:cubicBezTo>
                  <a:cubicBezTo>
                    <a:pt x="22633" y="1804"/>
                    <a:pt x="12384" y="120000"/>
                    <a:pt x="23060" y="120000"/>
                  </a:cubicBezTo>
                  <a:cubicBezTo>
                    <a:pt x="33736" y="120000"/>
                    <a:pt x="26903" y="0"/>
                    <a:pt x="37153" y="0"/>
                  </a:cubicBezTo>
                  <a:cubicBezTo>
                    <a:pt x="47402" y="0"/>
                    <a:pt x="39288" y="120000"/>
                    <a:pt x="48683" y="119097"/>
                  </a:cubicBezTo>
                  <a:cubicBezTo>
                    <a:pt x="58078" y="118195"/>
                    <a:pt x="52099" y="3609"/>
                    <a:pt x="61494" y="3609"/>
                  </a:cubicBezTo>
                  <a:cubicBezTo>
                    <a:pt x="70889" y="3609"/>
                    <a:pt x="64911" y="120000"/>
                    <a:pt x="75587" y="120000"/>
                  </a:cubicBezTo>
                  <a:cubicBezTo>
                    <a:pt x="86263" y="120000"/>
                    <a:pt x="71743" y="3609"/>
                    <a:pt x="85836" y="3609"/>
                  </a:cubicBezTo>
                  <a:cubicBezTo>
                    <a:pt x="99928" y="3609"/>
                    <a:pt x="88825" y="120000"/>
                    <a:pt x="99074" y="119097"/>
                  </a:cubicBezTo>
                  <a:cubicBezTo>
                    <a:pt x="109323" y="118195"/>
                    <a:pt x="96085" y="1804"/>
                    <a:pt x="108042" y="2706"/>
                  </a:cubicBezTo>
                  <a:cubicBezTo>
                    <a:pt x="120000" y="3609"/>
                    <a:pt x="116583" y="86616"/>
                    <a:pt x="118718" y="120000"/>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080" name="Google Shape;3080;p20"/>
            <p:cNvCxnSpPr/>
            <p:nvPr/>
          </p:nvCxnSpPr>
          <p:spPr>
            <a:xfrm flipH="1">
              <a:off x="5449887" y="1804986"/>
              <a:ext cx="203199" cy="465137"/>
            </a:xfrm>
            <a:prstGeom prst="straightConnector1">
              <a:avLst/>
            </a:prstGeom>
            <a:noFill/>
            <a:ln cap="flat" cmpd="sng" w="9525">
              <a:solidFill>
                <a:schemeClr val="dk1"/>
              </a:solidFill>
              <a:prstDash val="solid"/>
              <a:miter lim="8000"/>
              <a:headEnd len="sm" w="sm" type="none"/>
              <a:tailEnd len="lg" w="lg" type="triangle"/>
            </a:ln>
          </p:spPr>
        </p:cxnSp>
      </p:grpSp>
      <p:grpSp>
        <p:nvGrpSpPr>
          <p:cNvPr id="3081" name="Google Shape;3081;p20"/>
          <p:cNvGrpSpPr/>
          <p:nvPr/>
        </p:nvGrpSpPr>
        <p:grpSpPr>
          <a:xfrm>
            <a:off x="4137025" y="1509712"/>
            <a:ext cx="3021011" cy="2114549"/>
            <a:chOff x="4137025" y="1509712"/>
            <a:chExt cx="3021011" cy="2114549"/>
          </a:xfrm>
        </p:grpSpPr>
        <p:sp>
          <p:nvSpPr>
            <p:cNvPr id="3082" name="Google Shape;3082;p20"/>
            <p:cNvSpPr txBox="1"/>
            <p:nvPr/>
          </p:nvSpPr>
          <p:spPr>
            <a:xfrm>
              <a:off x="5362575" y="3287712"/>
              <a:ext cx="1039811" cy="33654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Channels</a:t>
              </a:r>
              <a:endParaRPr/>
            </a:p>
          </p:txBody>
        </p:sp>
        <p:cxnSp>
          <p:nvCxnSpPr>
            <p:cNvPr id="3083" name="Google Shape;3083;p20"/>
            <p:cNvCxnSpPr/>
            <p:nvPr/>
          </p:nvCxnSpPr>
          <p:spPr>
            <a:xfrm>
              <a:off x="4752975" y="1509712"/>
              <a:ext cx="0" cy="1552575"/>
            </a:xfrm>
            <a:prstGeom prst="straightConnector1">
              <a:avLst/>
            </a:prstGeom>
            <a:noFill/>
            <a:ln cap="flat" cmpd="sng" w="9525">
              <a:solidFill>
                <a:schemeClr val="dk1"/>
              </a:solidFill>
              <a:prstDash val="solid"/>
              <a:miter lim="8000"/>
              <a:headEnd len="sm" w="sm" type="none"/>
              <a:tailEnd len="sm" w="sm" type="none"/>
            </a:ln>
          </p:spPr>
        </p:cxnSp>
        <p:cxnSp>
          <p:nvCxnSpPr>
            <p:cNvPr id="3084" name="Google Shape;3084;p20"/>
            <p:cNvCxnSpPr/>
            <p:nvPr/>
          </p:nvCxnSpPr>
          <p:spPr>
            <a:xfrm>
              <a:off x="4743450" y="3071811"/>
              <a:ext cx="2324099" cy="0"/>
            </a:xfrm>
            <a:prstGeom prst="straightConnector1">
              <a:avLst/>
            </a:prstGeom>
            <a:noFill/>
            <a:ln cap="flat" cmpd="sng" w="9525">
              <a:solidFill>
                <a:schemeClr val="dk1"/>
              </a:solidFill>
              <a:prstDash val="solid"/>
              <a:miter lim="8000"/>
              <a:headEnd len="sm" w="sm" type="none"/>
              <a:tailEnd len="sm" w="sm" type="none"/>
            </a:ln>
          </p:spPr>
        </p:cxnSp>
        <p:sp>
          <p:nvSpPr>
            <p:cNvPr id="3085" name="Google Shape;3085;p20"/>
            <p:cNvSpPr txBox="1"/>
            <p:nvPr/>
          </p:nvSpPr>
          <p:spPr>
            <a:xfrm>
              <a:off x="4727575" y="2235200"/>
              <a:ext cx="282574" cy="8540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V</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I</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D</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E</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O</a:t>
              </a:r>
              <a:endParaRPr/>
            </a:p>
          </p:txBody>
        </p:sp>
        <p:cxnSp>
          <p:nvCxnSpPr>
            <p:cNvPr id="3086" name="Google Shape;3086;p20"/>
            <p:cNvCxnSpPr/>
            <p:nvPr/>
          </p:nvCxnSpPr>
          <p:spPr>
            <a:xfrm>
              <a:off x="5000625" y="2957511"/>
              <a:ext cx="0" cy="228600"/>
            </a:xfrm>
            <a:prstGeom prst="straightConnector1">
              <a:avLst/>
            </a:prstGeom>
            <a:noFill/>
            <a:ln cap="flat" cmpd="sng" w="9525">
              <a:solidFill>
                <a:schemeClr val="dk1"/>
              </a:solidFill>
              <a:prstDash val="solid"/>
              <a:miter lim="8000"/>
              <a:headEnd len="sm" w="sm" type="none"/>
              <a:tailEnd len="sm" w="sm" type="none"/>
            </a:ln>
          </p:spPr>
        </p:cxnSp>
        <p:sp>
          <p:nvSpPr>
            <p:cNvPr id="3087" name="Google Shape;3087;p20"/>
            <p:cNvSpPr txBox="1"/>
            <p:nvPr/>
          </p:nvSpPr>
          <p:spPr>
            <a:xfrm>
              <a:off x="5003800" y="2235200"/>
              <a:ext cx="282574" cy="8540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V</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I</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D</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E</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O</a:t>
              </a:r>
              <a:endParaRPr/>
            </a:p>
          </p:txBody>
        </p:sp>
        <p:sp>
          <p:nvSpPr>
            <p:cNvPr id="3088" name="Google Shape;3088;p20"/>
            <p:cNvSpPr txBox="1"/>
            <p:nvPr/>
          </p:nvSpPr>
          <p:spPr>
            <a:xfrm>
              <a:off x="5299075" y="2235200"/>
              <a:ext cx="282574" cy="8540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V</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I</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D</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E</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O</a:t>
              </a:r>
              <a:endParaRPr/>
            </a:p>
          </p:txBody>
        </p:sp>
        <p:sp>
          <p:nvSpPr>
            <p:cNvPr id="3089" name="Google Shape;3089;p20"/>
            <p:cNvSpPr txBox="1"/>
            <p:nvPr/>
          </p:nvSpPr>
          <p:spPr>
            <a:xfrm>
              <a:off x="5594350" y="2235200"/>
              <a:ext cx="282574" cy="8540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V</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I</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D</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E</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O</a:t>
              </a:r>
              <a:endParaRPr/>
            </a:p>
          </p:txBody>
        </p:sp>
        <p:sp>
          <p:nvSpPr>
            <p:cNvPr id="3090" name="Google Shape;3090;p20"/>
            <p:cNvSpPr txBox="1"/>
            <p:nvPr/>
          </p:nvSpPr>
          <p:spPr>
            <a:xfrm>
              <a:off x="5889625" y="2235200"/>
              <a:ext cx="282574" cy="8540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V</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I</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D</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E</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O</a:t>
              </a:r>
              <a:endParaRPr/>
            </a:p>
          </p:txBody>
        </p:sp>
        <p:sp>
          <p:nvSpPr>
            <p:cNvPr id="3091" name="Google Shape;3091;p20"/>
            <p:cNvSpPr txBox="1"/>
            <p:nvPr/>
          </p:nvSpPr>
          <p:spPr>
            <a:xfrm>
              <a:off x="6184900" y="2235200"/>
              <a:ext cx="282574" cy="8540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V</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I</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D</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E</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O</a:t>
              </a:r>
              <a:endParaRPr/>
            </a:p>
          </p:txBody>
        </p:sp>
        <p:sp>
          <p:nvSpPr>
            <p:cNvPr id="3092" name="Google Shape;3092;p20"/>
            <p:cNvSpPr txBox="1"/>
            <p:nvPr/>
          </p:nvSpPr>
          <p:spPr>
            <a:xfrm>
              <a:off x="6442075" y="2225675"/>
              <a:ext cx="276224" cy="8540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Times New Roman"/>
                <a:buNone/>
              </a:pPr>
              <a:r>
                <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D</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A</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T</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A</a:t>
              </a:r>
              <a:endParaRPr/>
            </a:p>
          </p:txBody>
        </p:sp>
        <p:sp>
          <p:nvSpPr>
            <p:cNvPr id="3093" name="Google Shape;3093;p20"/>
            <p:cNvSpPr txBox="1"/>
            <p:nvPr/>
          </p:nvSpPr>
          <p:spPr>
            <a:xfrm>
              <a:off x="6670675" y="2225675"/>
              <a:ext cx="276224" cy="8540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Times New Roman"/>
                <a:buNone/>
              </a:pPr>
              <a:r>
                <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D</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A</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T</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A</a:t>
              </a:r>
              <a:endParaRPr/>
            </a:p>
          </p:txBody>
        </p:sp>
        <p:sp>
          <p:nvSpPr>
            <p:cNvPr id="3094" name="Google Shape;3094;p20"/>
            <p:cNvSpPr txBox="1"/>
            <p:nvPr/>
          </p:nvSpPr>
          <p:spPr>
            <a:xfrm>
              <a:off x="6873875" y="1768475"/>
              <a:ext cx="282574" cy="13112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Times New Roman"/>
                <a:buNone/>
              </a:pPr>
              <a:r>
                <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C</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O</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N</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T</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R</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O</a:t>
              </a:r>
              <a:endParaRPr/>
            </a:p>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L</a:t>
              </a:r>
              <a:endParaRPr/>
            </a:p>
          </p:txBody>
        </p:sp>
        <p:cxnSp>
          <p:nvCxnSpPr>
            <p:cNvPr id="3095" name="Google Shape;3095;p20"/>
            <p:cNvCxnSpPr/>
            <p:nvPr/>
          </p:nvCxnSpPr>
          <p:spPr>
            <a:xfrm>
              <a:off x="5292725" y="2957511"/>
              <a:ext cx="0" cy="228600"/>
            </a:xfrm>
            <a:prstGeom prst="straightConnector1">
              <a:avLst/>
            </a:prstGeom>
            <a:noFill/>
            <a:ln cap="flat" cmpd="sng" w="9525">
              <a:solidFill>
                <a:schemeClr val="dk1"/>
              </a:solidFill>
              <a:prstDash val="solid"/>
              <a:miter lim="8000"/>
              <a:headEnd len="sm" w="sm" type="none"/>
              <a:tailEnd len="sm" w="sm" type="none"/>
            </a:ln>
          </p:spPr>
        </p:cxnSp>
        <p:cxnSp>
          <p:nvCxnSpPr>
            <p:cNvPr id="3096" name="Google Shape;3096;p20"/>
            <p:cNvCxnSpPr/>
            <p:nvPr/>
          </p:nvCxnSpPr>
          <p:spPr>
            <a:xfrm>
              <a:off x="5578475" y="2957511"/>
              <a:ext cx="0" cy="228600"/>
            </a:xfrm>
            <a:prstGeom prst="straightConnector1">
              <a:avLst/>
            </a:prstGeom>
            <a:noFill/>
            <a:ln cap="flat" cmpd="sng" w="9525">
              <a:solidFill>
                <a:schemeClr val="dk1"/>
              </a:solidFill>
              <a:prstDash val="solid"/>
              <a:miter lim="8000"/>
              <a:headEnd len="sm" w="sm" type="none"/>
              <a:tailEnd len="sm" w="sm" type="none"/>
            </a:ln>
          </p:spPr>
        </p:cxnSp>
        <p:cxnSp>
          <p:nvCxnSpPr>
            <p:cNvPr id="3097" name="Google Shape;3097;p20"/>
            <p:cNvCxnSpPr/>
            <p:nvPr/>
          </p:nvCxnSpPr>
          <p:spPr>
            <a:xfrm>
              <a:off x="5870575" y="2957511"/>
              <a:ext cx="0" cy="228600"/>
            </a:xfrm>
            <a:prstGeom prst="straightConnector1">
              <a:avLst/>
            </a:prstGeom>
            <a:noFill/>
            <a:ln cap="flat" cmpd="sng" w="9525">
              <a:solidFill>
                <a:schemeClr val="dk1"/>
              </a:solidFill>
              <a:prstDash val="solid"/>
              <a:miter lim="8000"/>
              <a:headEnd len="sm" w="sm" type="none"/>
              <a:tailEnd len="sm" w="sm" type="none"/>
            </a:ln>
          </p:spPr>
        </p:cxnSp>
        <p:cxnSp>
          <p:nvCxnSpPr>
            <p:cNvPr id="3098" name="Google Shape;3098;p20"/>
            <p:cNvCxnSpPr/>
            <p:nvPr/>
          </p:nvCxnSpPr>
          <p:spPr>
            <a:xfrm>
              <a:off x="6169025" y="2957511"/>
              <a:ext cx="0" cy="228600"/>
            </a:xfrm>
            <a:prstGeom prst="straightConnector1">
              <a:avLst/>
            </a:prstGeom>
            <a:noFill/>
            <a:ln cap="flat" cmpd="sng" w="9525">
              <a:solidFill>
                <a:schemeClr val="dk1"/>
              </a:solidFill>
              <a:prstDash val="solid"/>
              <a:miter lim="8000"/>
              <a:headEnd len="sm" w="sm" type="none"/>
              <a:tailEnd len="sm" w="sm" type="none"/>
            </a:ln>
          </p:spPr>
        </p:cxnSp>
        <p:cxnSp>
          <p:nvCxnSpPr>
            <p:cNvPr id="3099" name="Google Shape;3099;p20"/>
            <p:cNvCxnSpPr/>
            <p:nvPr/>
          </p:nvCxnSpPr>
          <p:spPr>
            <a:xfrm>
              <a:off x="6448425" y="2970211"/>
              <a:ext cx="0" cy="228600"/>
            </a:xfrm>
            <a:prstGeom prst="straightConnector1">
              <a:avLst/>
            </a:prstGeom>
            <a:noFill/>
            <a:ln cap="flat" cmpd="sng" w="9525">
              <a:solidFill>
                <a:schemeClr val="dk1"/>
              </a:solidFill>
              <a:prstDash val="solid"/>
              <a:miter lim="8000"/>
              <a:headEnd len="sm" w="sm" type="none"/>
              <a:tailEnd len="sm" w="sm" type="none"/>
            </a:ln>
          </p:spPr>
        </p:cxnSp>
        <p:cxnSp>
          <p:nvCxnSpPr>
            <p:cNvPr id="3100" name="Google Shape;3100;p20"/>
            <p:cNvCxnSpPr/>
            <p:nvPr/>
          </p:nvCxnSpPr>
          <p:spPr>
            <a:xfrm>
              <a:off x="6696075" y="2963861"/>
              <a:ext cx="0" cy="228600"/>
            </a:xfrm>
            <a:prstGeom prst="straightConnector1">
              <a:avLst/>
            </a:prstGeom>
            <a:noFill/>
            <a:ln cap="flat" cmpd="sng" w="9525">
              <a:solidFill>
                <a:schemeClr val="dk1"/>
              </a:solidFill>
              <a:prstDash val="solid"/>
              <a:miter lim="8000"/>
              <a:headEnd len="sm" w="sm" type="none"/>
              <a:tailEnd len="sm" w="sm" type="none"/>
            </a:ln>
          </p:spPr>
        </p:cxnSp>
        <p:cxnSp>
          <p:nvCxnSpPr>
            <p:cNvPr id="3101" name="Google Shape;3101;p20"/>
            <p:cNvCxnSpPr/>
            <p:nvPr/>
          </p:nvCxnSpPr>
          <p:spPr>
            <a:xfrm>
              <a:off x="6924675" y="2951161"/>
              <a:ext cx="0" cy="228600"/>
            </a:xfrm>
            <a:prstGeom prst="straightConnector1">
              <a:avLst/>
            </a:prstGeom>
            <a:noFill/>
            <a:ln cap="flat" cmpd="sng" w="9525">
              <a:solidFill>
                <a:schemeClr val="dk1"/>
              </a:solidFill>
              <a:prstDash val="solid"/>
              <a:miter lim="8000"/>
              <a:headEnd len="sm" w="sm" type="none"/>
              <a:tailEnd len="sm" w="sm" type="none"/>
            </a:ln>
          </p:spPr>
        </p:cxnSp>
        <p:sp>
          <p:nvSpPr>
            <p:cNvPr id="3102" name="Google Shape;3102;p20"/>
            <p:cNvSpPr txBox="1"/>
            <p:nvPr/>
          </p:nvSpPr>
          <p:spPr>
            <a:xfrm>
              <a:off x="4738687" y="3111500"/>
              <a:ext cx="2540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1</a:t>
              </a:r>
              <a:endParaRPr/>
            </a:p>
          </p:txBody>
        </p:sp>
        <p:sp>
          <p:nvSpPr>
            <p:cNvPr id="3103" name="Google Shape;3103;p20"/>
            <p:cNvSpPr txBox="1"/>
            <p:nvPr/>
          </p:nvSpPr>
          <p:spPr>
            <a:xfrm>
              <a:off x="5005387" y="3111500"/>
              <a:ext cx="2540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2</a:t>
              </a:r>
              <a:endParaRPr/>
            </a:p>
          </p:txBody>
        </p:sp>
        <p:sp>
          <p:nvSpPr>
            <p:cNvPr id="3104" name="Google Shape;3104;p20"/>
            <p:cNvSpPr txBox="1"/>
            <p:nvPr/>
          </p:nvSpPr>
          <p:spPr>
            <a:xfrm>
              <a:off x="5310187" y="3111500"/>
              <a:ext cx="2540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3</a:t>
              </a:r>
              <a:endParaRPr/>
            </a:p>
          </p:txBody>
        </p:sp>
        <p:sp>
          <p:nvSpPr>
            <p:cNvPr id="3105" name="Google Shape;3105;p20"/>
            <p:cNvSpPr txBox="1"/>
            <p:nvPr/>
          </p:nvSpPr>
          <p:spPr>
            <a:xfrm>
              <a:off x="5583237" y="3111500"/>
              <a:ext cx="2540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4</a:t>
              </a:r>
              <a:endParaRPr/>
            </a:p>
          </p:txBody>
        </p:sp>
        <p:sp>
          <p:nvSpPr>
            <p:cNvPr id="3106" name="Google Shape;3106;p20"/>
            <p:cNvSpPr txBox="1"/>
            <p:nvPr/>
          </p:nvSpPr>
          <p:spPr>
            <a:xfrm>
              <a:off x="5881687" y="3105150"/>
              <a:ext cx="2540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5</a:t>
              </a:r>
              <a:endParaRPr/>
            </a:p>
          </p:txBody>
        </p:sp>
        <p:sp>
          <p:nvSpPr>
            <p:cNvPr id="3107" name="Google Shape;3107;p20"/>
            <p:cNvSpPr txBox="1"/>
            <p:nvPr/>
          </p:nvSpPr>
          <p:spPr>
            <a:xfrm>
              <a:off x="6180137" y="3105150"/>
              <a:ext cx="2540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6</a:t>
              </a:r>
              <a:endParaRPr/>
            </a:p>
          </p:txBody>
        </p:sp>
        <p:sp>
          <p:nvSpPr>
            <p:cNvPr id="3108" name="Google Shape;3108;p20"/>
            <p:cNvSpPr txBox="1"/>
            <p:nvPr/>
          </p:nvSpPr>
          <p:spPr>
            <a:xfrm>
              <a:off x="6440487" y="3105150"/>
              <a:ext cx="2540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7</a:t>
              </a:r>
              <a:endParaRPr/>
            </a:p>
          </p:txBody>
        </p:sp>
        <p:sp>
          <p:nvSpPr>
            <p:cNvPr id="3109" name="Google Shape;3109;p20"/>
            <p:cNvSpPr txBox="1"/>
            <p:nvPr/>
          </p:nvSpPr>
          <p:spPr>
            <a:xfrm>
              <a:off x="6675436" y="3105150"/>
              <a:ext cx="2540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8</a:t>
              </a:r>
              <a:endParaRPr/>
            </a:p>
          </p:txBody>
        </p:sp>
        <p:sp>
          <p:nvSpPr>
            <p:cNvPr id="3110" name="Google Shape;3110;p20"/>
            <p:cNvSpPr txBox="1"/>
            <p:nvPr/>
          </p:nvSpPr>
          <p:spPr>
            <a:xfrm>
              <a:off x="6904036" y="3105150"/>
              <a:ext cx="254000" cy="244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50"/>
                <a:buFont typeface="Arial"/>
                <a:buNone/>
              </a:pPr>
              <a:r>
                <a:rPr b="0" i="0" lang="en-US" sz="1000" u="none" cap="none" strike="noStrike">
                  <a:solidFill>
                    <a:schemeClr val="dk1"/>
                  </a:solidFill>
                  <a:latin typeface="Arial"/>
                  <a:ea typeface="Arial"/>
                  <a:cs typeface="Arial"/>
                  <a:sym typeface="Arial"/>
                </a:rPr>
                <a:t>9</a:t>
              </a:r>
              <a:endParaRPr/>
            </a:p>
          </p:txBody>
        </p:sp>
        <p:sp>
          <p:nvSpPr>
            <p:cNvPr id="3111" name="Google Shape;3111;p20"/>
            <p:cNvSpPr/>
            <p:nvPr/>
          </p:nvSpPr>
          <p:spPr>
            <a:xfrm>
              <a:off x="4137025" y="1538287"/>
              <a:ext cx="595311" cy="1538286"/>
            </a:xfrm>
            <a:custGeom>
              <a:rect b="b" l="l" r="r" t="t"/>
              <a:pathLst>
                <a:path extrusionOk="0" h="120000" w="120000">
                  <a:moveTo>
                    <a:pt x="120000" y="0"/>
                  </a:moveTo>
                  <a:lnTo>
                    <a:pt x="0" y="60061"/>
                  </a:lnTo>
                  <a:lnTo>
                    <a:pt x="120000" y="120000"/>
                  </a:lnTo>
                  <a:lnTo>
                    <a:pt x="120000" y="0"/>
                  </a:lnTo>
                  <a:close/>
                </a:path>
              </a:pathLst>
            </a:custGeom>
            <a:gradFill>
              <a:gsLst>
                <a:gs pos="0">
                  <a:schemeClr val="dk1"/>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112" name="Google Shape;3112;p20"/>
          <p:cNvGrpSpPr/>
          <p:nvPr/>
        </p:nvGrpSpPr>
        <p:grpSpPr>
          <a:xfrm>
            <a:off x="2398711" y="2176461"/>
            <a:ext cx="1666875" cy="2062162"/>
            <a:chOff x="2398711" y="2176461"/>
            <a:chExt cx="1666875" cy="2062162"/>
          </a:xfrm>
        </p:grpSpPr>
        <p:grpSp>
          <p:nvGrpSpPr>
            <p:cNvPr id="3113" name="Google Shape;3113;p20"/>
            <p:cNvGrpSpPr/>
            <p:nvPr/>
          </p:nvGrpSpPr>
          <p:grpSpPr>
            <a:xfrm>
              <a:off x="2398711" y="2176461"/>
              <a:ext cx="1666875" cy="314324"/>
              <a:chOff x="2562225" y="2371725"/>
              <a:chExt cx="1666875" cy="314324"/>
            </a:xfrm>
          </p:grpSpPr>
          <p:sp>
            <p:nvSpPr>
              <p:cNvPr id="3114" name="Google Shape;3114;p20"/>
              <p:cNvSpPr txBox="1"/>
              <p:nvPr/>
            </p:nvSpPr>
            <p:spPr>
              <a:xfrm>
                <a:off x="3743325" y="2381250"/>
                <a:ext cx="266699" cy="276224"/>
              </a:xfrm>
              <a:prstGeom prst="rect">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115" name="Google Shape;3115;p20"/>
              <p:cNvSpPr/>
              <p:nvPr/>
            </p:nvSpPr>
            <p:spPr>
              <a:xfrm>
                <a:off x="2562225" y="2371725"/>
                <a:ext cx="1422400" cy="314324"/>
              </a:xfrm>
              <a:custGeom>
                <a:rect b="b" l="l" r="r" t="t"/>
                <a:pathLst>
                  <a:path extrusionOk="0" h="120000" w="120000">
                    <a:moveTo>
                      <a:pt x="2410" y="0"/>
                    </a:moveTo>
                    <a:lnTo>
                      <a:pt x="0" y="58181"/>
                    </a:lnTo>
                    <a:lnTo>
                      <a:pt x="2410" y="119999"/>
                    </a:lnTo>
                    <a:lnTo>
                      <a:pt x="103660" y="119999"/>
                    </a:lnTo>
                    <a:cubicBezTo>
                      <a:pt x="119999" y="109090"/>
                      <a:pt x="100446" y="74545"/>
                      <a:pt x="100446" y="54545"/>
                    </a:cubicBezTo>
                    <a:cubicBezTo>
                      <a:pt x="100446" y="34545"/>
                      <a:pt x="119999" y="9090"/>
                      <a:pt x="103660" y="0"/>
                    </a:cubicBezTo>
                    <a:lnTo>
                      <a:pt x="2410" y="0"/>
                    </a:lnTo>
                    <a:close/>
                  </a:path>
                </a:pathLst>
              </a:custGeom>
              <a:gradFill>
                <a:gsLst>
                  <a:gs pos="0">
                    <a:schemeClr val="dk1"/>
                  </a:gs>
                  <a:gs pos="50000">
                    <a:schemeClr val="lt1"/>
                  </a:gs>
                  <a:gs pos="100000">
                    <a:schemeClr val="dk1"/>
                  </a:gs>
                </a:gsLst>
                <a:lin ang="5400000" scaled="0"/>
              </a:gra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116" name="Google Shape;3116;p20"/>
              <p:cNvSpPr/>
              <p:nvPr/>
            </p:nvSpPr>
            <p:spPr>
              <a:xfrm>
                <a:off x="3971925" y="2390775"/>
                <a:ext cx="98425" cy="266699"/>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117" name="Google Shape;3117;p20"/>
              <p:cNvCxnSpPr/>
              <p:nvPr/>
            </p:nvCxnSpPr>
            <p:spPr>
              <a:xfrm>
                <a:off x="4010025" y="2514600"/>
                <a:ext cx="219075" cy="0"/>
              </a:xfrm>
              <a:prstGeom prst="straightConnector1">
                <a:avLst/>
              </a:prstGeom>
              <a:noFill/>
              <a:ln cap="flat" cmpd="sng" w="28575">
                <a:solidFill>
                  <a:schemeClr val="dk1"/>
                </a:solidFill>
                <a:prstDash val="solid"/>
                <a:miter lim="8000"/>
                <a:headEnd len="sm" w="sm" type="none"/>
                <a:tailEnd len="sm" w="sm" type="none"/>
              </a:ln>
            </p:spPr>
          </p:cxnSp>
        </p:grpSp>
        <p:sp>
          <p:nvSpPr>
            <p:cNvPr id="3118" name="Google Shape;3118;p20"/>
            <p:cNvSpPr/>
            <p:nvPr/>
          </p:nvSpPr>
          <p:spPr>
            <a:xfrm>
              <a:off x="2438400" y="2481261"/>
              <a:ext cx="1611312" cy="1757362"/>
            </a:xfrm>
            <a:custGeom>
              <a:rect b="b" l="l" r="r" t="t"/>
              <a:pathLst>
                <a:path extrusionOk="0" h="120000" w="120000">
                  <a:moveTo>
                    <a:pt x="120000" y="120000"/>
                  </a:moveTo>
                  <a:lnTo>
                    <a:pt x="0" y="0"/>
                  </a:lnTo>
                  <a:lnTo>
                    <a:pt x="106995" y="0"/>
                  </a:lnTo>
                  <a:lnTo>
                    <a:pt x="120000" y="120000"/>
                  </a:lnTo>
                  <a:close/>
                </a:path>
              </a:pathLst>
            </a:custGeom>
            <a:gradFill>
              <a:gsLst>
                <a:gs pos="0">
                  <a:schemeClr val="lt1"/>
                </a:gs>
                <a:gs pos="100000">
                  <a:schemeClr val="dk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3119" name="Google Shape;3119;p20"/>
          <p:cNvSpPr txBox="1"/>
          <p:nvPr/>
        </p:nvSpPr>
        <p:spPr>
          <a:xfrm>
            <a:off x="1311275" y="1347787"/>
            <a:ext cx="3079749"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FDM (more shortly):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3" name="Shape 3123"/>
        <p:cNvGrpSpPr/>
        <p:nvPr/>
      </p:nvGrpSpPr>
      <p:grpSpPr>
        <a:xfrm>
          <a:off x="0" y="0"/>
          <a:ext cx="0" cy="0"/>
          <a:chOff x="0" y="0"/>
          <a:chExt cx="0" cy="0"/>
        </a:xfrm>
      </p:grpSpPr>
      <p:grpSp>
        <p:nvGrpSpPr>
          <p:cNvPr id="3124" name="Google Shape;3124;p21"/>
          <p:cNvGrpSpPr/>
          <p:nvPr/>
        </p:nvGrpSpPr>
        <p:grpSpPr>
          <a:xfrm>
            <a:off x="-440827" y="987425"/>
            <a:ext cx="8367213" cy="3281361"/>
            <a:chOff x="0" y="0"/>
            <a:chExt cx="2147483647" cy="2147483647"/>
          </a:xfrm>
        </p:grpSpPr>
        <p:grpSp>
          <p:nvGrpSpPr>
            <p:cNvPr id="3125" name="Google Shape;3125;p21"/>
            <p:cNvGrpSpPr/>
            <p:nvPr/>
          </p:nvGrpSpPr>
          <p:grpSpPr>
            <a:xfrm>
              <a:off x="1973099714" y="0"/>
              <a:ext cx="156456605" cy="489339292"/>
              <a:chOff x="7246936" y="846137"/>
              <a:chExt cx="609599" cy="747711"/>
            </a:xfrm>
          </p:grpSpPr>
          <p:sp>
            <p:nvSpPr>
              <p:cNvPr id="3126" name="Google Shape;3126;p21"/>
              <p:cNvSpPr txBox="1"/>
              <p:nvPr/>
            </p:nvSpPr>
            <p:spPr>
              <a:xfrm>
                <a:off x="7246936" y="846137"/>
                <a:ext cx="609599" cy="747711"/>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127" name="Google Shape;3127;p21"/>
              <p:cNvSpPr txBox="1"/>
              <p:nvPr/>
            </p:nvSpPr>
            <p:spPr>
              <a:xfrm>
                <a:off x="7259636" y="1122362"/>
                <a:ext cx="373061" cy="222250"/>
              </a:xfrm>
              <a:prstGeom prst="rect">
                <a:avLst/>
              </a:prstGeom>
              <a:solidFill>
                <a:schemeClr va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ONT</a:t>
                </a:r>
                <a:endParaRPr/>
              </a:p>
            </p:txBody>
          </p:sp>
        </p:grpSp>
        <p:sp>
          <p:nvSpPr>
            <p:cNvPr id="3128" name="Google Shape;3128;p21"/>
            <p:cNvSpPr txBox="1"/>
            <p:nvPr/>
          </p:nvSpPr>
          <p:spPr>
            <a:xfrm>
              <a:off x="1429168543" y="916342940"/>
              <a:ext cx="53374647" cy="452976786"/>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129" name="Google Shape;3129;p21"/>
            <p:cNvCxnSpPr/>
            <p:nvPr/>
          </p:nvCxnSpPr>
          <p:spPr>
            <a:xfrm flipH="1" rot="10800000">
              <a:off x="1443021559" y="234799979"/>
              <a:ext cx="533337879" cy="934004567"/>
            </a:xfrm>
            <a:prstGeom prst="straightConnector1">
              <a:avLst/>
            </a:prstGeom>
            <a:noFill/>
            <a:ln cap="flat" cmpd="sng" w="9525">
              <a:solidFill>
                <a:schemeClr val="dk1"/>
              </a:solidFill>
              <a:prstDash val="solid"/>
              <a:miter lim="8000"/>
              <a:headEnd len="sm" w="sm" type="none"/>
              <a:tailEnd len="sm" w="sm" type="none"/>
            </a:ln>
          </p:spPr>
        </p:cxnSp>
        <p:cxnSp>
          <p:nvCxnSpPr>
            <p:cNvPr id="3130" name="Google Shape;3130;p21"/>
            <p:cNvCxnSpPr/>
            <p:nvPr/>
          </p:nvCxnSpPr>
          <p:spPr>
            <a:xfrm>
              <a:off x="952872391" y="1168804546"/>
              <a:ext cx="490149100" cy="0"/>
            </a:xfrm>
            <a:prstGeom prst="straightConnector1">
              <a:avLst/>
            </a:prstGeom>
            <a:noFill/>
            <a:ln cap="flat" cmpd="sng" w="9525">
              <a:solidFill>
                <a:schemeClr val="dk1"/>
              </a:solidFill>
              <a:prstDash val="solid"/>
              <a:miter lim="8000"/>
              <a:headEnd len="sm" w="sm" type="none"/>
              <a:tailEnd len="sm" w="sm" type="none"/>
            </a:ln>
          </p:spPr>
        </p:cxnSp>
        <p:cxnSp>
          <p:nvCxnSpPr>
            <p:cNvPr id="3131" name="Google Shape;3131;p21"/>
            <p:cNvCxnSpPr/>
            <p:nvPr/>
          </p:nvCxnSpPr>
          <p:spPr>
            <a:xfrm flipH="1" rot="10800000">
              <a:off x="1443021559" y="905953651"/>
              <a:ext cx="537004695" cy="262850895"/>
            </a:xfrm>
            <a:prstGeom prst="straightConnector1">
              <a:avLst/>
            </a:prstGeom>
            <a:noFill/>
            <a:ln cap="flat" cmpd="sng" w="9525">
              <a:solidFill>
                <a:schemeClr val="dk1"/>
              </a:solidFill>
              <a:prstDash val="solid"/>
              <a:miter lim="8000"/>
              <a:headEnd len="sm" w="sm" type="none"/>
              <a:tailEnd len="sm" w="sm" type="none"/>
            </a:ln>
          </p:spPr>
        </p:cxnSp>
        <p:cxnSp>
          <p:nvCxnSpPr>
            <p:cNvPr id="3132" name="Google Shape;3132;p21"/>
            <p:cNvCxnSpPr/>
            <p:nvPr/>
          </p:nvCxnSpPr>
          <p:spPr>
            <a:xfrm>
              <a:off x="1446688534" y="1159454351"/>
              <a:ext cx="543931033" cy="762580149"/>
            </a:xfrm>
            <a:prstGeom prst="straightConnector1">
              <a:avLst/>
            </a:prstGeom>
            <a:noFill/>
            <a:ln cap="flat" cmpd="sng" w="9525">
              <a:solidFill>
                <a:schemeClr val="dk1"/>
              </a:solidFill>
              <a:prstDash val="solid"/>
              <a:miter lim="8000"/>
              <a:headEnd len="sm" w="sm" type="none"/>
              <a:tailEnd len="sm" w="sm" type="none"/>
            </a:ln>
          </p:spPr>
        </p:cxnSp>
        <p:sp>
          <p:nvSpPr>
            <p:cNvPr id="3133" name="Google Shape;3133;p21"/>
            <p:cNvSpPr txBox="1"/>
            <p:nvPr/>
          </p:nvSpPr>
          <p:spPr>
            <a:xfrm>
              <a:off x="650145037" y="778163967"/>
              <a:ext cx="330433248" cy="797904077"/>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134" name="Google Shape;3134;p21"/>
            <p:cNvSpPr txBox="1"/>
            <p:nvPr/>
          </p:nvSpPr>
          <p:spPr>
            <a:xfrm>
              <a:off x="810268665" y="1051404925"/>
              <a:ext cx="138529295" cy="217137633"/>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600"/>
                <a:buFont typeface="Times New Roman"/>
                <a:buNone/>
              </a:pPr>
              <a:r>
                <a:rPr b="0" i="0" lang="en-US" sz="2400" u="none" cap="none" strike="noStrike">
                  <a:solidFill>
                    <a:schemeClr val="dk1"/>
                  </a:solidFill>
                  <a:latin typeface="Times New Roman"/>
                  <a:ea typeface="Times New Roman"/>
                  <a:cs typeface="Times New Roman"/>
                  <a:sym typeface="Times New Roman"/>
                </a:rPr>
                <a:t>OLT</a:t>
              </a:r>
              <a:endParaRPr/>
            </a:p>
          </p:txBody>
        </p:sp>
        <p:sp>
          <p:nvSpPr>
            <p:cNvPr id="3135" name="Google Shape;3135;p21"/>
            <p:cNvSpPr txBox="1"/>
            <p:nvPr/>
          </p:nvSpPr>
          <p:spPr>
            <a:xfrm>
              <a:off x="647700387" y="1573990094"/>
              <a:ext cx="344286171" cy="19947601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central office</a:t>
              </a:r>
              <a:endParaRPr/>
            </a:p>
          </p:txBody>
        </p:sp>
        <p:sp>
          <p:nvSpPr>
            <p:cNvPr id="3136" name="Google Shape;3136;p21"/>
            <p:cNvSpPr txBox="1"/>
            <p:nvPr/>
          </p:nvSpPr>
          <p:spPr>
            <a:xfrm>
              <a:off x="1348495634" y="1400487872"/>
              <a:ext cx="209423693" cy="3386936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optical</a:t>
              </a:r>
              <a:endParaRPr/>
            </a:p>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splitter</a:t>
              </a:r>
              <a:endParaRPr/>
            </a:p>
          </p:txBody>
        </p:sp>
        <p:grpSp>
          <p:nvGrpSpPr>
            <p:cNvPr id="3137" name="Google Shape;3137;p21"/>
            <p:cNvGrpSpPr/>
            <p:nvPr/>
          </p:nvGrpSpPr>
          <p:grpSpPr>
            <a:xfrm>
              <a:off x="1976766543" y="625440432"/>
              <a:ext cx="156456605" cy="489339292"/>
              <a:chOff x="7246936" y="846137"/>
              <a:chExt cx="609599" cy="747711"/>
            </a:xfrm>
          </p:grpSpPr>
          <p:sp>
            <p:nvSpPr>
              <p:cNvPr id="3138" name="Google Shape;3138;p21"/>
              <p:cNvSpPr txBox="1"/>
              <p:nvPr/>
            </p:nvSpPr>
            <p:spPr>
              <a:xfrm>
                <a:off x="7246936" y="846137"/>
                <a:ext cx="609599" cy="747711"/>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139" name="Google Shape;3139;p21"/>
              <p:cNvSpPr txBox="1"/>
              <p:nvPr/>
            </p:nvSpPr>
            <p:spPr>
              <a:xfrm>
                <a:off x="7259636" y="1122362"/>
                <a:ext cx="373061" cy="222250"/>
              </a:xfrm>
              <a:prstGeom prst="rect">
                <a:avLst/>
              </a:prstGeom>
              <a:solidFill>
                <a:schemeClr va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ONT</a:t>
                </a:r>
                <a:endParaRPr/>
              </a:p>
            </p:txBody>
          </p:sp>
        </p:grpSp>
        <p:grpSp>
          <p:nvGrpSpPr>
            <p:cNvPr id="3140" name="Google Shape;3140;p21"/>
            <p:cNvGrpSpPr/>
            <p:nvPr/>
          </p:nvGrpSpPr>
          <p:grpSpPr>
            <a:xfrm>
              <a:off x="1991027040" y="1658144354"/>
              <a:ext cx="156456605" cy="489339292"/>
              <a:chOff x="7246936" y="846137"/>
              <a:chExt cx="609599" cy="747711"/>
            </a:xfrm>
          </p:grpSpPr>
          <p:sp>
            <p:nvSpPr>
              <p:cNvPr id="3141" name="Google Shape;3141;p21"/>
              <p:cNvSpPr txBox="1"/>
              <p:nvPr/>
            </p:nvSpPr>
            <p:spPr>
              <a:xfrm>
                <a:off x="7246936" y="846137"/>
                <a:ext cx="609599" cy="747711"/>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142" name="Google Shape;3142;p21"/>
              <p:cNvSpPr txBox="1"/>
              <p:nvPr/>
            </p:nvSpPr>
            <p:spPr>
              <a:xfrm>
                <a:off x="7259636" y="1122362"/>
                <a:ext cx="373061" cy="222250"/>
              </a:xfrm>
              <a:prstGeom prst="rect">
                <a:avLst/>
              </a:prstGeom>
              <a:solidFill>
                <a:schemeClr va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ONT</a:t>
                </a:r>
                <a:endParaRPr/>
              </a:p>
            </p:txBody>
          </p:sp>
        </p:grpSp>
        <p:sp>
          <p:nvSpPr>
            <p:cNvPr id="3143" name="Google Shape;3143;p21"/>
            <p:cNvSpPr txBox="1"/>
            <p:nvPr/>
          </p:nvSpPr>
          <p:spPr>
            <a:xfrm>
              <a:off x="1088549474" y="838422194"/>
              <a:ext cx="189459312" cy="3386936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optical</a:t>
              </a:r>
              <a:br>
                <a:rPr b="0" i="0" lang="en-US" sz="1400" u="none" cap="none" strike="noStrike">
                  <a:solidFill>
                    <a:schemeClr val="dk1"/>
                  </a:solidFill>
                  <a:latin typeface="Times New Roman"/>
                  <a:ea typeface="Times New Roman"/>
                  <a:cs typeface="Times New Roman"/>
                  <a:sym typeface="Times New Roman"/>
                </a:rPr>
              </a:br>
              <a:r>
                <a:rPr b="0" i="0" lang="en-US" sz="1400" u="none" cap="none" strike="noStrike">
                  <a:solidFill>
                    <a:schemeClr val="dk1"/>
                  </a:solidFill>
                  <a:latin typeface="Times New Roman"/>
                  <a:ea typeface="Times New Roman"/>
                  <a:cs typeface="Times New Roman"/>
                  <a:sym typeface="Times New Roman"/>
                </a:rPr>
                <a:t>fiber</a:t>
              </a:r>
              <a:endParaRPr/>
            </a:p>
          </p:txBody>
        </p:sp>
        <p:sp>
          <p:nvSpPr>
            <p:cNvPr id="3144" name="Google Shape;3144;p21"/>
            <p:cNvSpPr txBox="1"/>
            <p:nvPr/>
          </p:nvSpPr>
          <p:spPr>
            <a:xfrm>
              <a:off x="1529398561" y="403107813"/>
              <a:ext cx="189459312" cy="3386936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optical</a:t>
              </a:r>
              <a:br>
                <a:rPr b="0" i="0" lang="en-US" sz="1400" u="none" cap="none" strike="noStrike">
                  <a:solidFill>
                    <a:schemeClr val="dk1"/>
                  </a:solidFill>
                  <a:latin typeface="Times New Roman"/>
                  <a:ea typeface="Times New Roman"/>
                  <a:cs typeface="Times New Roman"/>
                  <a:sym typeface="Times New Roman"/>
                </a:rPr>
              </a:br>
              <a:r>
                <a:rPr b="0" i="0" lang="en-US" sz="1400" u="none" cap="none" strike="noStrike">
                  <a:solidFill>
                    <a:schemeClr val="dk1"/>
                  </a:solidFill>
                  <a:latin typeface="Times New Roman"/>
                  <a:ea typeface="Times New Roman"/>
                  <a:cs typeface="Times New Roman"/>
                  <a:sym typeface="Times New Roman"/>
                </a:rPr>
                <a:t>fibers</a:t>
              </a:r>
              <a:endParaRPr/>
            </a:p>
          </p:txBody>
        </p:sp>
        <p:grpSp>
          <p:nvGrpSpPr>
            <p:cNvPr id="3145" name="Google Shape;3145;p21"/>
            <p:cNvGrpSpPr/>
            <p:nvPr/>
          </p:nvGrpSpPr>
          <p:grpSpPr>
            <a:xfrm>
              <a:off x="668479888" y="929848857"/>
              <a:ext cx="96563272" cy="142334791"/>
              <a:chOff x="846137" y="509587"/>
              <a:chExt cx="569913" cy="285750"/>
            </a:xfrm>
          </p:grpSpPr>
          <p:grpSp>
            <p:nvGrpSpPr>
              <p:cNvPr id="3146" name="Google Shape;3146;p21"/>
              <p:cNvGrpSpPr/>
              <p:nvPr/>
            </p:nvGrpSpPr>
            <p:grpSpPr>
              <a:xfrm>
                <a:off x="846137" y="509587"/>
                <a:ext cx="569913" cy="285750"/>
                <a:chOff x="1601787" y="1039812"/>
                <a:chExt cx="569913" cy="285750"/>
              </a:xfrm>
            </p:grpSpPr>
            <p:sp>
              <p:nvSpPr>
                <p:cNvPr id="3147" name="Google Shape;3147;p21"/>
                <p:cNvSpPr/>
                <p:nvPr/>
              </p:nvSpPr>
              <p:spPr>
                <a:xfrm>
                  <a:off x="1606550" y="1166812"/>
                  <a:ext cx="565149" cy="158750"/>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148" name="Google Shape;3148;p21"/>
                <p:cNvCxnSpPr/>
                <p:nvPr/>
              </p:nvCxnSpPr>
              <p:spPr>
                <a:xfrm>
                  <a:off x="1606550" y="1154112"/>
                  <a:ext cx="0" cy="98425"/>
                </a:xfrm>
                <a:prstGeom prst="straightConnector1">
                  <a:avLst/>
                </a:prstGeom>
                <a:noFill/>
                <a:ln cap="flat" cmpd="sng" w="12700">
                  <a:solidFill>
                    <a:schemeClr val="dk1"/>
                  </a:solidFill>
                  <a:prstDash val="solid"/>
                  <a:miter lim="8000"/>
                  <a:headEnd len="sm" w="sm" type="none"/>
                  <a:tailEnd len="sm" w="sm" type="none"/>
                </a:ln>
              </p:spPr>
            </p:cxnSp>
            <p:cxnSp>
              <p:nvCxnSpPr>
                <p:cNvPr id="3149" name="Google Shape;3149;p21"/>
                <p:cNvCxnSpPr/>
                <p:nvPr/>
              </p:nvCxnSpPr>
              <p:spPr>
                <a:xfrm>
                  <a:off x="2171700" y="1154112"/>
                  <a:ext cx="0" cy="98425"/>
                </a:xfrm>
                <a:prstGeom prst="straightConnector1">
                  <a:avLst/>
                </a:prstGeom>
                <a:noFill/>
                <a:ln cap="flat" cmpd="sng" w="12700">
                  <a:solidFill>
                    <a:schemeClr val="dk1"/>
                  </a:solidFill>
                  <a:prstDash val="solid"/>
                  <a:miter lim="8000"/>
                  <a:headEnd len="sm" w="sm" type="none"/>
                  <a:tailEnd len="sm" w="sm" type="none"/>
                </a:ln>
              </p:spPr>
            </p:cxnSp>
            <p:sp>
              <p:nvSpPr>
                <p:cNvPr id="3150" name="Google Shape;3150;p21"/>
                <p:cNvSpPr txBox="1"/>
                <p:nvPr/>
              </p:nvSpPr>
              <p:spPr>
                <a:xfrm>
                  <a:off x="1606550" y="1154112"/>
                  <a:ext cx="560387" cy="96836"/>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151" name="Google Shape;3151;p21"/>
                <p:cNvSpPr/>
                <p:nvPr/>
              </p:nvSpPr>
              <p:spPr>
                <a:xfrm>
                  <a:off x="1601787" y="1039812"/>
                  <a:ext cx="565149" cy="184149"/>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152" name="Google Shape;3152;p21"/>
                <p:cNvGrpSpPr/>
                <p:nvPr/>
              </p:nvGrpSpPr>
              <p:grpSpPr>
                <a:xfrm>
                  <a:off x="1738312" y="1081087"/>
                  <a:ext cx="279400" cy="107951"/>
                  <a:chOff x="4521200" y="1346200"/>
                  <a:chExt cx="222249" cy="155575"/>
                </a:xfrm>
              </p:grpSpPr>
              <p:cxnSp>
                <p:nvCxnSpPr>
                  <p:cNvPr id="3153" name="Google Shape;3153;p21"/>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3154" name="Google Shape;3154;p21"/>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3155" name="Google Shape;3155;p21"/>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3156" name="Google Shape;3156;p21"/>
                <p:cNvGrpSpPr/>
                <p:nvPr/>
              </p:nvGrpSpPr>
              <p:grpSpPr>
                <a:xfrm flipH="1" rot="10800000">
                  <a:off x="1738312" y="1079499"/>
                  <a:ext cx="279400" cy="107951"/>
                  <a:chOff x="4521200" y="1346200"/>
                  <a:chExt cx="222249" cy="155575"/>
                </a:xfrm>
              </p:grpSpPr>
              <p:cxnSp>
                <p:nvCxnSpPr>
                  <p:cNvPr id="3157" name="Google Shape;3157;p21"/>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3158" name="Google Shape;3158;p21"/>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3159" name="Google Shape;3159;p21"/>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cxnSp>
            <p:nvCxnSpPr>
              <p:cNvPr id="3160" name="Google Shape;3160;p21"/>
              <p:cNvCxnSpPr/>
              <p:nvPr/>
            </p:nvCxnSpPr>
            <p:spPr>
              <a:xfrm>
                <a:off x="849312" y="584200"/>
                <a:ext cx="0" cy="98425"/>
              </a:xfrm>
              <a:prstGeom prst="straightConnector1">
                <a:avLst/>
              </a:prstGeom>
              <a:noFill/>
              <a:ln cap="flat" cmpd="sng" w="12700">
                <a:solidFill>
                  <a:schemeClr val="dk1"/>
                </a:solidFill>
                <a:prstDash val="solid"/>
                <a:miter lim="8000"/>
                <a:headEnd len="sm" w="sm" type="none"/>
                <a:tailEnd len="sm" w="sm" type="none"/>
              </a:ln>
            </p:spPr>
          </p:cxnSp>
        </p:grpSp>
        <p:cxnSp>
          <p:nvCxnSpPr>
            <p:cNvPr id="3161" name="Google Shape;3161;p21"/>
            <p:cNvCxnSpPr/>
            <p:nvPr/>
          </p:nvCxnSpPr>
          <p:spPr>
            <a:xfrm>
              <a:off x="756894032" y="1032703922"/>
              <a:ext cx="60300985" cy="99737997"/>
            </a:xfrm>
            <a:prstGeom prst="straightConnector1">
              <a:avLst/>
            </a:prstGeom>
            <a:noFill/>
            <a:ln cap="flat" cmpd="sng" w="9525">
              <a:solidFill>
                <a:schemeClr val="dk1"/>
              </a:solidFill>
              <a:prstDash val="solid"/>
              <a:miter lim="8000"/>
              <a:headEnd len="sm" w="sm" type="none"/>
              <a:tailEnd len="sm" w="sm" type="none"/>
            </a:ln>
          </p:spPr>
        </p:cxnSp>
        <p:sp>
          <p:nvSpPr>
            <p:cNvPr id="3162" name="Google Shape;3162;p21"/>
            <p:cNvSpPr/>
            <p:nvPr/>
          </p:nvSpPr>
          <p:spPr>
            <a:xfrm rot="4860000">
              <a:off x="223760061" y="50388312"/>
              <a:ext cx="366695193" cy="867513213"/>
            </a:xfrm>
            <a:custGeom>
              <a:rect b="b" l="l" r="r" t="t"/>
              <a:pathLst>
                <a:path extrusionOk="0" h="120000" w="120000">
                  <a:moveTo>
                    <a:pt x="22198" y="669"/>
                  </a:moveTo>
                  <a:cubicBezTo>
                    <a:pt x="11145" y="1338"/>
                    <a:pt x="6501" y="6788"/>
                    <a:pt x="3250" y="15011"/>
                  </a:cubicBezTo>
                  <a:cubicBezTo>
                    <a:pt x="0" y="23235"/>
                    <a:pt x="2414" y="39298"/>
                    <a:pt x="2693" y="50007"/>
                  </a:cubicBezTo>
                  <a:cubicBezTo>
                    <a:pt x="2972" y="60717"/>
                    <a:pt x="1578" y="73721"/>
                    <a:pt x="4922" y="79266"/>
                  </a:cubicBezTo>
                  <a:cubicBezTo>
                    <a:pt x="8266" y="84812"/>
                    <a:pt x="13560" y="78501"/>
                    <a:pt x="22755" y="83282"/>
                  </a:cubicBezTo>
                  <a:cubicBezTo>
                    <a:pt x="31950" y="88063"/>
                    <a:pt x="48482" y="102119"/>
                    <a:pt x="60092" y="107952"/>
                  </a:cubicBezTo>
                  <a:cubicBezTo>
                    <a:pt x="71702" y="113784"/>
                    <a:pt x="83869" y="120000"/>
                    <a:pt x="92414" y="118278"/>
                  </a:cubicBezTo>
                  <a:cubicBezTo>
                    <a:pt x="100959" y="116557"/>
                    <a:pt x="107089" y="110247"/>
                    <a:pt x="111362" y="97625"/>
                  </a:cubicBezTo>
                  <a:cubicBezTo>
                    <a:pt x="115634" y="85003"/>
                    <a:pt x="117956" y="55458"/>
                    <a:pt x="118049" y="42549"/>
                  </a:cubicBezTo>
                  <a:cubicBezTo>
                    <a:pt x="118142" y="29641"/>
                    <a:pt x="120000" y="25434"/>
                    <a:pt x="111919" y="20175"/>
                  </a:cubicBezTo>
                  <a:cubicBezTo>
                    <a:pt x="103839" y="14916"/>
                    <a:pt x="84334" y="14342"/>
                    <a:pt x="69566" y="10996"/>
                  </a:cubicBezTo>
                  <a:cubicBezTo>
                    <a:pt x="54798" y="7649"/>
                    <a:pt x="33250" y="0"/>
                    <a:pt x="22198" y="669"/>
                  </a:cubicBezTo>
                  <a:close/>
                </a:path>
              </a:pathLst>
            </a:custGeom>
            <a:solidFill>
              <a:srgbClr val="00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163" name="Google Shape;3163;p21"/>
            <p:cNvCxnSpPr/>
            <p:nvPr/>
          </p:nvCxnSpPr>
          <p:spPr>
            <a:xfrm>
              <a:off x="543395974" y="788553260"/>
              <a:ext cx="127935882" cy="171425025"/>
            </a:xfrm>
            <a:prstGeom prst="straightConnector1">
              <a:avLst/>
            </a:prstGeom>
            <a:noFill/>
            <a:ln cap="flat" cmpd="sng" w="9525">
              <a:solidFill>
                <a:schemeClr val="dk1"/>
              </a:solidFill>
              <a:prstDash val="solid"/>
              <a:miter lim="8000"/>
              <a:headEnd len="sm" w="sm" type="none"/>
              <a:tailEnd len="sm" w="sm" type="none"/>
            </a:ln>
          </p:spPr>
        </p:cxnSp>
        <p:sp>
          <p:nvSpPr>
            <p:cNvPr id="3164" name="Google Shape;3164;p21"/>
            <p:cNvSpPr txBox="1"/>
            <p:nvPr/>
          </p:nvSpPr>
          <p:spPr>
            <a:xfrm>
              <a:off x="295672997" y="448821019"/>
              <a:ext cx="235092484" cy="19947601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Internet</a:t>
              </a:r>
              <a:endParaRPr/>
            </a:p>
          </p:txBody>
        </p:sp>
      </p:grpSp>
      <p:sp>
        <p:nvSpPr>
          <p:cNvPr id="3165" name="Google Shape;3165;p21"/>
          <p:cNvSpPr txBox="1"/>
          <p:nvPr>
            <p:ph type="title"/>
          </p:nvPr>
        </p:nvSpPr>
        <p:spPr>
          <a:xfrm>
            <a:off x="546100" y="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Fiber to the Home</a:t>
            </a:r>
            <a:endParaRPr/>
          </a:p>
        </p:txBody>
      </p:sp>
      <p:sp>
        <p:nvSpPr>
          <p:cNvPr id="3166" name="Google Shape;3166;p21"/>
          <p:cNvSpPr txBox="1"/>
          <p:nvPr>
            <p:ph idx="1" type="body"/>
          </p:nvPr>
        </p:nvSpPr>
        <p:spPr>
          <a:xfrm>
            <a:off x="417512" y="4211637"/>
            <a:ext cx="7772400" cy="20859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Optical links from central office to the home</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Two competing optical technologies: </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Passive Optical network (PON) </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Active Optical Network (PAN)</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Much higher Internet rates; fiber also carries television and phone services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0" name="Shape 3170"/>
        <p:cNvGrpSpPr/>
        <p:nvPr/>
      </p:nvGrpSpPr>
      <p:grpSpPr>
        <a:xfrm>
          <a:off x="0" y="0"/>
          <a:ext cx="0" cy="0"/>
          <a:chOff x="0" y="0"/>
          <a:chExt cx="0" cy="0"/>
        </a:xfrm>
      </p:grpSpPr>
      <p:grpSp>
        <p:nvGrpSpPr>
          <p:cNvPr id="3171" name="Google Shape;3171;p22"/>
          <p:cNvGrpSpPr/>
          <p:nvPr/>
        </p:nvGrpSpPr>
        <p:grpSpPr>
          <a:xfrm>
            <a:off x="1368424" y="1255712"/>
            <a:ext cx="6089650" cy="3444875"/>
            <a:chOff x="0" y="0"/>
            <a:chExt cx="2147483584" cy="2147483555"/>
          </a:xfrm>
        </p:grpSpPr>
        <p:pic>
          <p:nvPicPr>
            <p:cNvPr id="3172" name="Google Shape;3172;p22"/>
            <p:cNvPicPr preferRelativeResize="0"/>
            <p:nvPr/>
          </p:nvPicPr>
          <p:blipFill rotWithShape="1">
            <a:blip r:embed="rId3">
              <a:alphaModFix/>
            </a:blip>
            <a:srcRect b="0" l="0" r="0" t="0"/>
            <a:stretch/>
          </p:blipFill>
          <p:spPr>
            <a:xfrm>
              <a:off x="0" y="0"/>
              <a:ext cx="215531939" cy="324596588"/>
            </a:xfrm>
            <a:prstGeom prst="rect">
              <a:avLst/>
            </a:prstGeom>
            <a:noFill/>
            <a:ln>
              <a:noFill/>
            </a:ln>
          </p:spPr>
        </p:pic>
        <p:pic>
          <p:nvPicPr>
            <p:cNvPr id="3173" name="Google Shape;3173;p22"/>
            <p:cNvPicPr preferRelativeResize="0"/>
            <p:nvPr/>
          </p:nvPicPr>
          <p:blipFill rotWithShape="1">
            <a:blip r:embed="rId3">
              <a:alphaModFix/>
            </a:blip>
            <a:srcRect b="0" l="0" r="0" t="0"/>
            <a:stretch/>
          </p:blipFill>
          <p:spPr>
            <a:xfrm>
              <a:off x="0" y="707580700"/>
              <a:ext cx="215531939" cy="324596588"/>
            </a:xfrm>
            <a:prstGeom prst="rect">
              <a:avLst/>
            </a:prstGeom>
            <a:noFill/>
            <a:ln>
              <a:noFill/>
            </a:ln>
          </p:spPr>
        </p:pic>
        <p:pic>
          <p:nvPicPr>
            <p:cNvPr id="3174" name="Google Shape;3174;p22"/>
            <p:cNvPicPr preferRelativeResize="0"/>
            <p:nvPr/>
          </p:nvPicPr>
          <p:blipFill rotWithShape="1">
            <a:blip r:embed="rId3">
              <a:alphaModFix/>
            </a:blip>
            <a:srcRect b="0" l="0" r="0" t="0"/>
            <a:stretch/>
          </p:blipFill>
          <p:spPr>
            <a:xfrm>
              <a:off x="19593680" y="1476518600"/>
              <a:ext cx="215532283" cy="324596588"/>
            </a:xfrm>
            <a:prstGeom prst="rect">
              <a:avLst/>
            </a:prstGeom>
            <a:noFill/>
            <a:ln>
              <a:noFill/>
            </a:ln>
          </p:spPr>
        </p:pic>
        <p:cxnSp>
          <p:nvCxnSpPr>
            <p:cNvPr id="3175" name="Google Shape;3175;p22"/>
            <p:cNvCxnSpPr/>
            <p:nvPr/>
          </p:nvCxnSpPr>
          <p:spPr>
            <a:xfrm>
              <a:off x="877803500" y="795657400"/>
              <a:ext cx="0" cy="0"/>
            </a:xfrm>
            <a:prstGeom prst="straightConnector1">
              <a:avLst/>
            </a:prstGeom>
            <a:noFill/>
            <a:ln cap="flat" cmpd="sng" w="9525">
              <a:solidFill>
                <a:schemeClr val="dk1"/>
              </a:solidFill>
              <a:prstDash val="solid"/>
              <a:miter lim="8000"/>
              <a:headEnd len="sm" w="sm" type="none"/>
              <a:tailEnd len="sm" w="sm" type="none"/>
            </a:ln>
          </p:spPr>
        </p:cxnSp>
        <p:sp>
          <p:nvSpPr>
            <p:cNvPr id="3176" name="Google Shape;3176;p22"/>
            <p:cNvSpPr txBox="1"/>
            <p:nvPr/>
          </p:nvSpPr>
          <p:spPr>
            <a:xfrm>
              <a:off x="728890400" y="938163300"/>
              <a:ext cx="137156628" cy="64325232"/>
            </a:xfrm>
            <a:prstGeom prst="rect">
              <a:avLst/>
            </a:prstGeom>
            <a:solidFill>
              <a:schemeClr val="hlink"/>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177" name="Google Shape;3177;p22"/>
            <p:cNvGrpSpPr/>
            <p:nvPr/>
          </p:nvGrpSpPr>
          <p:grpSpPr>
            <a:xfrm>
              <a:off x="802227113" y="843159441"/>
              <a:ext cx="55982367" cy="90055454"/>
              <a:chOff x="914399" y="5486400"/>
              <a:chExt cx="457200" cy="381000"/>
            </a:xfrm>
          </p:grpSpPr>
          <p:cxnSp>
            <p:nvCxnSpPr>
              <p:cNvPr id="3178" name="Google Shape;3178;p22"/>
              <p:cNvCxnSpPr/>
              <p:nvPr/>
            </p:nvCxnSpPr>
            <p:spPr>
              <a:xfrm>
                <a:off x="990600" y="5486400"/>
                <a:ext cx="304799" cy="381000"/>
              </a:xfrm>
              <a:prstGeom prst="straightConnector1">
                <a:avLst/>
              </a:prstGeom>
              <a:noFill/>
              <a:ln cap="flat" cmpd="sng" w="25400">
                <a:solidFill>
                  <a:schemeClr val="dk1"/>
                </a:solidFill>
                <a:prstDash val="solid"/>
                <a:miter lim="8000"/>
                <a:headEnd len="sm" w="sm" type="none"/>
                <a:tailEnd len="sm" w="sm" type="none"/>
              </a:ln>
            </p:spPr>
          </p:cxnSp>
          <p:cxnSp>
            <p:nvCxnSpPr>
              <p:cNvPr id="3179" name="Google Shape;3179;p22"/>
              <p:cNvCxnSpPr/>
              <p:nvPr/>
            </p:nvCxnSpPr>
            <p:spPr>
              <a:xfrm flipH="1">
                <a:off x="914399" y="5486400"/>
                <a:ext cx="457200" cy="381000"/>
              </a:xfrm>
              <a:prstGeom prst="straightConnector1">
                <a:avLst/>
              </a:prstGeom>
              <a:noFill/>
              <a:ln cap="flat" cmpd="sng" w="25400">
                <a:solidFill>
                  <a:schemeClr val="dk1"/>
                </a:solidFill>
                <a:prstDash val="solid"/>
                <a:miter lim="8000"/>
                <a:headEnd len="sm" w="sm" type="none"/>
                <a:tailEnd len="sm" w="sm" type="none"/>
              </a:ln>
            </p:spPr>
          </p:cxnSp>
        </p:grpSp>
        <p:grpSp>
          <p:nvGrpSpPr>
            <p:cNvPr id="3180" name="Google Shape;3180;p22"/>
            <p:cNvGrpSpPr/>
            <p:nvPr/>
          </p:nvGrpSpPr>
          <p:grpSpPr>
            <a:xfrm>
              <a:off x="1179548381" y="560127035"/>
              <a:ext cx="200977568" cy="178132287"/>
              <a:chOff x="846137" y="509587"/>
              <a:chExt cx="569913" cy="285750"/>
            </a:xfrm>
          </p:grpSpPr>
          <p:grpSp>
            <p:nvGrpSpPr>
              <p:cNvPr id="3181" name="Google Shape;3181;p22"/>
              <p:cNvGrpSpPr/>
              <p:nvPr/>
            </p:nvGrpSpPr>
            <p:grpSpPr>
              <a:xfrm>
                <a:off x="846137" y="509587"/>
                <a:ext cx="569913" cy="285750"/>
                <a:chOff x="1601787" y="1039812"/>
                <a:chExt cx="569913" cy="285750"/>
              </a:xfrm>
            </p:grpSpPr>
            <p:sp>
              <p:nvSpPr>
                <p:cNvPr id="3182" name="Google Shape;3182;p22"/>
                <p:cNvSpPr/>
                <p:nvPr/>
              </p:nvSpPr>
              <p:spPr>
                <a:xfrm>
                  <a:off x="1606550" y="1166812"/>
                  <a:ext cx="565149" cy="158750"/>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183" name="Google Shape;3183;p22"/>
                <p:cNvCxnSpPr/>
                <p:nvPr/>
              </p:nvCxnSpPr>
              <p:spPr>
                <a:xfrm>
                  <a:off x="1606550" y="1154112"/>
                  <a:ext cx="0" cy="98425"/>
                </a:xfrm>
                <a:prstGeom prst="straightConnector1">
                  <a:avLst/>
                </a:prstGeom>
                <a:noFill/>
                <a:ln cap="flat" cmpd="sng" w="12700">
                  <a:solidFill>
                    <a:schemeClr val="dk1"/>
                  </a:solidFill>
                  <a:prstDash val="solid"/>
                  <a:miter lim="8000"/>
                  <a:headEnd len="sm" w="sm" type="none"/>
                  <a:tailEnd len="sm" w="sm" type="none"/>
                </a:ln>
              </p:spPr>
            </p:cxnSp>
            <p:cxnSp>
              <p:nvCxnSpPr>
                <p:cNvPr id="3184" name="Google Shape;3184;p22"/>
                <p:cNvCxnSpPr/>
                <p:nvPr/>
              </p:nvCxnSpPr>
              <p:spPr>
                <a:xfrm>
                  <a:off x="2171700" y="1154112"/>
                  <a:ext cx="0" cy="98425"/>
                </a:xfrm>
                <a:prstGeom prst="straightConnector1">
                  <a:avLst/>
                </a:prstGeom>
                <a:noFill/>
                <a:ln cap="flat" cmpd="sng" w="12700">
                  <a:solidFill>
                    <a:schemeClr val="dk1"/>
                  </a:solidFill>
                  <a:prstDash val="solid"/>
                  <a:miter lim="8000"/>
                  <a:headEnd len="sm" w="sm" type="none"/>
                  <a:tailEnd len="sm" w="sm" type="none"/>
                </a:ln>
              </p:spPr>
            </p:cxnSp>
            <p:sp>
              <p:nvSpPr>
                <p:cNvPr id="3185" name="Google Shape;3185;p22"/>
                <p:cNvSpPr txBox="1"/>
                <p:nvPr/>
              </p:nvSpPr>
              <p:spPr>
                <a:xfrm>
                  <a:off x="1606550" y="1154112"/>
                  <a:ext cx="560387" cy="96836"/>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186" name="Google Shape;3186;p22"/>
                <p:cNvSpPr/>
                <p:nvPr/>
              </p:nvSpPr>
              <p:spPr>
                <a:xfrm>
                  <a:off x="1601787" y="1039812"/>
                  <a:ext cx="565149" cy="184149"/>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187" name="Google Shape;3187;p22"/>
                <p:cNvGrpSpPr/>
                <p:nvPr/>
              </p:nvGrpSpPr>
              <p:grpSpPr>
                <a:xfrm>
                  <a:off x="1738312" y="1081087"/>
                  <a:ext cx="279400" cy="107951"/>
                  <a:chOff x="4521200" y="1346200"/>
                  <a:chExt cx="222249" cy="155575"/>
                </a:xfrm>
              </p:grpSpPr>
              <p:cxnSp>
                <p:nvCxnSpPr>
                  <p:cNvPr id="3188" name="Google Shape;3188;p22"/>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3189" name="Google Shape;3189;p22"/>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3190" name="Google Shape;3190;p22"/>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3191" name="Google Shape;3191;p22"/>
                <p:cNvGrpSpPr/>
                <p:nvPr/>
              </p:nvGrpSpPr>
              <p:grpSpPr>
                <a:xfrm flipH="1" rot="10800000">
                  <a:off x="1738312" y="1079499"/>
                  <a:ext cx="279400" cy="107951"/>
                  <a:chOff x="4521200" y="1346200"/>
                  <a:chExt cx="222249" cy="155575"/>
                </a:xfrm>
              </p:grpSpPr>
              <p:cxnSp>
                <p:nvCxnSpPr>
                  <p:cNvPr id="3192" name="Google Shape;3192;p22"/>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3193" name="Google Shape;3193;p22"/>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3194" name="Google Shape;3194;p22"/>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cxnSp>
            <p:nvCxnSpPr>
              <p:cNvPr id="3195" name="Google Shape;3195;p22"/>
              <p:cNvCxnSpPr/>
              <p:nvPr/>
            </p:nvCxnSpPr>
            <p:spPr>
              <a:xfrm>
                <a:off x="849312" y="584200"/>
                <a:ext cx="0" cy="98425"/>
              </a:xfrm>
              <a:prstGeom prst="straightConnector1">
                <a:avLst/>
              </a:prstGeom>
              <a:noFill/>
              <a:ln cap="flat" cmpd="sng" w="12700">
                <a:solidFill>
                  <a:schemeClr val="dk1"/>
                </a:solidFill>
                <a:prstDash val="solid"/>
                <a:miter lim="8000"/>
                <a:headEnd len="sm" w="sm" type="none"/>
                <a:tailEnd len="sm" w="sm" type="none"/>
              </a:ln>
            </p:spPr>
          </p:cxnSp>
        </p:grpSp>
        <p:grpSp>
          <p:nvGrpSpPr>
            <p:cNvPr id="3196" name="Google Shape;3196;p22"/>
            <p:cNvGrpSpPr/>
            <p:nvPr/>
          </p:nvGrpSpPr>
          <p:grpSpPr>
            <a:xfrm>
              <a:off x="801107573" y="1620013750"/>
              <a:ext cx="83973552" cy="301835574"/>
              <a:chOff x="6635750" y="1243012"/>
              <a:chExt cx="238125" cy="487361"/>
            </a:xfrm>
          </p:grpSpPr>
          <p:sp>
            <p:nvSpPr>
              <p:cNvPr id="3197" name="Google Shape;3197;p22"/>
              <p:cNvSpPr/>
              <p:nvPr/>
            </p:nvSpPr>
            <p:spPr>
              <a:xfrm>
                <a:off x="6635750" y="1617662"/>
                <a:ext cx="238124" cy="112711"/>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198" name="Google Shape;3198;p22"/>
              <p:cNvSpPr txBox="1"/>
              <p:nvPr/>
            </p:nvSpPr>
            <p:spPr>
              <a:xfrm>
                <a:off x="6756400" y="1246187"/>
                <a:ext cx="109537" cy="374649"/>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199" name="Google Shape;3199;p22"/>
              <p:cNvSpPr txBox="1"/>
              <p:nvPr/>
            </p:nvSpPr>
            <p:spPr>
              <a:xfrm>
                <a:off x="6637336" y="1352550"/>
                <a:ext cx="150811" cy="374649"/>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00" name="Google Shape;3200;p22"/>
              <p:cNvSpPr/>
              <p:nvPr/>
            </p:nvSpPr>
            <p:spPr>
              <a:xfrm>
                <a:off x="6635750" y="1243012"/>
                <a:ext cx="238124" cy="112711"/>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201" name="Google Shape;3201;p22"/>
              <p:cNvCxnSpPr/>
              <p:nvPr/>
            </p:nvCxnSpPr>
            <p:spPr>
              <a:xfrm>
                <a:off x="6873875" y="1250950"/>
                <a:ext cx="0" cy="366711"/>
              </a:xfrm>
              <a:prstGeom prst="straightConnector1">
                <a:avLst/>
              </a:prstGeom>
              <a:noFill/>
              <a:ln cap="flat" cmpd="sng" w="9525">
                <a:solidFill>
                  <a:schemeClr val="dk1"/>
                </a:solidFill>
                <a:prstDash val="solid"/>
                <a:miter lim="8000"/>
                <a:headEnd len="sm" w="sm" type="none"/>
                <a:tailEnd len="sm" w="sm" type="none"/>
              </a:ln>
            </p:spPr>
          </p:cxnSp>
          <p:cxnSp>
            <p:nvCxnSpPr>
              <p:cNvPr id="3202" name="Google Shape;3202;p22"/>
              <p:cNvCxnSpPr/>
              <p:nvPr/>
            </p:nvCxnSpPr>
            <p:spPr>
              <a:xfrm flipH="1">
                <a:off x="6788150" y="1617662"/>
                <a:ext cx="85724" cy="109537"/>
              </a:xfrm>
              <a:prstGeom prst="straightConnector1">
                <a:avLst/>
              </a:prstGeom>
              <a:noFill/>
              <a:ln cap="flat" cmpd="sng" w="9525">
                <a:solidFill>
                  <a:schemeClr val="dk1"/>
                </a:solidFill>
                <a:prstDash val="solid"/>
                <a:miter lim="8000"/>
                <a:headEnd len="sm" w="sm" type="none"/>
                <a:tailEnd len="sm" w="sm" type="none"/>
              </a:ln>
            </p:spPr>
          </p:cxnSp>
          <p:sp>
            <p:nvSpPr>
              <p:cNvPr id="3203" name="Google Shape;3203;p22"/>
              <p:cNvSpPr txBox="1"/>
              <p:nvPr/>
            </p:nvSpPr>
            <p:spPr>
              <a:xfrm>
                <a:off x="6656386" y="1401762"/>
                <a:ext cx="100011" cy="215899"/>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04" name="Google Shape;3204;p22"/>
              <p:cNvSpPr txBox="1"/>
              <p:nvPr/>
            </p:nvSpPr>
            <p:spPr>
              <a:xfrm>
                <a:off x="6670675" y="1466850"/>
                <a:ext cx="76199" cy="761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cxnSp>
          <p:nvCxnSpPr>
            <p:cNvPr id="3205" name="Google Shape;3205;p22"/>
            <p:cNvCxnSpPr/>
            <p:nvPr/>
          </p:nvCxnSpPr>
          <p:spPr>
            <a:xfrm>
              <a:off x="168506788" y="208810313"/>
              <a:ext cx="601250610" cy="673934097"/>
            </a:xfrm>
            <a:prstGeom prst="straightConnector1">
              <a:avLst/>
            </a:prstGeom>
            <a:noFill/>
            <a:ln cap="flat" cmpd="sng" w="9525">
              <a:solidFill>
                <a:schemeClr val="dk1"/>
              </a:solidFill>
              <a:prstDash val="solid"/>
              <a:miter lim="8000"/>
              <a:headEnd len="sm" w="sm" type="none"/>
              <a:tailEnd len="sm" w="sm" type="none"/>
            </a:ln>
          </p:spPr>
        </p:cxnSp>
        <p:cxnSp>
          <p:nvCxnSpPr>
            <p:cNvPr id="3206" name="Google Shape;3206;p22"/>
            <p:cNvCxnSpPr/>
            <p:nvPr/>
          </p:nvCxnSpPr>
          <p:spPr>
            <a:xfrm>
              <a:off x="188100775" y="813470800"/>
              <a:ext cx="551986176" cy="129640388"/>
            </a:xfrm>
            <a:prstGeom prst="straightConnector1">
              <a:avLst/>
            </a:prstGeom>
            <a:noFill/>
            <a:ln cap="flat" cmpd="sng" w="9525">
              <a:solidFill>
                <a:schemeClr val="dk1"/>
              </a:solidFill>
              <a:prstDash val="solid"/>
              <a:miter lim="8000"/>
              <a:headEnd len="sm" w="sm" type="none"/>
              <a:tailEnd len="sm" w="sm" type="none"/>
            </a:ln>
          </p:spPr>
        </p:cxnSp>
        <p:cxnSp>
          <p:nvCxnSpPr>
            <p:cNvPr id="3207" name="Google Shape;3207;p22"/>
            <p:cNvCxnSpPr/>
            <p:nvPr/>
          </p:nvCxnSpPr>
          <p:spPr>
            <a:xfrm flipH="1" rot="10800000">
              <a:off x="217771225" y="994571490"/>
              <a:ext cx="551986176" cy="595753510"/>
            </a:xfrm>
            <a:prstGeom prst="straightConnector1">
              <a:avLst/>
            </a:prstGeom>
            <a:noFill/>
            <a:ln cap="flat" cmpd="sng" w="9525">
              <a:solidFill>
                <a:schemeClr val="dk1"/>
              </a:solidFill>
              <a:prstDash val="solid"/>
              <a:miter lim="8000"/>
              <a:headEnd len="sm" w="sm" type="none"/>
              <a:tailEnd len="sm" w="sm" type="none"/>
            </a:ln>
          </p:spPr>
        </p:cxnSp>
        <p:cxnSp>
          <p:nvCxnSpPr>
            <p:cNvPr id="3208" name="Google Shape;3208;p22"/>
            <p:cNvCxnSpPr/>
            <p:nvPr/>
          </p:nvCxnSpPr>
          <p:spPr>
            <a:xfrm rot="10800000">
              <a:off x="833017584" y="1011395449"/>
              <a:ext cx="14555416" cy="639296951"/>
            </a:xfrm>
            <a:prstGeom prst="straightConnector1">
              <a:avLst/>
            </a:prstGeom>
            <a:noFill/>
            <a:ln cap="flat" cmpd="sng" w="9525">
              <a:solidFill>
                <a:schemeClr val="dk1"/>
              </a:solidFill>
              <a:prstDash val="solid"/>
              <a:miter lim="8000"/>
              <a:headEnd len="sm" w="sm" type="none"/>
              <a:tailEnd len="sm" w="sm" type="none"/>
            </a:ln>
          </p:spPr>
        </p:cxnSp>
        <p:cxnSp>
          <p:nvCxnSpPr>
            <p:cNvPr id="3209" name="Google Shape;3209;p22"/>
            <p:cNvCxnSpPr/>
            <p:nvPr/>
          </p:nvCxnSpPr>
          <p:spPr>
            <a:xfrm flipH="1" rot="10800000">
              <a:off x="891798900" y="709559929"/>
              <a:ext cx="293347595" cy="173184471"/>
            </a:xfrm>
            <a:prstGeom prst="straightConnector1">
              <a:avLst/>
            </a:prstGeom>
            <a:noFill/>
            <a:ln cap="flat" cmpd="sng" w="9525">
              <a:solidFill>
                <a:schemeClr val="dk1"/>
              </a:solidFill>
              <a:prstDash val="solid"/>
              <a:miter lim="8000"/>
              <a:headEnd len="sm" w="sm" type="none"/>
              <a:tailEnd len="sm" w="sm" type="none"/>
            </a:ln>
          </p:spPr>
        </p:cxnSp>
        <p:sp>
          <p:nvSpPr>
            <p:cNvPr id="3210" name="Google Shape;3210;p22"/>
            <p:cNvSpPr txBox="1"/>
            <p:nvPr/>
          </p:nvSpPr>
          <p:spPr>
            <a:xfrm>
              <a:off x="345971025" y="265219125"/>
              <a:ext cx="344291382" cy="19000775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100 Mbps</a:t>
              </a:r>
              <a:endParaRPr/>
            </a:p>
          </p:txBody>
        </p:sp>
        <p:sp>
          <p:nvSpPr>
            <p:cNvPr id="3211" name="Google Shape;3211;p22"/>
            <p:cNvSpPr txBox="1"/>
            <p:nvPr/>
          </p:nvSpPr>
          <p:spPr>
            <a:xfrm>
              <a:off x="213292650" y="870868900"/>
              <a:ext cx="344291748" cy="19000775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100 Mbps</a:t>
              </a:r>
              <a:endParaRPr/>
            </a:p>
          </p:txBody>
        </p:sp>
        <p:sp>
          <p:nvSpPr>
            <p:cNvPr id="3212" name="Google Shape;3212;p22"/>
            <p:cNvSpPr txBox="1"/>
            <p:nvPr/>
          </p:nvSpPr>
          <p:spPr>
            <a:xfrm>
              <a:off x="242963475" y="1500269600"/>
              <a:ext cx="344291382" cy="19000775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100 Mbps</a:t>
              </a:r>
              <a:endParaRPr/>
            </a:p>
          </p:txBody>
        </p:sp>
        <p:sp>
          <p:nvSpPr>
            <p:cNvPr id="3213" name="Google Shape;3213;p22"/>
            <p:cNvSpPr txBox="1"/>
            <p:nvPr/>
          </p:nvSpPr>
          <p:spPr>
            <a:xfrm>
              <a:off x="849252300" y="1352815300"/>
              <a:ext cx="255279602" cy="19000775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 Gbps</a:t>
              </a:r>
              <a:endParaRPr/>
            </a:p>
          </p:txBody>
        </p:sp>
        <p:sp>
          <p:nvSpPr>
            <p:cNvPr id="3214" name="Google Shape;3214;p22"/>
            <p:cNvSpPr txBox="1"/>
            <p:nvPr/>
          </p:nvSpPr>
          <p:spPr>
            <a:xfrm>
              <a:off x="717694000" y="1957475800"/>
              <a:ext cx="254719574" cy="19000775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server</a:t>
              </a:r>
              <a:endParaRPr/>
            </a:p>
          </p:txBody>
        </p:sp>
        <p:sp>
          <p:nvSpPr>
            <p:cNvPr id="3215" name="Google Shape;3215;p22"/>
            <p:cNvSpPr txBox="1"/>
            <p:nvPr/>
          </p:nvSpPr>
          <p:spPr>
            <a:xfrm>
              <a:off x="693061700" y="532417650"/>
              <a:ext cx="331415611" cy="322617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Ethernet</a:t>
              </a:r>
              <a:endParaRPr/>
            </a:p>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switch</a:t>
              </a:r>
              <a:endParaRPr/>
            </a:p>
          </p:txBody>
        </p:sp>
        <p:sp>
          <p:nvSpPr>
            <p:cNvPr id="3216" name="Google Shape;3216;p22"/>
            <p:cNvSpPr txBox="1"/>
            <p:nvPr/>
          </p:nvSpPr>
          <p:spPr>
            <a:xfrm>
              <a:off x="1006002900" y="273136100"/>
              <a:ext cx="434423172" cy="322617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Institutional</a:t>
              </a:r>
              <a:endParaRPr/>
            </a:p>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router</a:t>
              </a:r>
              <a:endParaRPr/>
            </a:p>
          </p:txBody>
        </p:sp>
        <p:cxnSp>
          <p:nvCxnSpPr>
            <p:cNvPr id="3217" name="Google Shape;3217;p22"/>
            <p:cNvCxnSpPr/>
            <p:nvPr/>
          </p:nvCxnSpPr>
          <p:spPr>
            <a:xfrm>
              <a:off x="1370448300" y="666016400"/>
              <a:ext cx="239604538" cy="0"/>
            </a:xfrm>
            <a:prstGeom prst="straightConnector1">
              <a:avLst/>
            </a:prstGeom>
            <a:noFill/>
            <a:ln cap="flat" cmpd="sng" w="9525">
              <a:solidFill>
                <a:schemeClr val="dk1"/>
              </a:solidFill>
              <a:prstDash val="solid"/>
              <a:miter lim="8000"/>
              <a:headEnd len="sm" w="sm" type="none"/>
              <a:tailEnd len="lg" w="lg" type="triangle"/>
            </a:ln>
          </p:spPr>
        </p:cxnSp>
        <p:sp>
          <p:nvSpPr>
            <p:cNvPr id="3218" name="Google Shape;3218;p22"/>
            <p:cNvSpPr txBox="1"/>
            <p:nvPr/>
          </p:nvSpPr>
          <p:spPr>
            <a:xfrm>
              <a:off x="1626287600" y="480957100"/>
              <a:ext cx="521195984" cy="322617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To Institution’s</a:t>
              </a:r>
              <a:br>
                <a:rPr b="0" i="0" lang="en-US" sz="1400" u="none" cap="none" strike="noStrike">
                  <a:solidFill>
                    <a:schemeClr val="dk1"/>
                  </a:solidFill>
                  <a:latin typeface="Times New Roman"/>
                  <a:ea typeface="Times New Roman"/>
                  <a:cs typeface="Times New Roman"/>
                  <a:sym typeface="Times New Roman"/>
                </a:rPr>
              </a:br>
              <a:r>
                <a:rPr b="0" i="0" lang="en-US" sz="1400" u="none" cap="none" strike="noStrike">
                  <a:solidFill>
                    <a:schemeClr val="dk1"/>
                  </a:solidFill>
                  <a:latin typeface="Times New Roman"/>
                  <a:ea typeface="Times New Roman"/>
                  <a:cs typeface="Times New Roman"/>
                  <a:sym typeface="Times New Roman"/>
                </a:rPr>
                <a:t>ISP</a:t>
              </a:r>
              <a:endParaRPr/>
            </a:p>
          </p:txBody>
        </p:sp>
      </p:grpSp>
      <p:sp>
        <p:nvSpPr>
          <p:cNvPr id="3219" name="Google Shape;3219;p22"/>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Ethernet Internet access</a:t>
            </a:r>
            <a:endParaRPr/>
          </a:p>
        </p:txBody>
      </p:sp>
      <p:sp>
        <p:nvSpPr>
          <p:cNvPr id="3220" name="Google Shape;3220;p22"/>
          <p:cNvSpPr txBox="1"/>
          <p:nvPr>
            <p:ph idx="1" type="body"/>
          </p:nvPr>
        </p:nvSpPr>
        <p:spPr>
          <a:xfrm>
            <a:off x="455612" y="4649787"/>
            <a:ext cx="8043861" cy="19049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Typically used in companies, universities, etc</a:t>
            </a:r>
            <a:endParaRPr/>
          </a:p>
          <a:p>
            <a:pPr indent="-342900" lvl="1"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10 Mbs, 100Mbps, 1Gbps, 10Gbps Ethernet</a:t>
            </a:r>
            <a:endParaRPr/>
          </a:p>
          <a:p>
            <a:pPr indent="-342900" lvl="1"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Today, end systems typically connect into Ethernet switch</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4" name="Shape 3224"/>
        <p:cNvGrpSpPr/>
        <p:nvPr/>
      </p:nvGrpSpPr>
      <p:grpSpPr>
        <a:xfrm>
          <a:off x="0" y="0"/>
          <a:ext cx="0" cy="0"/>
          <a:chOff x="0" y="0"/>
          <a:chExt cx="0" cy="0"/>
        </a:xfrm>
      </p:grpSpPr>
      <p:sp>
        <p:nvSpPr>
          <p:cNvPr id="3225" name="Google Shape;3225;p23"/>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3226" name="Google Shape;3226;p23"/>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3227" name="Google Shape;3227;p23"/>
          <p:cNvSpPr txBox="1"/>
          <p:nvPr>
            <p:ph type="title"/>
          </p:nvPr>
        </p:nvSpPr>
        <p:spPr>
          <a:xfrm>
            <a:off x="304800" y="228600"/>
            <a:ext cx="8381999"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800"/>
              <a:buFont typeface="Comic Sans MS"/>
              <a:buNone/>
            </a:pPr>
            <a:r>
              <a:rPr b="0" i="0" lang="en-US" sz="3200" u="sng" cap="none" strike="noStrike">
                <a:solidFill>
                  <a:schemeClr val="accent2"/>
                </a:solidFill>
                <a:latin typeface="Comic Sans MS"/>
                <a:ea typeface="Comic Sans MS"/>
                <a:cs typeface="Comic Sans MS"/>
                <a:sym typeface="Comic Sans MS"/>
              </a:rPr>
              <a:t>Wireless access networks</a:t>
            </a:r>
            <a:endParaRPr/>
          </a:p>
        </p:txBody>
      </p:sp>
      <p:sp>
        <p:nvSpPr>
          <p:cNvPr id="3228" name="Google Shape;3228;p23"/>
          <p:cNvSpPr txBox="1"/>
          <p:nvPr>
            <p:ph idx="1" type="body"/>
          </p:nvPr>
        </p:nvSpPr>
        <p:spPr>
          <a:xfrm>
            <a:off x="423862" y="1322387"/>
            <a:ext cx="4927599" cy="48767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shared </a:t>
            </a:r>
            <a:r>
              <a:rPr b="0" i="1" lang="en-US" sz="2400" u="none" cap="none" strike="noStrike">
                <a:solidFill>
                  <a:schemeClr val="dk1"/>
                </a:solidFill>
                <a:latin typeface="Comic Sans MS"/>
                <a:ea typeface="Comic Sans MS"/>
                <a:cs typeface="Comic Sans MS"/>
                <a:sym typeface="Comic Sans MS"/>
              </a:rPr>
              <a:t>wireless</a:t>
            </a:r>
            <a:r>
              <a:rPr b="0" i="0" lang="en-US" sz="2400" u="none" cap="none" strike="noStrike">
                <a:solidFill>
                  <a:schemeClr val="dk1"/>
                </a:solidFill>
                <a:latin typeface="Comic Sans MS"/>
                <a:ea typeface="Comic Sans MS"/>
                <a:cs typeface="Comic Sans MS"/>
                <a:sym typeface="Comic Sans MS"/>
              </a:rPr>
              <a:t> access network connects end system to router</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via base station aka “access point”</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wireless LANs:</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802.11b/g (WiFi): 11 or 54  Mbps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wider-area wireless access</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provided by telco operator</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~1Mbps over cellular system (EVDO, HSDPA)</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next up (?): WiMAX/4G (10’s Mbps) over wide area</a:t>
            </a:r>
            <a:endParaRPr/>
          </a:p>
        </p:txBody>
      </p:sp>
      <p:grpSp>
        <p:nvGrpSpPr>
          <p:cNvPr id="3229" name="Google Shape;3229;p23"/>
          <p:cNvGrpSpPr/>
          <p:nvPr/>
        </p:nvGrpSpPr>
        <p:grpSpPr>
          <a:xfrm>
            <a:off x="6221411" y="4048125"/>
            <a:ext cx="622299" cy="793749"/>
            <a:chOff x="6203950" y="3770312"/>
            <a:chExt cx="622299" cy="793749"/>
          </a:xfrm>
        </p:grpSpPr>
        <p:pic>
          <p:nvPicPr>
            <p:cNvPr id="3230" name="Google Shape;3230;p23"/>
            <p:cNvPicPr preferRelativeResize="0"/>
            <p:nvPr/>
          </p:nvPicPr>
          <p:blipFill rotWithShape="1">
            <a:blip r:embed="rId3">
              <a:alphaModFix/>
            </a:blip>
            <a:srcRect b="0" l="0" r="0" t="0"/>
            <a:stretch/>
          </p:blipFill>
          <p:spPr>
            <a:xfrm>
              <a:off x="6203950" y="3770312"/>
              <a:ext cx="581024" cy="700086"/>
            </a:xfrm>
            <a:prstGeom prst="rect">
              <a:avLst/>
            </a:prstGeom>
            <a:noFill/>
            <a:ln>
              <a:noFill/>
            </a:ln>
          </p:spPr>
        </p:pic>
        <p:pic>
          <p:nvPicPr>
            <p:cNvPr id="3231" name="Google Shape;3231;p23"/>
            <p:cNvPicPr preferRelativeResize="0"/>
            <p:nvPr/>
          </p:nvPicPr>
          <p:blipFill rotWithShape="1">
            <a:blip r:embed="rId4">
              <a:alphaModFix/>
            </a:blip>
            <a:srcRect b="0" l="0" r="0" t="0"/>
            <a:stretch/>
          </p:blipFill>
          <p:spPr>
            <a:xfrm>
              <a:off x="6296025" y="3978275"/>
              <a:ext cx="530224" cy="585786"/>
            </a:xfrm>
            <a:prstGeom prst="rect">
              <a:avLst/>
            </a:prstGeom>
            <a:noFill/>
            <a:ln>
              <a:noFill/>
            </a:ln>
          </p:spPr>
        </p:pic>
      </p:grpSp>
      <p:grpSp>
        <p:nvGrpSpPr>
          <p:cNvPr id="3232" name="Google Shape;3232;p23"/>
          <p:cNvGrpSpPr/>
          <p:nvPr/>
        </p:nvGrpSpPr>
        <p:grpSpPr>
          <a:xfrm>
            <a:off x="7377112" y="3962400"/>
            <a:ext cx="622298" cy="793749"/>
            <a:chOff x="4556125" y="2409825"/>
            <a:chExt cx="463549" cy="507999"/>
          </a:xfrm>
        </p:grpSpPr>
        <p:pic>
          <p:nvPicPr>
            <p:cNvPr id="3233" name="Google Shape;3233;p23"/>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3234" name="Google Shape;3234;p23"/>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sp>
        <p:nvSpPr>
          <p:cNvPr id="3235" name="Google Shape;3235;p23"/>
          <p:cNvSpPr/>
          <p:nvPr/>
        </p:nvSpPr>
        <p:spPr>
          <a:xfrm>
            <a:off x="6496050" y="2387600"/>
            <a:ext cx="760411" cy="239711"/>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236" name="Google Shape;3236;p23"/>
          <p:cNvCxnSpPr/>
          <p:nvPr/>
        </p:nvCxnSpPr>
        <p:spPr>
          <a:xfrm>
            <a:off x="6496050" y="2366961"/>
            <a:ext cx="0" cy="149225"/>
          </a:xfrm>
          <a:prstGeom prst="straightConnector1">
            <a:avLst/>
          </a:prstGeom>
          <a:noFill/>
          <a:ln cap="flat" cmpd="sng" w="12700">
            <a:solidFill>
              <a:schemeClr val="dk1"/>
            </a:solidFill>
            <a:prstDash val="solid"/>
            <a:miter lim="8000"/>
            <a:headEnd len="sm" w="sm" type="none"/>
            <a:tailEnd len="sm" w="sm" type="none"/>
          </a:ln>
        </p:spPr>
      </p:cxnSp>
      <p:cxnSp>
        <p:nvCxnSpPr>
          <p:cNvPr id="3237" name="Google Shape;3237;p23"/>
          <p:cNvCxnSpPr/>
          <p:nvPr/>
        </p:nvCxnSpPr>
        <p:spPr>
          <a:xfrm>
            <a:off x="7256461" y="2366961"/>
            <a:ext cx="0" cy="149225"/>
          </a:xfrm>
          <a:prstGeom prst="straightConnector1">
            <a:avLst/>
          </a:prstGeom>
          <a:noFill/>
          <a:ln cap="flat" cmpd="sng" w="12700">
            <a:solidFill>
              <a:schemeClr val="dk1"/>
            </a:solidFill>
            <a:prstDash val="solid"/>
            <a:miter lim="8000"/>
            <a:headEnd len="sm" w="sm" type="none"/>
            <a:tailEnd len="sm" w="sm" type="none"/>
          </a:ln>
        </p:spPr>
      </p:cxnSp>
      <p:sp>
        <p:nvSpPr>
          <p:cNvPr id="3238" name="Google Shape;3238;p23"/>
          <p:cNvSpPr txBox="1"/>
          <p:nvPr/>
        </p:nvSpPr>
        <p:spPr>
          <a:xfrm>
            <a:off x="6496050" y="2366961"/>
            <a:ext cx="754062" cy="146050"/>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39" name="Google Shape;3239;p23"/>
          <p:cNvSpPr/>
          <p:nvPr/>
        </p:nvSpPr>
        <p:spPr>
          <a:xfrm>
            <a:off x="6489700" y="2193925"/>
            <a:ext cx="760411" cy="279399"/>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240" name="Google Shape;3240;p23"/>
          <p:cNvGrpSpPr/>
          <p:nvPr/>
        </p:nvGrpSpPr>
        <p:grpSpPr>
          <a:xfrm>
            <a:off x="6672262" y="2255836"/>
            <a:ext cx="377825" cy="163512"/>
            <a:chOff x="4521200" y="1346200"/>
            <a:chExt cx="222249" cy="155575"/>
          </a:xfrm>
        </p:grpSpPr>
        <p:cxnSp>
          <p:nvCxnSpPr>
            <p:cNvPr id="3241" name="Google Shape;3241;p23"/>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3242" name="Google Shape;3242;p23"/>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3243" name="Google Shape;3243;p23"/>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3244" name="Google Shape;3244;p23"/>
          <p:cNvGrpSpPr/>
          <p:nvPr/>
        </p:nvGrpSpPr>
        <p:grpSpPr>
          <a:xfrm flipH="1" rot="10800000">
            <a:off x="6672262" y="2252661"/>
            <a:ext cx="377825" cy="163512"/>
            <a:chOff x="4521200" y="1346200"/>
            <a:chExt cx="222249" cy="155575"/>
          </a:xfrm>
        </p:grpSpPr>
        <p:cxnSp>
          <p:nvCxnSpPr>
            <p:cNvPr id="3245" name="Google Shape;3245;p23"/>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3246" name="Google Shape;3246;p23"/>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3247" name="Google Shape;3247;p23"/>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cxnSp>
        <p:nvCxnSpPr>
          <p:cNvPr id="3248" name="Google Shape;3248;p23"/>
          <p:cNvCxnSpPr/>
          <p:nvPr/>
        </p:nvCxnSpPr>
        <p:spPr>
          <a:xfrm rot="10800000">
            <a:off x="6886575" y="2619374"/>
            <a:ext cx="0" cy="428625"/>
          </a:xfrm>
          <a:prstGeom prst="straightConnector1">
            <a:avLst/>
          </a:prstGeom>
          <a:noFill/>
          <a:ln cap="flat" cmpd="sng" w="9525">
            <a:solidFill>
              <a:schemeClr val="dk1"/>
            </a:solidFill>
            <a:prstDash val="solid"/>
            <a:miter lim="8000"/>
            <a:headEnd len="sm" w="sm" type="none"/>
            <a:tailEnd len="sm" w="sm" type="none"/>
          </a:ln>
        </p:spPr>
      </p:cxnSp>
      <p:grpSp>
        <p:nvGrpSpPr>
          <p:cNvPr id="3249" name="Google Shape;3249;p23"/>
          <p:cNvGrpSpPr/>
          <p:nvPr/>
        </p:nvGrpSpPr>
        <p:grpSpPr>
          <a:xfrm>
            <a:off x="7621587" y="2359025"/>
            <a:ext cx="622298" cy="793749"/>
            <a:chOff x="4556125" y="2409825"/>
            <a:chExt cx="463549" cy="507999"/>
          </a:xfrm>
        </p:grpSpPr>
        <p:pic>
          <p:nvPicPr>
            <p:cNvPr id="3250" name="Google Shape;3250;p23"/>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3251" name="Google Shape;3251;p23"/>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3252" name="Google Shape;3252;p23"/>
          <p:cNvGrpSpPr/>
          <p:nvPr/>
        </p:nvGrpSpPr>
        <p:grpSpPr>
          <a:xfrm>
            <a:off x="8070850" y="3421062"/>
            <a:ext cx="622298" cy="793749"/>
            <a:chOff x="4556125" y="2409825"/>
            <a:chExt cx="463549" cy="507999"/>
          </a:xfrm>
        </p:grpSpPr>
        <p:pic>
          <p:nvPicPr>
            <p:cNvPr id="3253" name="Google Shape;3253;p23"/>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3254" name="Google Shape;3254;p23"/>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sp>
        <p:nvSpPr>
          <p:cNvPr id="3255" name="Google Shape;3255;p23"/>
          <p:cNvSpPr txBox="1"/>
          <p:nvPr/>
        </p:nvSpPr>
        <p:spPr>
          <a:xfrm>
            <a:off x="5081587" y="2874961"/>
            <a:ext cx="1179511" cy="82232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base</a:t>
            </a:r>
            <a:endParaRPr/>
          </a:p>
          <a:p>
            <a:pPr indent="0" lvl="0" marL="0" marR="0" rtl="0" algn="r">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station</a:t>
            </a:r>
            <a:endParaRPr/>
          </a:p>
        </p:txBody>
      </p:sp>
      <p:sp>
        <p:nvSpPr>
          <p:cNvPr id="3256" name="Google Shape;3256;p23"/>
          <p:cNvSpPr txBox="1"/>
          <p:nvPr/>
        </p:nvSpPr>
        <p:spPr>
          <a:xfrm>
            <a:off x="7435850" y="4867275"/>
            <a:ext cx="1098550" cy="82232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mobile</a:t>
            </a:r>
            <a:endParaRPr/>
          </a:p>
          <a:p>
            <a:pPr indent="0" lvl="0" marL="0" marR="0" rtl="0" algn="r">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hosts</a:t>
            </a:r>
            <a:endParaRPr/>
          </a:p>
        </p:txBody>
      </p:sp>
      <p:cxnSp>
        <p:nvCxnSpPr>
          <p:cNvPr id="3257" name="Google Shape;3257;p23"/>
          <p:cNvCxnSpPr/>
          <p:nvPr/>
        </p:nvCxnSpPr>
        <p:spPr>
          <a:xfrm rot="10800000">
            <a:off x="6829425" y="1743074"/>
            <a:ext cx="0" cy="428625"/>
          </a:xfrm>
          <a:prstGeom prst="straightConnector1">
            <a:avLst/>
          </a:prstGeom>
          <a:noFill/>
          <a:ln cap="flat" cmpd="sng" w="9525">
            <a:solidFill>
              <a:schemeClr val="dk1"/>
            </a:solidFill>
            <a:prstDash val="solid"/>
            <a:miter lim="8000"/>
            <a:headEnd len="sm" w="sm" type="none"/>
            <a:tailEnd len="sm" w="sm" type="none"/>
          </a:ln>
        </p:spPr>
      </p:cxnSp>
      <p:sp>
        <p:nvSpPr>
          <p:cNvPr id="3258" name="Google Shape;3258;p23"/>
          <p:cNvSpPr txBox="1"/>
          <p:nvPr/>
        </p:nvSpPr>
        <p:spPr>
          <a:xfrm>
            <a:off x="5410200" y="2162175"/>
            <a:ext cx="1104899"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router</a:t>
            </a:r>
            <a:endParaRPr/>
          </a:p>
        </p:txBody>
      </p:sp>
      <p:grpSp>
        <p:nvGrpSpPr>
          <p:cNvPr id="3259" name="Google Shape;3259;p23"/>
          <p:cNvGrpSpPr/>
          <p:nvPr/>
        </p:nvGrpSpPr>
        <p:grpSpPr>
          <a:xfrm>
            <a:off x="6445250" y="2717800"/>
            <a:ext cx="681037" cy="820738"/>
            <a:chOff x="5113337" y="4964112"/>
            <a:chExt cx="681037" cy="820738"/>
          </a:xfrm>
        </p:grpSpPr>
        <p:sp>
          <p:nvSpPr>
            <p:cNvPr id="3260" name="Google Shape;3260;p23"/>
            <p:cNvSpPr/>
            <p:nvPr/>
          </p:nvSpPr>
          <p:spPr>
            <a:xfrm>
              <a:off x="5295900" y="5010150"/>
              <a:ext cx="122237" cy="134936"/>
            </a:xfrm>
            <a:custGeom>
              <a:rect b="b" l="l" r="r" t="t"/>
              <a:pathLst>
                <a:path extrusionOk="0" h="120000" w="120000">
                  <a:moveTo>
                    <a:pt x="42211" y="15000"/>
                  </a:moveTo>
                  <a:lnTo>
                    <a:pt x="33165" y="20172"/>
                  </a:lnTo>
                  <a:lnTo>
                    <a:pt x="25326" y="25862"/>
                  </a:lnTo>
                  <a:lnTo>
                    <a:pt x="18090" y="32586"/>
                  </a:lnTo>
                  <a:lnTo>
                    <a:pt x="12060" y="39827"/>
                  </a:lnTo>
                  <a:lnTo>
                    <a:pt x="7236" y="47068"/>
                  </a:lnTo>
                  <a:lnTo>
                    <a:pt x="3618" y="55862"/>
                  </a:lnTo>
                  <a:lnTo>
                    <a:pt x="1206" y="64655"/>
                  </a:lnTo>
                  <a:lnTo>
                    <a:pt x="0" y="73448"/>
                  </a:lnTo>
                  <a:lnTo>
                    <a:pt x="1206" y="85862"/>
                  </a:lnTo>
                  <a:lnTo>
                    <a:pt x="7236" y="96206"/>
                  </a:lnTo>
                  <a:lnTo>
                    <a:pt x="15678" y="105000"/>
                  </a:lnTo>
                  <a:lnTo>
                    <a:pt x="27135" y="111724"/>
                  </a:lnTo>
                  <a:lnTo>
                    <a:pt x="39798" y="116896"/>
                  </a:lnTo>
                  <a:lnTo>
                    <a:pt x="53065" y="118965"/>
                  </a:lnTo>
                  <a:lnTo>
                    <a:pt x="66934" y="120000"/>
                  </a:lnTo>
                  <a:lnTo>
                    <a:pt x="80804" y="117931"/>
                  </a:lnTo>
                  <a:lnTo>
                    <a:pt x="83216" y="117931"/>
                  </a:lnTo>
                  <a:lnTo>
                    <a:pt x="86231" y="116896"/>
                  </a:lnTo>
                  <a:lnTo>
                    <a:pt x="88643" y="114827"/>
                  </a:lnTo>
                  <a:lnTo>
                    <a:pt x="89246" y="112758"/>
                  </a:lnTo>
                  <a:lnTo>
                    <a:pt x="87437" y="109655"/>
                  </a:lnTo>
                  <a:lnTo>
                    <a:pt x="85025" y="107068"/>
                  </a:lnTo>
                  <a:lnTo>
                    <a:pt x="81407" y="105000"/>
                  </a:lnTo>
                  <a:lnTo>
                    <a:pt x="77788" y="103965"/>
                  </a:lnTo>
                  <a:lnTo>
                    <a:pt x="70552" y="101896"/>
                  </a:lnTo>
                  <a:lnTo>
                    <a:pt x="63316" y="100862"/>
                  </a:lnTo>
                  <a:lnTo>
                    <a:pt x="56683" y="99827"/>
                  </a:lnTo>
                  <a:lnTo>
                    <a:pt x="50050" y="98275"/>
                  </a:lnTo>
                  <a:lnTo>
                    <a:pt x="44020" y="96724"/>
                  </a:lnTo>
                  <a:lnTo>
                    <a:pt x="37386" y="94137"/>
                  </a:lnTo>
                  <a:lnTo>
                    <a:pt x="31959" y="91034"/>
                  </a:lnTo>
                  <a:lnTo>
                    <a:pt x="25929" y="86379"/>
                  </a:lnTo>
                  <a:lnTo>
                    <a:pt x="24120" y="66206"/>
                  </a:lnTo>
                  <a:lnTo>
                    <a:pt x="29547" y="49655"/>
                  </a:lnTo>
                  <a:lnTo>
                    <a:pt x="41005" y="36724"/>
                  </a:lnTo>
                  <a:lnTo>
                    <a:pt x="56683" y="25862"/>
                  </a:lnTo>
                  <a:lnTo>
                    <a:pt x="73567" y="17586"/>
                  </a:lnTo>
                  <a:lnTo>
                    <a:pt x="91055" y="10862"/>
                  </a:lnTo>
                  <a:lnTo>
                    <a:pt x="107336" y="6206"/>
                  </a:lnTo>
                  <a:lnTo>
                    <a:pt x="120000" y="2068"/>
                  </a:lnTo>
                  <a:lnTo>
                    <a:pt x="112160" y="517"/>
                  </a:lnTo>
                  <a:lnTo>
                    <a:pt x="103718" y="0"/>
                  </a:lnTo>
                  <a:lnTo>
                    <a:pt x="94070" y="1034"/>
                  </a:lnTo>
                  <a:lnTo>
                    <a:pt x="83216" y="2068"/>
                  </a:lnTo>
                  <a:lnTo>
                    <a:pt x="72964" y="5172"/>
                  </a:lnTo>
                  <a:lnTo>
                    <a:pt x="62110" y="8275"/>
                  </a:lnTo>
                  <a:lnTo>
                    <a:pt x="51859" y="11896"/>
                  </a:lnTo>
                  <a:lnTo>
                    <a:pt x="42211" y="1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61" name="Google Shape;3261;p23"/>
            <p:cNvSpPr/>
            <p:nvPr/>
          </p:nvSpPr>
          <p:spPr>
            <a:xfrm>
              <a:off x="5503862" y="5005387"/>
              <a:ext cx="82550" cy="104774"/>
            </a:xfrm>
            <a:custGeom>
              <a:rect b="b" l="l" r="r" t="t"/>
              <a:pathLst>
                <a:path extrusionOk="0" h="120000" w="120000">
                  <a:moveTo>
                    <a:pt x="101250" y="39333"/>
                  </a:moveTo>
                  <a:lnTo>
                    <a:pt x="105937" y="51333"/>
                  </a:lnTo>
                  <a:lnTo>
                    <a:pt x="104062" y="62666"/>
                  </a:lnTo>
                  <a:lnTo>
                    <a:pt x="96562" y="72000"/>
                  </a:lnTo>
                  <a:lnTo>
                    <a:pt x="85312" y="80666"/>
                  </a:lnTo>
                  <a:lnTo>
                    <a:pt x="72187" y="88000"/>
                  </a:lnTo>
                  <a:lnTo>
                    <a:pt x="57187" y="96000"/>
                  </a:lnTo>
                  <a:lnTo>
                    <a:pt x="42187" y="102666"/>
                  </a:lnTo>
                  <a:lnTo>
                    <a:pt x="28125" y="109333"/>
                  </a:lnTo>
                  <a:lnTo>
                    <a:pt x="26250" y="112000"/>
                  </a:lnTo>
                  <a:lnTo>
                    <a:pt x="25312" y="113333"/>
                  </a:lnTo>
                  <a:lnTo>
                    <a:pt x="25312" y="116000"/>
                  </a:lnTo>
                  <a:lnTo>
                    <a:pt x="26250" y="118000"/>
                  </a:lnTo>
                  <a:lnTo>
                    <a:pt x="30000" y="119333"/>
                  </a:lnTo>
                  <a:lnTo>
                    <a:pt x="32812" y="120000"/>
                  </a:lnTo>
                  <a:lnTo>
                    <a:pt x="34687" y="120000"/>
                  </a:lnTo>
                  <a:lnTo>
                    <a:pt x="38437" y="119333"/>
                  </a:lnTo>
                  <a:lnTo>
                    <a:pt x="56250" y="112666"/>
                  </a:lnTo>
                  <a:lnTo>
                    <a:pt x="72187" y="105333"/>
                  </a:lnTo>
                  <a:lnTo>
                    <a:pt x="88125" y="96666"/>
                  </a:lnTo>
                  <a:lnTo>
                    <a:pt x="102187" y="86666"/>
                  </a:lnTo>
                  <a:lnTo>
                    <a:pt x="112500" y="76000"/>
                  </a:lnTo>
                  <a:lnTo>
                    <a:pt x="119062" y="63333"/>
                  </a:lnTo>
                  <a:lnTo>
                    <a:pt x="120000" y="50666"/>
                  </a:lnTo>
                  <a:lnTo>
                    <a:pt x="115312" y="36666"/>
                  </a:lnTo>
                  <a:lnTo>
                    <a:pt x="105937" y="26000"/>
                  </a:lnTo>
                  <a:lnTo>
                    <a:pt x="90937" y="16666"/>
                  </a:lnTo>
                  <a:lnTo>
                    <a:pt x="74062" y="10000"/>
                  </a:lnTo>
                  <a:lnTo>
                    <a:pt x="53437" y="4666"/>
                  </a:lnTo>
                  <a:lnTo>
                    <a:pt x="33750" y="1333"/>
                  </a:lnTo>
                  <a:lnTo>
                    <a:pt x="17812" y="0"/>
                  </a:lnTo>
                  <a:lnTo>
                    <a:pt x="5625" y="0"/>
                  </a:lnTo>
                  <a:lnTo>
                    <a:pt x="0" y="2666"/>
                  </a:lnTo>
                  <a:lnTo>
                    <a:pt x="13125" y="6000"/>
                  </a:lnTo>
                  <a:lnTo>
                    <a:pt x="27187" y="9333"/>
                  </a:lnTo>
                  <a:lnTo>
                    <a:pt x="43125" y="12666"/>
                  </a:lnTo>
                  <a:lnTo>
                    <a:pt x="57187" y="15333"/>
                  </a:lnTo>
                  <a:lnTo>
                    <a:pt x="71250" y="19333"/>
                  </a:lnTo>
                  <a:lnTo>
                    <a:pt x="83437" y="24666"/>
                  </a:lnTo>
                  <a:lnTo>
                    <a:pt x="93750" y="30666"/>
                  </a:lnTo>
                  <a:lnTo>
                    <a:pt x="101250" y="3933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62" name="Google Shape;3262;p23"/>
            <p:cNvSpPr/>
            <p:nvPr/>
          </p:nvSpPr>
          <p:spPr>
            <a:xfrm>
              <a:off x="5218112" y="4981575"/>
              <a:ext cx="200024" cy="219075"/>
            </a:xfrm>
            <a:custGeom>
              <a:rect b="b" l="l" r="r" t="t"/>
              <a:pathLst>
                <a:path extrusionOk="0" h="120000" w="120000">
                  <a:moveTo>
                    <a:pt x="46583" y="15555"/>
                  </a:moveTo>
                  <a:lnTo>
                    <a:pt x="37267" y="22222"/>
                  </a:lnTo>
                  <a:lnTo>
                    <a:pt x="28322" y="28571"/>
                  </a:lnTo>
                  <a:lnTo>
                    <a:pt x="19751" y="36507"/>
                  </a:lnTo>
                  <a:lnTo>
                    <a:pt x="12670" y="44444"/>
                  </a:lnTo>
                  <a:lnTo>
                    <a:pt x="6335" y="52698"/>
                  </a:lnTo>
                  <a:lnTo>
                    <a:pt x="1863" y="61904"/>
                  </a:lnTo>
                  <a:lnTo>
                    <a:pt x="0" y="71746"/>
                  </a:lnTo>
                  <a:lnTo>
                    <a:pt x="372" y="81904"/>
                  </a:lnTo>
                  <a:lnTo>
                    <a:pt x="1118" y="84444"/>
                  </a:lnTo>
                  <a:lnTo>
                    <a:pt x="1863" y="87301"/>
                  </a:lnTo>
                  <a:lnTo>
                    <a:pt x="3354" y="89523"/>
                  </a:lnTo>
                  <a:lnTo>
                    <a:pt x="5217" y="92063"/>
                  </a:lnTo>
                  <a:lnTo>
                    <a:pt x="7080" y="94285"/>
                  </a:lnTo>
                  <a:lnTo>
                    <a:pt x="9689" y="96507"/>
                  </a:lnTo>
                  <a:lnTo>
                    <a:pt x="11925" y="98412"/>
                  </a:lnTo>
                  <a:lnTo>
                    <a:pt x="15279" y="99682"/>
                  </a:lnTo>
                  <a:lnTo>
                    <a:pt x="20869" y="102857"/>
                  </a:lnTo>
                  <a:lnTo>
                    <a:pt x="26459" y="105396"/>
                  </a:lnTo>
                  <a:lnTo>
                    <a:pt x="32049" y="107301"/>
                  </a:lnTo>
                  <a:lnTo>
                    <a:pt x="38385" y="109206"/>
                  </a:lnTo>
                  <a:lnTo>
                    <a:pt x="44347" y="111111"/>
                  </a:lnTo>
                  <a:lnTo>
                    <a:pt x="50683" y="112698"/>
                  </a:lnTo>
                  <a:lnTo>
                    <a:pt x="56645" y="113968"/>
                  </a:lnTo>
                  <a:lnTo>
                    <a:pt x="62608" y="115238"/>
                  </a:lnTo>
                  <a:lnTo>
                    <a:pt x="69316" y="116190"/>
                  </a:lnTo>
                  <a:lnTo>
                    <a:pt x="75279" y="116825"/>
                  </a:lnTo>
                  <a:lnTo>
                    <a:pt x="81987" y="117777"/>
                  </a:lnTo>
                  <a:lnTo>
                    <a:pt x="88695" y="118412"/>
                  </a:lnTo>
                  <a:lnTo>
                    <a:pt x="94658" y="118730"/>
                  </a:lnTo>
                  <a:lnTo>
                    <a:pt x="101366" y="119047"/>
                  </a:lnTo>
                  <a:lnTo>
                    <a:pt x="107701" y="119365"/>
                  </a:lnTo>
                  <a:lnTo>
                    <a:pt x="114037" y="120000"/>
                  </a:lnTo>
                  <a:lnTo>
                    <a:pt x="115900" y="120000"/>
                  </a:lnTo>
                  <a:lnTo>
                    <a:pt x="117763" y="119047"/>
                  </a:lnTo>
                  <a:lnTo>
                    <a:pt x="119254" y="117777"/>
                  </a:lnTo>
                  <a:lnTo>
                    <a:pt x="120000" y="116190"/>
                  </a:lnTo>
                  <a:lnTo>
                    <a:pt x="120000" y="114285"/>
                  </a:lnTo>
                  <a:lnTo>
                    <a:pt x="119254" y="113015"/>
                  </a:lnTo>
                  <a:lnTo>
                    <a:pt x="117391" y="111746"/>
                  </a:lnTo>
                  <a:lnTo>
                    <a:pt x="115155" y="111111"/>
                  </a:lnTo>
                  <a:lnTo>
                    <a:pt x="109565" y="110158"/>
                  </a:lnTo>
                  <a:lnTo>
                    <a:pt x="103975" y="109206"/>
                  </a:lnTo>
                  <a:lnTo>
                    <a:pt x="98012" y="108253"/>
                  </a:lnTo>
                  <a:lnTo>
                    <a:pt x="92049" y="107301"/>
                  </a:lnTo>
                  <a:lnTo>
                    <a:pt x="86459" y="106666"/>
                  </a:lnTo>
                  <a:lnTo>
                    <a:pt x="80496" y="106031"/>
                  </a:lnTo>
                  <a:lnTo>
                    <a:pt x="74534" y="105396"/>
                  </a:lnTo>
                  <a:lnTo>
                    <a:pt x="68944" y="104126"/>
                  </a:lnTo>
                  <a:lnTo>
                    <a:pt x="63354" y="103492"/>
                  </a:lnTo>
                  <a:lnTo>
                    <a:pt x="57391" y="102222"/>
                  </a:lnTo>
                  <a:lnTo>
                    <a:pt x="51801" y="100952"/>
                  </a:lnTo>
                  <a:lnTo>
                    <a:pt x="46211" y="99682"/>
                  </a:lnTo>
                  <a:lnTo>
                    <a:pt x="40993" y="98095"/>
                  </a:lnTo>
                  <a:lnTo>
                    <a:pt x="35031" y="96190"/>
                  </a:lnTo>
                  <a:lnTo>
                    <a:pt x="29813" y="94285"/>
                  </a:lnTo>
                  <a:lnTo>
                    <a:pt x="24596" y="91746"/>
                  </a:lnTo>
                  <a:lnTo>
                    <a:pt x="20496" y="89206"/>
                  </a:lnTo>
                  <a:lnTo>
                    <a:pt x="16770" y="86031"/>
                  </a:lnTo>
                  <a:lnTo>
                    <a:pt x="14161" y="82222"/>
                  </a:lnTo>
                  <a:lnTo>
                    <a:pt x="13043" y="77777"/>
                  </a:lnTo>
                  <a:lnTo>
                    <a:pt x="12670" y="73650"/>
                  </a:lnTo>
                  <a:lnTo>
                    <a:pt x="13043" y="68571"/>
                  </a:lnTo>
                  <a:lnTo>
                    <a:pt x="14161" y="63492"/>
                  </a:lnTo>
                  <a:lnTo>
                    <a:pt x="16024" y="59365"/>
                  </a:lnTo>
                  <a:lnTo>
                    <a:pt x="19006" y="53968"/>
                  </a:lnTo>
                  <a:lnTo>
                    <a:pt x="22360" y="48253"/>
                  </a:lnTo>
                  <a:lnTo>
                    <a:pt x="26459" y="43492"/>
                  </a:lnTo>
                  <a:lnTo>
                    <a:pt x="30931" y="39365"/>
                  </a:lnTo>
                  <a:lnTo>
                    <a:pt x="35031" y="34920"/>
                  </a:lnTo>
                  <a:lnTo>
                    <a:pt x="39875" y="30476"/>
                  </a:lnTo>
                  <a:lnTo>
                    <a:pt x="45838" y="26031"/>
                  </a:lnTo>
                  <a:lnTo>
                    <a:pt x="51428" y="21904"/>
                  </a:lnTo>
                  <a:lnTo>
                    <a:pt x="57018" y="18095"/>
                  </a:lnTo>
                  <a:lnTo>
                    <a:pt x="64472" y="14920"/>
                  </a:lnTo>
                  <a:lnTo>
                    <a:pt x="72670" y="12063"/>
                  </a:lnTo>
                  <a:lnTo>
                    <a:pt x="81242" y="8888"/>
                  </a:lnTo>
                  <a:lnTo>
                    <a:pt x="88695" y="6349"/>
                  </a:lnTo>
                  <a:lnTo>
                    <a:pt x="94658" y="4126"/>
                  </a:lnTo>
                  <a:lnTo>
                    <a:pt x="98385" y="2222"/>
                  </a:lnTo>
                  <a:lnTo>
                    <a:pt x="99875" y="634"/>
                  </a:lnTo>
                  <a:lnTo>
                    <a:pt x="95403" y="0"/>
                  </a:lnTo>
                  <a:lnTo>
                    <a:pt x="89440" y="317"/>
                  </a:lnTo>
                  <a:lnTo>
                    <a:pt x="82360" y="1269"/>
                  </a:lnTo>
                  <a:lnTo>
                    <a:pt x="74906" y="3174"/>
                  </a:lnTo>
                  <a:lnTo>
                    <a:pt x="67080" y="5714"/>
                  </a:lnTo>
                  <a:lnTo>
                    <a:pt x="59627" y="8571"/>
                  </a:lnTo>
                  <a:lnTo>
                    <a:pt x="52546" y="12063"/>
                  </a:lnTo>
                  <a:lnTo>
                    <a:pt x="46583" y="1555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63" name="Google Shape;3263;p23"/>
            <p:cNvSpPr/>
            <p:nvPr/>
          </p:nvSpPr>
          <p:spPr>
            <a:xfrm>
              <a:off x="5500687" y="4975225"/>
              <a:ext cx="174625" cy="146050"/>
            </a:xfrm>
            <a:custGeom>
              <a:rect b="b" l="l" r="r" t="t"/>
              <a:pathLst>
                <a:path extrusionOk="0" h="120000" w="120000">
                  <a:moveTo>
                    <a:pt x="99646" y="36666"/>
                  </a:moveTo>
                  <a:lnTo>
                    <a:pt x="105159" y="43333"/>
                  </a:lnTo>
                  <a:lnTo>
                    <a:pt x="108551" y="50952"/>
                  </a:lnTo>
                  <a:lnTo>
                    <a:pt x="109823" y="59047"/>
                  </a:lnTo>
                  <a:lnTo>
                    <a:pt x="109823" y="67619"/>
                  </a:lnTo>
                  <a:lnTo>
                    <a:pt x="108975" y="74761"/>
                  </a:lnTo>
                  <a:lnTo>
                    <a:pt x="106855" y="80952"/>
                  </a:lnTo>
                  <a:lnTo>
                    <a:pt x="103462" y="87142"/>
                  </a:lnTo>
                  <a:lnTo>
                    <a:pt x="100070" y="91904"/>
                  </a:lnTo>
                  <a:lnTo>
                    <a:pt x="95406" y="97142"/>
                  </a:lnTo>
                  <a:lnTo>
                    <a:pt x="91166" y="101904"/>
                  </a:lnTo>
                  <a:lnTo>
                    <a:pt x="86501" y="106666"/>
                  </a:lnTo>
                  <a:lnTo>
                    <a:pt x="82261" y="111428"/>
                  </a:lnTo>
                  <a:lnTo>
                    <a:pt x="80989" y="113333"/>
                  </a:lnTo>
                  <a:lnTo>
                    <a:pt x="80989" y="114761"/>
                  </a:lnTo>
                  <a:lnTo>
                    <a:pt x="80989" y="116666"/>
                  </a:lnTo>
                  <a:lnTo>
                    <a:pt x="82261" y="118095"/>
                  </a:lnTo>
                  <a:lnTo>
                    <a:pt x="83533" y="119047"/>
                  </a:lnTo>
                  <a:lnTo>
                    <a:pt x="85653" y="120000"/>
                  </a:lnTo>
                  <a:lnTo>
                    <a:pt x="86925" y="119047"/>
                  </a:lnTo>
                  <a:lnTo>
                    <a:pt x="88621" y="118095"/>
                  </a:lnTo>
                  <a:lnTo>
                    <a:pt x="98374" y="110952"/>
                  </a:lnTo>
                  <a:lnTo>
                    <a:pt x="106855" y="101904"/>
                  </a:lnTo>
                  <a:lnTo>
                    <a:pt x="113639" y="91428"/>
                  </a:lnTo>
                  <a:lnTo>
                    <a:pt x="117879" y="79523"/>
                  </a:lnTo>
                  <a:lnTo>
                    <a:pt x="120000" y="67142"/>
                  </a:lnTo>
                  <a:lnTo>
                    <a:pt x="118727" y="54761"/>
                  </a:lnTo>
                  <a:lnTo>
                    <a:pt x="114911" y="43333"/>
                  </a:lnTo>
                  <a:lnTo>
                    <a:pt x="106855" y="32857"/>
                  </a:lnTo>
                  <a:lnTo>
                    <a:pt x="100918" y="27142"/>
                  </a:lnTo>
                  <a:lnTo>
                    <a:pt x="94134" y="22857"/>
                  </a:lnTo>
                  <a:lnTo>
                    <a:pt x="86501" y="18571"/>
                  </a:lnTo>
                  <a:lnTo>
                    <a:pt x="78021" y="14761"/>
                  </a:lnTo>
                  <a:lnTo>
                    <a:pt x="69540" y="10952"/>
                  </a:lnTo>
                  <a:lnTo>
                    <a:pt x="61060" y="8095"/>
                  </a:lnTo>
                  <a:lnTo>
                    <a:pt x="52155" y="6190"/>
                  </a:lnTo>
                  <a:lnTo>
                    <a:pt x="43674" y="3809"/>
                  </a:lnTo>
                  <a:lnTo>
                    <a:pt x="35194" y="2380"/>
                  </a:lnTo>
                  <a:lnTo>
                    <a:pt x="27985" y="952"/>
                  </a:lnTo>
                  <a:lnTo>
                    <a:pt x="20353" y="0"/>
                  </a:lnTo>
                  <a:lnTo>
                    <a:pt x="14416" y="0"/>
                  </a:lnTo>
                  <a:lnTo>
                    <a:pt x="8904" y="0"/>
                  </a:lnTo>
                  <a:lnTo>
                    <a:pt x="4664" y="0"/>
                  </a:lnTo>
                  <a:lnTo>
                    <a:pt x="1696" y="952"/>
                  </a:lnTo>
                  <a:lnTo>
                    <a:pt x="0" y="2380"/>
                  </a:lnTo>
                  <a:lnTo>
                    <a:pt x="5088" y="3333"/>
                  </a:lnTo>
                  <a:lnTo>
                    <a:pt x="10176" y="3809"/>
                  </a:lnTo>
                  <a:lnTo>
                    <a:pt x="16113" y="4761"/>
                  </a:lnTo>
                  <a:lnTo>
                    <a:pt x="22049" y="6190"/>
                  </a:lnTo>
                  <a:lnTo>
                    <a:pt x="27985" y="7619"/>
                  </a:lnTo>
                  <a:lnTo>
                    <a:pt x="34770" y="8571"/>
                  </a:lnTo>
                  <a:lnTo>
                    <a:pt x="41554" y="10476"/>
                  </a:lnTo>
                  <a:lnTo>
                    <a:pt x="48339" y="11904"/>
                  </a:lnTo>
                  <a:lnTo>
                    <a:pt x="54699" y="14285"/>
                  </a:lnTo>
                  <a:lnTo>
                    <a:pt x="61908" y="16190"/>
                  </a:lnTo>
                  <a:lnTo>
                    <a:pt x="68692" y="18571"/>
                  </a:lnTo>
                  <a:lnTo>
                    <a:pt x="75053" y="21428"/>
                  </a:lnTo>
                  <a:lnTo>
                    <a:pt x="81837" y="24761"/>
                  </a:lnTo>
                  <a:lnTo>
                    <a:pt x="88197" y="28571"/>
                  </a:lnTo>
                  <a:lnTo>
                    <a:pt x="94134" y="32380"/>
                  </a:lnTo>
                  <a:lnTo>
                    <a:pt x="99646" y="3666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64" name="Google Shape;3264;p23"/>
            <p:cNvSpPr/>
            <p:nvPr/>
          </p:nvSpPr>
          <p:spPr>
            <a:xfrm>
              <a:off x="5143500" y="5045075"/>
              <a:ext cx="69849" cy="134936"/>
            </a:xfrm>
            <a:custGeom>
              <a:rect b="b" l="l" r="r" t="t"/>
              <a:pathLst>
                <a:path extrusionOk="0" h="120000" w="120000">
                  <a:moveTo>
                    <a:pt x="0" y="65546"/>
                  </a:moveTo>
                  <a:lnTo>
                    <a:pt x="0" y="75126"/>
                  </a:lnTo>
                  <a:lnTo>
                    <a:pt x="4210" y="84705"/>
                  </a:lnTo>
                  <a:lnTo>
                    <a:pt x="12631" y="93277"/>
                  </a:lnTo>
                  <a:lnTo>
                    <a:pt x="25263" y="100840"/>
                  </a:lnTo>
                  <a:lnTo>
                    <a:pt x="40000" y="107394"/>
                  </a:lnTo>
                  <a:lnTo>
                    <a:pt x="57894" y="112941"/>
                  </a:lnTo>
                  <a:lnTo>
                    <a:pt x="76842" y="116974"/>
                  </a:lnTo>
                  <a:lnTo>
                    <a:pt x="96842" y="119495"/>
                  </a:lnTo>
                  <a:lnTo>
                    <a:pt x="103157" y="120000"/>
                  </a:lnTo>
                  <a:lnTo>
                    <a:pt x="109473" y="118487"/>
                  </a:lnTo>
                  <a:lnTo>
                    <a:pt x="114736" y="116974"/>
                  </a:lnTo>
                  <a:lnTo>
                    <a:pt x="116842" y="114453"/>
                  </a:lnTo>
                  <a:lnTo>
                    <a:pt x="116842" y="111932"/>
                  </a:lnTo>
                  <a:lnTo>
                    <a:pt x="115789" y="108907"/>
                  </a:lnTo>
                  <a:lnTo>
                    <a:pt x="111578" y="106386"/>
                  </a:lnTo>
                  <a:lnTo>
                    <a:pt x="105263" y="105378"/>
                  </a:lnTo>
                  <a:lnTo>
                    <a:pt x="86315" y="101848"/>
                  </a:lnTo>
                  <a:lnTo>
                    <a:pt x="67368" y="97310"/>
                  </a:lnTo>
                  <a:lnTo>
                    <a:pt x="52631" y="90756"/>
                  </a:lnTo>
                  <a:lnTo>
                    <a:pt x="41052" y="84201"/>
                  </a:lnTo>
                  <a:lnTo>
                    <a:pt x="33684" y="75126"/>
                  </a:lnTo>
                  <a:lnTo>
                    <a:pt x="30526" y="66050"/>
                  </a:lnTo>
                  <a:lnTo>
                    <a:pt x="30526" y="55966"/>
                  </a:lnTo>
                  <a:lnTo>
                    <a:pt x="36842" y="45882"/>
                  </a:lnTo>
                  <a:lnTo>
                    <a:pt x="44210" y="38319"/>
                  </a:lnTo>
                  <a:lnTo>
                    <a:pt x="53684" y="31260"/>
                  </a:lnTo>
                  <a:lnTo>
                    <a:pt x="65263" y="24705"/>
                  </a:lnTo>
                  <a:lnTo>
                    <a:pt x="76842" y="19159"/>
                  </a:lnTo>
                  <a:lnTo>
                    <a:pt x="88421" y="14117"/>
                  </a:lnTo>
                  <a:lnTo>
                    <a:pt x="101052" y="9075"/>
                  </a:lnTo>
                  <a:lnTo>
                    <a:pt x="111578" y="4537"/>
                  </a:lnTo>
                  <a:lnTo>
                    <a:pt x="119999" y="504"/>
                  </a:lnTo>
                  <a:lnTo>
                    <a:pt x="111578" y="0"/>
                  </a:lnTo>
                  <a:lnTo>
                    <a:pt x="97894" y="3025"/>
                  </a:lnTo>
                  <a:lnTo>
                    <a:pt x="80000" y="9075"/>
                  </a:lnTo>
                  <a:lnTo>
                    <a:pt x="58947" y="18151"/>
                  </a:lnTo>
                  <a:lnTo>
                    <a:pt x="38947" y="28739"/>
                  </a:lnTo>
                  <a:lnTo>
                    <a:pt x="21052" y="40336"/>
                  </a:lnTo>
                  <a:lnTo>
                    <a:pt x="7368" y="53445"/>
                  </a:lnTo>
                  <a:lnTo>
                    <a:pt x="0" y="6554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65" name="Google Shape;3265;p23"/>
            <p:cNvSpPr/>
            <p:nvPr/>
          </p:nvSpPr>
          <p:spPr>
            <a:xfrm>
              <a:off x="5641975" y="4964112"/>
              <a:ext cx="152399" cy="180975"/>
            </a:xfrm>
            <a:custGeom>
              <a:rect b="b" l="l" r="r" t="t"/>
              <a:pathLst>
                <a:path extrusionOk="0" h="120000" w="120000">
                  <a:moveTo>
                    <a:pt x="97073" y="44903"/>
                  </a:moveTo>
                  <a:lnTo>
                    <a:pt x="100975" y="48000"/>
                  </a:lnTo>
                  <a:lnTo>
                    <a:pt x="104390" y="51483"/>
                  </a:lnTo>
                  <a:lnTo>
                    <a:pt x="106829" y="55354"/>
                  </a:lnTo>
                  <a:lnTo>
                    <a:pt x="108780" y="59612"/>
                  </a:lnTo>
                  <a:lnTo>
                    <a:pt x="109756" y="63483"/>
                  </a:lnTo>
                  <a:lnTo>
                    <a:pt x="109756" y="68129"/>
                  </a:lnTo>
                  <a:lnTo>
                    <a:pt x="107804" y="72387"/>
                  </a:lnTo>
                  <a:lnTo>
                    <a:pt x="105365" y="76258"/>
                  </a:lnTo>
                  <a:lnTo>
                    <a:pt x="101463" y="80903"/>
                  </a:lnTo>
                  <a:lnTo>
                    <a:pt x="97073" y="84774"/>
                  </a:lnTo>
                  <a:lnTo>
                    <a:pt x="91707" y="88258"/>
                  </a:lnTo>
                  <a:lnTo>
                    <a:pt x="86341" y="92129"/>
                  </a:lnTo>
                  <a:lnTo>
                    <a:pt x="80975" y="95225"/>
                  </a:lnTo>
                  <a:lnTo>
                    <a:pt x="75121" y="98709"/>
                  </a:lnTo>
                  <a:lnTo>
                    <a:pt x="69756" y="102193"/>
                  </a:lnTo>
                  <a:lnTo>
                    <a:pt x="64390" y="106064"/>
                  </a:lnTo>
                  <a:lnTo>
                    <a:pt x="62926" y="107612"/>
                  </a:lnTo>
                  <a:lnTo>
                    <a:pt x="61463" y="109161"/>
                  </a:lnTo>
                  <a:lnTo>
                    <a:pt x="60487" y="111096"/>
                  </a:lnTo>
                  <a:lnTo>
                    <a:pt x="59024" y="113032"/>
                  </a:lnTo>
                  <a:lnTo>
                    <a:pt x="58536" y="114580"/>
                  </a:lnTo>
                  <a:lnTo>
                    <a:pt x="58536" y="116516"/>
                  </a:lnTo>
                  <a:lnTo>
                    <a:pt x="59024" y="118064"/>
                  </a:lnTo>
                  <a:lnTo>
                    <a:pt x="60975" y="119612"/>
                  </a:lnTo>
                  <a:lnTo>
                    <a:pt x="63414" y="120000"/>
                  </a:lnTo>
                  <a:lnTo>
                    <a:pt x="65365" y="120000"/>
                  </a:lnTo>
                  <a:lnTo>
                    <a:pt x="67804" y="119612"/>
                  </a:lnTo>
                  <a:lnTo>
                    <a:pt x="69756" y="118064"/>
                  </a:lnTo>
                  <a:lnTo>
                    <a:pt x="75121" y="113419"/>
                  </a:lnTo>
                  <a:lnTo>
                    <a:pt x="81463" y="108387"/>
                  </a:lnTo>
                  <a:lnTo>
                    <a:pt x="87804" y="104129"/>
                  </a:lnTo>
                  <a:lnTo>
                    <a:pt x="94634" y="99483"/>
                  </a:lnTo>
                  <a:lnTo>
                    <a:pt x="100975" y="95225"/>
                  </a:lnTo>
                  <a:lnTo>
                    <a:pt x="106829" y="90193"/>
                  </a:lnTo>
                  <a:lnTo>
                    <a:pt x="112682" y="84774"/>
                  </a:lnTo>
                  <a:lnTo>
                    <a:pt x="116585" y="78967"/>
                  </a:lnTo>
                  <a:lnTo>
                    <a:pt x="119512" y="72387"/>
                  </a:lnTo>
                  <a:lnTo>
                    <a:pt x="120000" y="65806"/>
                  </a:lnTo>
                  <a:lnTo>
                    <a:pt x="118048" y="59225"/>
                  </a:lnTo>
                  <a:lnTo>
                    <a:pt x="115121" y="52645"/>
                  </a:lnTo>
                  <a:lnTo>
                    <a:pt x="110731" y="46451"/>
                  </a:lnTo>
                  <a:lnTo>
                    <a:pt x="104878" y="41419"/>
                  </a:lnTo>
                  <a:lnTo>
                    <a:pt x="98048" y="36387"/>
                  </a:lnTo>
                  <a:lnTo>
                    <a:pt x="91219" y="31741"/>
                  </a:lnTo>
                  <a:lnTo>
                    <a:pt x="86341" y="28645"/>
                  </a:lnTo>
                  <a:lnTo>
                    <a:pt x="80487" y="26322"/>
                  </a:lnTo>
                  <a:lnTo>
                    <a:pt x="74146" y="23225"/>
                  </a:lnTo>
                  <a:lnTo>
                    <a:pt x="67804" y="19741"/>
                  </a:lnTo>
                  <a:lnTo>
                    <a:pt x="61463" y="16645"/>
                  </a:lnTo>
                  <a:lnTo>
                    <a:pt x="54634" y="13548"/>
                  </a:lnTo>
                  <a:lnTo>
                    <a:pt x="47804" y="10838"/>
                  </a:lnTo>
                  <a:lnTo>
                    <a:pt x="41463" y="8516"/>
                  </a:lnTo>
                  <a:lnTo>
                    <a:pt x="35121" y="6193"/>
                  </a:lnTo>
                  <a:lnTo>
                    <a:pt x="28780" y="3870"/>
                  </a:lnTo>
                  <a:lnTo>
                    <a:pt x="22439" y="2709"/>
                  </a:lnTo>
                  <a:lnTo>
                    <a:pt x="17073" y="1161"/>
                  </a:lnTo>
                  <a:lnTo>
                    <a:pt x="11707" y="387"/>
                  </a:lnTo>
                  <a:lnTo>
                    <a:pt x="7317" y="0"/>
                  </a:lnTo>
                  <a:lnTo>
                    <a:pt x="3414" y="387"/>
                  </a:lnTo>
                  <a:lnTo>
                    <a:pt x="0" y="1161"/>
                  </a:lnTo>
                  <a:lnTo>
                    <a:pt x="3902" y="2322"/>
                  </a:lnTo>
                  <a:lnTo>
                    <a:pt x="8292" y="3483"/>
                  </a:lnTo>
                  <a:lnTo>
                    <a:pt x="13658" y="5419"/>
                  </a:lnTo>
                  <a:lnTo>
                    <a:pt x="18536" y="6967"/>
                  </a:lnTo>
                  <a:lnTo>
                    <a:pt x="24878" y="9290"/>
                  </a:lnTo>
                  <a:lnTo>
                    <a:pt x="31219" y="11612"/>
                  </a:lnTo>
                  <a:lnTo>
                    <a:pt x="38048" y="14322"/>
                  </a:lnTo>
                  <a:lnTo>
                    <a:pt x="44878" y="16645"/>
                  </a:lnTo>
                  <a:lnTo>
                    <a:pt x="51707" y="19741"/>
                  </a:lnTo>
                  <a:lnTo>
                    <a:pt x="58536" y="23225"/>
                  </a:lnTo>
                  <a:lnTo>
                    <a:pt x="65365" y="26709"/>
                  </a:lnTo>
                  <a:lnTo>
                    <a:pt x="72195" y="30193"/>
                  </a:lnTo>
                  <a:lnTo>
                    <a:pt x="79512" y="33677"/>
                  </a:lnTo>
                  <a:lnTo>
                    <a:pt x="85365" y="37161"/>
                  </a:lnTo>
                  <a:lnTo>
                    <a:pt x="91219" y="40645"/>
                  </a:lnTo>
                  <a:lnTo>
                    <a:pt x="97073" y="4490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66" name="Google Shape;3266;p23"/>
            <p:cNvSpPr/>
            <p:nvPr/>
          </p:nvSpPr>
          <p:spPr>
            <a:xfrm>
              <a:off x="5473700" y="5176837"/>
              <a:ext cx="52387" cy="107949"/>
            </a:xfrm>
            <a:custGeom>
              <a:rect b="b" l="l" r="r" t="t"/>
              <a:pathLst>
                <a:path extrusionOk="0" h="120000" w="120000">
                  <a:moveTo>
                    <a:pt x="44819" y="8983"/>
                  </a:moveTo>
                  <a:lnTo>
                    <a:pt x="41927" y="5133"/>
                  </a:lnTo>
                  <a:lnTo>
                    <a:pt x="36144" y="1925"/>
                  </a:lnTo>
                  <a:lnTo>
                    <a:pt x="27469" y="641"/>
                  </a:lnTo>
                  <a:lnTo>
                    <a:pt x="20240" y="0"/>
                  </a:lnTo>
                  <a:lnTo>
                    <a:pt x="11566" y="1283"/>
                  </a:lnTo>
                  <a:lnTo>
                    <a:pt x="4337" y="3208"/>
                  </a:lnTo>
                  <a:lnTo>
                    <a:pt x="0" y="7058"/>
                  </a:lnTo>
                  <a:lnTo>
                    <a:pt x="0" y="10909"/>
                  </a:lnTo>
                  <a:lnTo>
                    <a:pt x="7228" y="26951"/>
                  </a:lnTo>
                  <a:lnTo>
                    <a:pt x="21686" y="45561"/>
                  </a:lnTo>
                  <a:lnTo>
                    <a:pt x="39036" y="64171"/>
                  </a:lnTo>
                  <a:lnTo>
                    <a:pt x="59277" y="81497"/>
                  </a:lnTo>
                  <a:lnTo>
                    <a:pt x="79518" y="96898"/>
                  </a:lnTo>
                  <a:lnTo>
                    <a:pt x="98313" y="109732"/>
                  </a:lnTo>
                  <a:lnTo>
                    <a:pt x="111325" y="118074"/>
                  </a:lnTo>
                  <a:lnTo>
                    <a:pt x="119999" y="120000"/>
                  </a:lnTo>
                  <a:lnTo>
                    <a:pt x="115662" y="111657"/>
                  </a:lnTo>
                  <a:lnTo>
                    <a:pt x="108433" y="101390"/>
                  </a:lnTo>
                  <a:lnTo>
                    <a:pt x="98313" y="88556"/>
                  </a:lnTo>
                  <a:lnTo>
                    <a:pt x="85301" y="72513"/>
                  </a:lnTo>
                  <a:lnTo>
                    <a:pt x="73734" y="56470"/>
                  </a:lnTo>
                  <a:lnTo>
                    <a:pt x="62168" y="40427"/>
                  </a:lnTo>
                  <a:lnTo>
                    <a:pt x="52048" y="24385"/>
                  </a:lnTo>
                  <a:lnTo>
                    <a:pt x="44819" y="8983"/>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67" name="Google Shape;3267;p23"/>
            <p:cNvSpPr/>
            <p:nvPr/>
          </p:nvSpPr>
          <p:spPr>
            <a:xfrm>
              <a:off x="5451475" y="5118100"/>
              <a:ext cx="26987" cy="55561"/>
            </a:xfrm>
            <a:custGeom>
              <a:rect b="b" l="l" r="r" t="t"/>
              <a:pathLst>
                <a:path extrusionOk="0" h="120000" w="120000">
                  <a:moveTo>
                    <a:pt x="60000" y="12765"/>
                  </a:moveTo>
                  <a:lnTo>
                    <a:pt x="57272" y="7659"/>
                  </a:lnTo>
                  <a:lnTo>
                    <a:pt x="49090" y="2553"/>
                  </a:lnTo>
                  <a:lnTo>
                    <a:pt x="38181" y="0"/>
                  </a:lnTo>
                  <a:lnTo>
                    <a:pt x="27272" y="0"/>
                  </a:lnTo>
                  <a:lnTo>
                    <a:pt x="16363" y="1276"/>
                  </a:lnTo>
                  <a:lnTo>
                    <a:pt x="8181" y="3829"/>
                  </a:lnTo>
                  <a:lnTo>
                    <a:pt x="0" y="8936"/>
                  </a:lnTo>
                  <a:lnTo>
                    <a:pt x="0" y="14042"/>
                  </a:lnTo>
                  <a:lnTo>
                    <a:pt x="0" y="30638"/>
                  </a:lnTo>
                  <a:lnTo>
                    <a:pt x="10909" y="48510"/>
                  </a:lnTo>
                  <a:lnTo>
                    <a:pt x="21818" y="66382"/>
                  </a:lnTo>
                  <a:lnTo>
                    <a:pt x="38181" y="82978"/>
                  </a:lnTo>
                  <a:lnTo>
                    <a:pt x="57272" y="99574"/>
                  </a:lnTo>
                  <a:lnTo>
                    <a:pt x="76363" y="111063"/>
                  </a:lnTo>
                  <a:lnTo>
                    <a:pt x="100909" y="118723"/>
                  </a:lnTo>
                  <a:lnTo>
                    <a:pt x="114545" y="120000"/>
                  </a:lnTo>
                  <a:lnTo>
                    <a:pt x="120000" y="97021"/>
                  </a:lnTo>
                  <a:lnTo>
                    <a:pt x="103636" y="68936"/>
                  </a:lnTo>
                  <a:lnTo>
                    <a:pt x="84545" y="40851"/>
                  </a:lnTo>
                  <a:lnTo>
                    <a:pt x="60000" y="127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68" name="Google Shape;3268;p23"/>
            <p:cNvSpPr/>
            <p:nvPr/>
          </p:nvSpPr>
          <p:spPr>
            <a:xfrm>
              <a:off x="5429250" y="5078412"/>
              <a:ext cx="22225" cy="31750"/>
            </a:xfrm>
            <a:custGeom>
              <a:rect b="b" l="l" r="r" t="t"/>
              <a:pathLst>
                <a:path extrusionOk="0" h="120000" w="120000">
                  <a:moveTo>
                    <a:pt x="63157" y="15555"/>
                  </a:moveTo>
                  <a:lnTo>
                    <a:pt x="63157" y="17777"/>
                  </a:lnTo>
                  <a:lnTo>
                    <a:pt x="60000" y="8888"/>
                  </a:lnTo>
                  <a:lnTo>
                    <a:pt x="47368" y="2222"/>
                  </a:lnTo>
                  <a:lnTo>
                    <a:pt x="37894" y="0"/>
                  </a:lnTo>
                  <a:lnTo>
                    <a:pt x="22105" y="0"/>
                  </a:lnTo>
                  <a:lnTo>
                    <a:pt x="12631" y="2222"/>
                  </a:lnTo>
                  <a:lnTo>
                    <a:pt x="3157" y="8888"/>
                  </a:lnTo>
                  <a:lnTo>
                    <a:pt x="0" y="17777"/>
                  </a:lnTo>
                  <a:lnTo>
                    <a:pt x="0" y="24444"/>
                  </a:lnTo>
                  <a:lnTo>
                    <a:pt x="3157" y="37777"/>
                  </a:lnTo>
                  <a:lnTo>
                    <a:pt x="12631" y="53333"/>
                  </a:lnTo>
                  <a:lnTo>
                    <a:pt x="25263" y="71111"/>
                  </a:lnTo>
                  <a:lnTo>
                    <a:pt x="44210" y="86666"/>
                  </a:lnTo>
                  <a:lnTo>
                    <a:pt x="63157" y="102222"/>
                  </a:lnTo>
                  <a:lnTo>
                    <a:pt x="85263" y="111111"/>
                  </a:lnTo>
                  <a:lnTo>
                    <a:pt x="104210" y="120000"/>
                  </a:lnTo>
                  <a:lnTo>
                    <a:pt x="120000" y="120000"/>
                  </a:lnTo>
                  <a:lnTo>
                    <a:pt x="113684" y="93333"/>
                  </a:lnTo>
                  <a:lnTo>
                    <a:pt x="101052" y="64444"/>
                  </a:lnTo>
                  <a:lnTo>
                    <a:pt x="78947" y="35555"/>
                  </a:lnTo>
                  <a:lnTo>
                    <a:pt x="63157" y="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69" name="Google Shape;3269;p23"/>
            <p:cNvSpPr/>
            <p:nvPr/>
          </p:nvSpPr>
          <p:spPr>
            <a:xfrm>
              <a:off x="5411787" y="5051425"/>
              <a:ext cx="28575" cy="20636"/>
            </a:xfrm>
            <a:custGeom>
              <a:rect b="b" l="l" r="r" t="t"/>
              <a:pathLst>
                <a:path extrusionOk="0" h="120000" w="120000">
                  <a:moveTo>
                    <a:pt x="94615" y="90000"/>
                  </a:moveTo>
                  <a:lnTo>
                    <a:pt x="106153" y="80000"/>
                  </a:lnTo>
                  <a:lnTo>
                    <a:pt x="117692" y="70000"/>
                  </a:lnTo>
                  <a:lnTo>
                    <a:pt x="120000" y="53333"/>
                  </a:lnTo>
                  <a:lnTo>
                    <a:pt x="120000" y="40000"/>
                  </a:lnTo>
                  <a:lnTo>
                    <a:pt x="115384" y="20000"/>
                  </a:lnTo>
                  <a:lnTo>
                    <a:pt x="106153" y="6666"/>
                  </a:lnTo>
                  <a:lnTo>
                    <a:pt x="94615" y="0"/>
                  </a:lnTo>
                  <a:lnTo>
                    <a:pt x="83076" y="0"/>
                  </a:lnTo>
                  <a:lnTo>
                    <a:pt x="76153" y="0"/>
                  </a:lnTo>
                  <a:lnTo>
                    <a:pt x="66923" y="3333"/>
                  </a:lnTo>
                  <a:lnTo>
                    <a:pt x="48461" y="13333"/>
                  </a:lnTo>
                  <a:lnTo>
                    <a:pt x="30000" y="26666"/>
                  </a:lnTo>
                  <a:lnTo>
                    <a:pt x="13846" y="50000"/>
                  </a:lnTo>
                  <a:lnTo>
                    <a:pt x="6923" y="73333"/>
                  </a:lnTo>
                  <a:lnTo>
                    <a:pt x="0" y="96666"/>
                  </a:lnTo>
                  <a:lnTo>
                    <a:pt x="0" y="103333"/>
                  </a:lnTo>
                  <a:lnTo>
                    <a:pt x="9230" y="110000"/>
                  </a:lnTo>
                  <a:lnTo>
                    <a:pt x="20769" y="120000"/>
                  </a:lnTo>
                  <a:lnTo>
                    <a:pt x="30000" y="120000"/>
                  </a:lnTo>
                  <a:lnTo>
                    <a:pt x="41538" y="120000"/>
                  </a:lnTo>
                  <a:lnTo>
                    <a:pt x="55384" y="110000"/>
                  </a:lnTo>
                  <a:lnTo>
                    <a:pt x="69230" y="106666"/>
                  </a:lnTo>
                  <a:lnTo>
                    <a:pt x="83076" y="100000"/>
                  </a:lnTo>
                  <a:lnTo>
                    <a:pt x="94615" y="9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70" name="Google Shape;3270;p23"/>
            <p:cNvSpPr/>
            <p:nvPr/>
          </p:nvSpPr>
          <p:spPr>
            <a:xfrm>
              <a:off x="5262562" y="5016500"/>
              <a:ext cx="122237" cy="136524"/>
            </a:xfrm>
            <a:custGeom>
              <a:rect b="b" l="l" r="r" t="t"/>
              <a:pathLst>
                <a:path extrusionOk="0" h="120000" w="120000">
                  <a:moveTo>
                    <a:pt x="44242" y="18305"/>
                  </a:moveTo>
                  <a:lnTo>
                    <a:pt x="35151" y="23389"/>
                  </a:lnTo>
                  <a:lnTo>
                    <a:pt x="27878" y="29491"/>
                  </a:lnTo>
                  <a:lnTo>
                    <a:pt x="20000" y="36610"/>
                  </a:lnTo>
                  <a:lnTo>
                    <a:pt x="13333" y="43220"/>
                  </a:lnTo>
                  <a:lnTo>
                    <a:pt x="8484" y="50847"/>
                  </a:lnTo>
                  <a:lnTo>
                    <a:pt x="4242" y="58474"/>
                  </a:lnTo>
                  <a:lnTo>
                    <a:pt x="1212" y="66101"/>
                  </a:lnTo>
                  <a:lnTo>
                    <a:pt x="0" y="74237"/>
                  </a:lnTo>
                  <a:lnTo>
                    <a:pt x="1212" y="86440"/>
                  </a:lnTo>
                  <a:lnTo>
                    <a:pt x="7272" y="96610"/>
                  </a:lnTo>
                  <a:lnTo>
                    <a:pt x="15757" y="105254"/>
                  </a:lnTo>
                  <a:lnTo>
                    <a:pt x="26060" y="111864"/>
                  </a:lnTo>
                  <a:lnTo>
                    <a:pt x="38787" y="116440"/>
                  </a:lnTo>
                  <a:lnTo>
                    <a:pt x="53333" y="119491"/>
                  </a:lnTo>
                  <a:lnTo>
                    <a:pt x="66666" y="120000"/>
                  </a:lnTo>
                  <a:lnTo>
                    <a:pt x="80000" y="117966"/>
                  </a:lnTo>
                  <a:lnTo>
                    <a:pt x="83030" y="117966"/>
                  </a:lnTo>
                  <a:lnTo>
                    <a:pt x="86060" y="116949"/>
                  </a:lnTo>
                  <a:lnTo>
                    <a:pt x="87878" y="114915"/>
                  </a:lnTo>
                  <a:lnTo>
                    <a:pt x="88484" y="112372"/>
                  </a:lnTo>
                  <a:lnTo>
                    <a:pt x="87878" y="111355"/>
                  </a:lnTo>
                  <a:lnTo>
                    <a:pt x="86060" y="111355"/>
                  </a:lnTo>
                  <a:lnTo>
                    <a:pt x="83030" y="110338"/>
                  </a:lnTo>
                  <a:lnTo>
                    <a:pt x="79393" y="110338"/>
                  </a:lnTo>
                  <a:lnTo>
                    <a:pt x="75151" y="110338"/>
                  </a:lnTo>
                  <a:lnTo>
                    <a:pt x="71515" y="110338"/>
                  </a:lnTo>
                  <a:lnTo>
                    <a:pt x="67878" y="110338"/>
                  </a:lnTo>
                  <a:lnTo>
                    <a:pt x="66060" y="110338"/>
                  </a:lnTo>
                  <a:lnTo>
                    <a:pt x="58787" y="109830"/>
                  </a:lnTo>
                  <a:lnTo>
                    <a:pt x="52727" y="109322"/>
                  </a:lnTo>
                  <a:lnTo>
                    <a:pt x="45454" y="108813"/>
                  </a:lnTo>
                  <a:lnTo>
                    <a:pt x="38181" y="107288"/>
                  </a:lnTo>
                  <a:lnTo>
                    <a:pt x="30909" y="105254"/>
                  </a:lnTo>
                  <a:lnTo>
                    <a:pt x="24242" y="101186"/>
                  </a:lnTo>
                  <a:lnTo>
                    <a:pt x="17575" y="96101"/>
                  </a:lnTo>
                  <a:lnTo>
                    <a:pt x="10303" y="88474"/>
                  </a:lnTo>
                  <a:lnTo>
                    <a:pt x="9090" y="79830"/>
                  </a:lnTo>
                  <a:lnTo>
                    <a:pt x="9696" y="71694"/>
                  </a:lnTo>
                  <a:lnTo>
                    <a:pt x="12727" y="63050"/>
                  </a:lnTo>
                  <a:lnTo>
                    <a:pt x="16969" y="55423"/>
                  </a:lnTo>
                  <a:lnTo>
                    <a:pt x="23636" y="48813"/>
                  </a:lnTo>
                  <a:lnTo>
                    <a:pt x="30303" y="41694"/>
                  </a:lnTo>
                  <a:lnTo>
                    <a:pt x="38181" y="35593"/>
                  </a:lnTo>
                  <a:lnTo>
                    <a:pt x="47272" y="30000"/>
                  </a:lnTo>
                  <a:lnTo>
                    <a:pt x="56969" y="24915"/>
                  </a:lnTo>
                  <a:lnTo>
                    <a:pt x="66666" y="19830"/>
                  </a:lnTo>
                  <a:lnTo>
                    <a:pt x="76363" y="15762"/>
                  </a:lnTo>
                  <a:lnTo>
                    <a:pt x="86060" y="12203"/>
                  </a:lnTo>
                  <a:lnTo>
                    <a:pt x="95757" y="9661"/>
                  </a:lnTo>
                  <a:lnTo>
                    <a:pt x="104242" y="6610"/>
                  </a:lnTo>
                  <a:lnTo>
                    <a:pt x="112727" y="5084"/>
                  </a:lnTo>
                  <a:lnTo>
                    <a:pt x="119999" y="3559"/>
                  </a:lnTo>
                  <a:lnTo>
                    <a:pt x="115151" y="1525"/>
                  </a:lnTo>
                  <a:lnTo>
                    <a:pt x="107272" y="0"/>
                  </a:lnTo>
                  <a:lnTo>
                    <a:pt x="98181" y="1525"/>
                  </a:lnTo>
                  <a:lnTo>
                    <a:pt x="87272" y="3050"/>
                  </a:lnTo>
                  <a:lnTo>
                    <a:pt x="75151" y="6101"/>
                  </a:lnTo>
                  <a:lnTo>
                    <a:pt x="63636" y="9661"/>
                  </a:lnTo>
                  <a:lnTo>
                    <a:pt x="53333" y="14237"/>
                  </a:lnTo>
                  <a:lnTo>
                    <a:pt x="44242" y="18305"/>
                  </a:lnTo>
                  <a:close/>
                </a:path>
              </a:pathLst>
            </a:custGeom>
            <a:solidFill>
              <a:srgbClr val="0000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71" name="Google Shape;3271;p23"/>
            <p:cNvSpPr/>
            <p:nvPr/>
          </p:nvSpPr>
          <p:spPr>
            <a:xfrm>
              <a:off x="5470525" y="5016500"/>
              <a:ext cx="82550" cy="104774"/>
            </a:xfrm>
            <a:custGeom>
              <a:rect b="b" l="l" r="r" t="t"/>
              <a:pathLst>
                <a:path extrusionOk="0" h="120000" w="120000">
                  <a:moveTo>
                    <a:pt x="101250" y="40000"/>
                  </a:moveTo>
                  <a:lnTo>
                    <a:pt x="104062" y="52459"/>
                  </a:lnTo>
                  <a:lnTo>
                    <a:pt x="102187" y="63606"/>
                  </a:lnTo>
                  <a:lnTo>
                    <a:pt x="94687" y="72131"/>
                  </a:lnTo>
                  <a:lnTo>
                    <a:pt x="83437" y="80655"/>
                  </a:lnTo>
                  <a:lnTo>
                    <a:pt x="70312" y="87868"/>
                  </a:lnTo>
                  <a:lnTo>
                    <a:pt x="56250" y="95081"/>
                  </a:lnTo>
                  <a:lnTo>
                    <a:pt x="40312" y="102295"/>
                  </a:lnTo>
                  <a:lnTo>
                    <a:pt x="27187" y="109508"/>
                  </a:lnTo>
                  <a:lnTo>
                    <a:pt x="25312" y="111475"/>
                  </a:lnTo>
                  <a:lnTo>
                    <a:pt x="24375" y="112786"/>
                  </a:lnTo>
                  <a:lnTo>
                    <a:pt x="24375" y="115409"/>
                  </a:lnTo>
                  <a:lnTo>
                    <a:pt x="26250" y="117377"/>
                  </a:lnTo>
                  <a:lnTo>
                    <a:pt x="28125" y="119344"/>
                  </a:lnTo>
                  <a:lnTo>
                    <a:pt x="31875" y="120000"/>
                  </a:lnTo>
                  <a:lnTo>
                    <a:pt x="34687" y="120000"/>
                  </a:lnTo>
                  <a:lnTo>
                    <a:pt x="38437" y="119344"/>
                  </a:lnTo>
                  <a:lnTo>
                    <a:pt x="54375" y="112131"/>
                  </a:lnTo>
                  <a:lnTo>
                    <a:pt x="71250" y="104918"/>
                  </a:lnTo>
                  <a:lnTo>
                    <a:pt x="86250" y="96393"/>
                  </a:lnTo>
                  <a:lnTo>
                    <a:pt x="101250" y="86557"/>
                  </a:lnTo>
                  <a:lnTo>
                    <a:pt x="110625" y="76065"/>
                  </a:lnTo>
                  <a:lnTo>
                    <a:pt x="117187" y="64262"/>
                  </a:lnTo>
                  <a:lnTo>
                    <a:pt x="120000" y="51147"/>
                  </a:lnTo>
                  <a:lnTo>
                    <a:pt x="115312" y="38032"/>
                  </a:lnTo>
                  <a:lnTo>
                    <a:pt x="105000" y="26885"/>
                  </a:lnTo>
                  <a:lnTo>
                    <a:pt x="91875" y="18360"/>
                  </a:lnTo>
                  <a:lnTo>
                    <a:pt x="75000" y="10491"/>
                  </a:lnTo>
                  <a:lnTo>
                    <a:pt x="57187" y="5245"/>
                  </a:lnTo>
                  <a:lnTo>
                    <a:pt x="38437" y="1311"/>
                  </a:lnTo>
                  <a:lnTo>
                    <a:pt x="21562" y="0"/>
                  </a:lnTo>
                  <a:lnTo>
                    <a:pt x="8437" y="655"/>
                  </a:lnTo>
                  <a:lnTo>
                    <a:pt x="0" y="3934"/>
                  </a:lnTo>
                  <a:lnTo>
                    <a:pt x="15000" y="6557"/>
                  </a:lnTo>
                  <a:lnTo>
                    <a:pt x="30937" y="9180"/>
                  </a:lnTo>
                  <a:lnTo>
                    <a:pt x="45000" y="11147"/>
                  </a:lnTo>
                  <a:lnTo>
                    <a:pt x="59062" y="14426"/>
                  </a:lnTo>
                  <a:lnTo>
                    <a:pt x="72187" y="18360"/>
                  </a:lnTo>
                  <a:lnTo>
                    <a:pt x="84375" y="23606"/>
                  </a:lnTo>
                  <a:lnTo>
                    <a:pt x="94687" y="30163"/>
                  </a:lnTo>
                  <a:lnTo>
                    <a:pt x="101250" y="40000"/>
                  </a:lnTo>
                  <a:close/>
                </a:path>
              </a:pathLst>
            </a:custGeom>
            <a:solidFill>
              <a:srgbClr val="0000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72" name="Google Shape;3272;p23"/>
            <p:cNvSpPr/>
            <p:nvPr/>
          </p:nvSpPr>
          <p:spPr>
            <a:xfrm>
              <a:off x="5184775" y="4992687"/>
              <a:ext cx="196850" cy="219075"/>
            </a:xfrm>
            <a:custGeom>
              <a:rect b="b" l="l" r="r" t="t"/>
              <a:pathLst>
                <a:path extrusionOk="0" h="120000" w="120000">
                  <a:moveTo>
                    <a:pt x="46811" y="15831"/>
                  </a:moveTo>
                  <a:lnTo>
                    <a:pt x="37523" y="22163"/>
                  </a:lnTo>
                  <a:lnTo>
                    <a:pt x="28235" y="29129"/>
                  </a:lnTo>
                  <a:lnTo>
                    <a:pt x="20061" y="36411"/>
                  </a:lnTo>
                  <a:lnTo>
                    <a:pt x="12631" y="44327"/>
                  </a:lnTo>
                  <a:lnTo>
                    <a:pt x="6687" y="52875"/>
                  </a:lnTo>
                  <a:lnTo>
                    <a:pt x="2229" y="62058"/>
                  </a:lnTo>
                  <a:lnTo>
                    <a:pt x="0" y="71873"/>
                  </a:lnTo>
                  <a:lnTo>
                    <a:pt x="371" y="82005"/>
                  </a:lnTo>
                  <a:lnTo>
                    <a:pt x="1486" y="84538"/>
                  </a:lnTo>
                  <a:lnTo>
                    <a:pt x="2600" y="87704"/>
                  </a:lnTo>
                  <a:lnTo>
                    <a:pt x="4086" y="89604"/>
                  </a:lnTo>
                  <a:lnTo>
                    <a:pt x="5572" y="92137"/>
                  </a:lnTo>
                  <a:lnTo>
                    <a:pt x="7801" y="94353"/>
                  </a:lnTo>
                  <a:lnTo>
                    <a:pt x="10030" y="96569"/>
                  </a:lnTo>
                  <a:lnTo>
                    <a:pt x="12631" y="98469"/>
                  </a:lnTo>
                  <a:lnTo>
                    <a:pt x="15232" y="100052"/>
                  </a:lnTo>
                  <a:lnTo>
                    <a:pt x="21176" y="102902"/>
                  </a:lnTo>
                  <a:lnTo>
                    <a:pt x="26749" y="105435"/>
                  </a:lnTo>
                  <a:lnTo>
                    <a:pt x="32321" y="107651"/>
                  </a:lnTo>
                  <a:lnTo>
                    <a:pt x="38266" y="109234"/>
                  </a:lnTo>
                  <a:lnTo>
                    <a:pt x="44582" y="111134"/>
                  </a:lnTo>
                  <a:lnTo>
                    <a:pt x="50526" y="112717"/>
                  </a:lnTo>
                  <a:lnTo>
                    <a:pt x="56842" y="113984"/>
                  </a:lnTo>
                  <a:lnTo>
                    <a:pt x="62786" y="115250"/>
                  </a:lnTo>
                  <a:lnTo>
                    <a:pt x="69473" y="116200"/>
                  </a:lnTo>
                  <a:lnTo>
                    <a:pt x="75789" y="117150"/>
                  </a:lnTo>
                  <a:lnTo>
                    <a:pt x="82105" y="117783"/>
                  </a:lnTo>
                  <a:lnTo>
                    <a:pt x="88421" y="118416"/>
                  </a:lnTo>
                  <a:lnTo>
                    <a:pt x="95108" y="118733"/>
                  </a:lnTo>
                  <a:lnTo>
                    <a:pt x="101424" y="119050"/>
                  </a:lnTo>
                  <a:lnTo>
                    <a:pt x="107739" y="119683"/>
                  </a:lnTo>
                  <a:lnTo>
                    <a:pt x="114055" y="120000"/>
                  </a:lnTo>
                  <a:lnTo>
                    <a:pt x="115913" y="120000"/>
                  </a:lnTo>
                  <a:lnTo>
                    <a:pt x="117770" y="118733"/>
                  </a:lnTo>
                  <a:lnTo>
                    <a:pt x="118885" y="117783"/>
                  </a:lnTo>
                  <a:lnTo>
                    <a:pt x="120000" y="115883"/>
                  </a:lnTo>
                  <a:lnTo>
                    <a:pt x="120000" y="113984"/>
                  </a:lnTo>
                  <a:lnTo>
                    <a:pt x="118885" y="112717"/>
                  </a:lnTo>
                  <a:lnTo>
                    <a:pt x="117399" y="111451"/>
                  </a:lnTo>
                  <a:lnTo>
                    <a:pt x="115541" y="111134"/>
                  </a:lnTo>
                  <a:lnTo>
                    <a:pt x="109597" y="111134"/>
                  </a:lnTo>
                  <a:lnTo>
                    <a:pt x="103653" y="111134"/>
                  </a:lnTo>
                  <a:lnTo>
                    <a:pt x="97708" y="110817"/>
                  </a:lnTo>
                  <a:lnTo>
                    <a:pt x="92136" y="110501"/>
                  </a:lnTo>
                  <a:lnTo>
                    <a:pt x="85820" y="110184"/>
                  </a:lnTo>
                  <a:lnTo>
                    <a:pt x="79876" y="109234"/>
                  </a:lnTo>
                  <a:lnTo>
                    <a:pt x="74303" y="108601"/>
                  </a:lnTo>
                  <a:lnTo>
                    <a:pt x="67987" y="107968"/>
                  </a:lnTo>
                  <a:lnTo>
                    <a:pt x="62414" y="106701"/>
                  </a:lnTo>
                  <a:lnTo>
                    <a:pt x="56099" y="105751"/>
                  </a:lnTo>
                  <a:lnTo>
                    <a:pt x="50526" y="104168"/>
                  </a:lnTo>
                  <a:lnTo>
                    <a:pt x="44953" y="102902"/>
                  </a:lnTo>
                  <a:lnTo>
                    <a:pt x="39380" y="101319"/>
                  </a:lnTo>
                  <a:lnTo>
                    <a:pt x="34179" y="99102"/>
                  </a:lnTo>
                  <a:lnTo>
                    <a:pt x="28235" y="96886"/>
                  </a:lnTo>
                  <a:lnTo>
                    <a:pt x="23034" y="94986"/>
                  </a:lnTo>
                  <a:lnTo>
                    <a:pt x="18947" y="92137"/>
                  </a:lnTo>
                  <a:lnTo>
                    <a:pt x="15232" y="88654"/>
                  </a:lnTo>
                  <a:lnTo>
                    <a:pt x="13003" y="85171"/>
                  </a:lnTo>
                  <a:lnTo>
                    <a:pt x="11517" y="80738"/>
                  </a:lnTo>
                  <a:lnTo>
                    <a:pt x="11517" y="75672"/>
                  </a:lnTo>
                  <a:lnTo>
                    <a:pt x="12260" y="69023"/>
                  </a:lnTo>
                  <a:lnTo>
                    <a:pt x="14117" y="62374"/>
                  </a:lnTo>
                  <a:lnTo>
                    <a:pt x="15603" y="57625"/>
                  </a:lnTo>
                  <a:lnTo>
                    <a:pt x="18947" y="52242"/>
                  </a:lnTo>
                  <a:lnTo>
                    <a:pt x="22291" y="47493"/>
                  </a:lnTo>
                  <a:lnTo>
                    <a:pt x="25263" y="43060"/>
                  </a:lnTo>
                  <a:lnTo>
                    <a:pt x="29349" y="39261"/>
                  </a:lnTo>
                  <a:lnTo>
                    <a:pt x="33065" y="35145"/>
                  </a:lnTo>
                  <a:lnTo>
                    <a:pt x="37523" y="31662"/>
                  </a:lnTo>
                  <a:lnTo>
                    <a:pt x="42352" y="27862"/>
                  </a:lnTo>
                  <a:lnTo>
                    <a:pt x="47925" y="24063"/>
                  </a:lnTo>
                  <a:lnTo>
                    <a:pt x="53498" y="20263"/>
                  </a:lnTo>
                  <a:lnTo>
                    <a:pt x="60185" y="16781"/>
                  </a:lnTo>
                  <a:lnTo>
                    <a:pt x="67244" y="12981"/>
                  </a:lnTo>
                  <a:lnTo>
                    <a:pt x="74674" y="9815"/>
                  </a:lnTo>
                  <a:lnTo>
                    <a:pt x="81362" y="6965"/>
                  </a:lnTo>
                  <a:lnTo>
                    <a:pt x="88049" y="4432"/>
                  </a:lnTo>
                  <a:lnTo>
                    <a:pt x="93993" y="2216"/>
                  </a:lnTo>
                  <a:lnTo>
                    <a:pt x="99566" y="316"/>
                  </a:lnTo>
                  <a:lnTo>
                    <a:pt x="94736" y="0"/>
                  </a:lnTo>
                  <a:lnTo>
                    <a:pt x="88421" y="316"/>
                  </a:lnTo>
                  <a:lnTo>
                    <a:pt x="82105" y="1583"/>
                  </a:lnTo>
                  <a:lnTo>
                    <a:pt x="74674" y="3482"/>
                  </a:lnTo>
                  <a:lnTo>
                    <a:pt x="67244" y="6015"/>
                  </a:lnTo>
                  <a:lnTo>
                    <a:pt x="59814" y="8865"/>
                  </a:lnTo>
                  <a:lnTo>
                    <a:pt x="52755" y="12348"/>
                  </a:lnTo>
                  <a:lnTo>
                    <a:pt x="46811" y="15831"/>
                  </a:lnTo>
                  <a:close/>
                </a:path>
              </a:pathLst>
            </a:custGeom>
            <a:solidFill>
              <a:srgbClr val="0000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73" name="Google Shape;3273;p23"/>
            <p:cNvSpPr/>
            <p:nvPr/>
          </p:nvSpPr>
          <p:spPr>
            <a:xfrm>
              <a:off x="5462587" y="4984750"/>
              <a:ext cx="176212" cy="146050"/>
            </a:xfrm>
            <a:custGeom>
              <a:rect b="b" l="l" r="r" t="t"/>
              <a:pathLst>
                <a:path extrusionOk="0" h="120000" w="120000">
                  <a:moveTo>
                    <a:pt x="100000" y="36996"/>
                  </a:moveTo>
                  <a:lnTo>
                    <a:pt x="105531" y="43636"/>
                  </a:lnTo>
                  <a:lnTo>
                    <a:pt x="108510" y="51225"/>
                  </a:lnTo>
                  <a:lnTo>
                    <a:pt x="110212" y="59288"/>
                  </a:lnTo>
                  <a:lnTo>
                    <a:pt x="110212" y="68300"/>
                  </a:lnTo>
                  <a:lnTo>
                    <a:pt x="109361" y="75415"/>
                  </a:lnTo>
                  <a:lnTo>
                    <a:pt x="107234" y="81106"/>
                  </a:lnTo>
                  <a:lnTo>
                    <a:pt x="103829" y="87272"/>
                  </a:lnTo>
                  <a:lnTo>
                    <a:pt x="100425" y="92015"/>
                  </a:lnTo>
                  <a:lnTo>
                    <a:pt x="95744" y="97707"/>
                  </a:lnTo>
                  <a:lnTo>
                    <a:pt x="91489" y="101976"/>
                  </a:lnTo>
                  <a:lnTo>
                    <a:pt x="86808" y="106719"/>
                  </a:lnTo>
                  <a:lnTo>
                    <a:pt x="82553" y="111936"/>
                  </a:lnTo>
                  <a:lnTo>
                    <a:pt x="81276" y="113359"/>
                  </a:lnTo>
                  <a:lnTo>
                    <a:pt x="80851" y="114782"/>
                  </a:lnTo>
                  <a:lnTo>
                    <a:pt x="81276" y="116679"/>
                  </a:lnTo>
                  <a:lnTo>
                    <a:pt x="82553" y="118102"/>
                  </a:lnTo>
                  <a:lnTo>
                    <a:pt x="83829" y="119525"/>
                  </a:lnTo>
                  <a:lnTo>
                    <a:pt x="85531" y="120000"/>
                  </a:lnTo>
                  <a:lnTo>
                    <a:pt x="87234" y="119525"/>
                  </a:lnTo>
                  <a:lnTo>
                    <a:pt x="88936" y="118102"/>
                  </a:lnTo>
                  <a:lnTo>
                    <a:pt x="98723" y="110988"/>
                  </a:lnTo>
                  <a:lnTo>
                    <a:pt x="106808" y="101976"/>
                  </a:lnTo>
                  <a:lnTo>
                    <a:pt x="113617" y="91067"/>
                  </a:lnTo>
                  <a:lnTo>
                    <a:pt x="118297" y="79683"/>
                  </a:lnTo>
                  <a:lnTo>
                    <a:pt x="120000" y="66877"/>
                  </a:lnTo>
                  <a:lnTo>
                    <a:pt x="118723" y="55019"/>
                  </a:lnTo>
                  <a:lnTo>
                    <a:pt x="114893" y="43636"/>
                  </a:lnTo>
                  <a:lnTo>
                    <a:pt x="106808" y="33201"/>
                  </a:lnTo>
                  <a:lnTo>
                    <a:pt x="100851" y="27984"/>
                  </a:lnTo>
                  <a:lnTo>
                    <a:pt x="94042" y="22766"/>
                  </a:lnTo>
                  <a:lnTo>
                    <a:pt x="85957" y="18498"/>
                  </a:lnTo>
                  <a:lnTo>
                    <a:pt x="77872" y="14703"/>
                  </a:lnTo>
                  <a:lnTo>
                    <a:pt x="69361" y="11383"/>
                  </a:lnTo>
                  <a:lnTo>
                    <a:pt x="60425" y="8537"/>
                  </a:lnTo>
                  <a:lnTo>
                    <a:pt x="51914" y="6166"/>
                  </a:lnTo>
                  <a:lnTo>
                    <a:pt x="42978" y="3794"/>
                  </a:lnTo>
                  <a:lnTo>
                    <a:pt x="34893" y="2371"/>
                  </a:lnTo>
                  <a:lnTo>
                    <a:pt x="26808" y="948"/>
                  </a:lnTo>
                  <a:lnTo>
                    <a:pt x="20000" y="0"/>
                  </a:lnTo>
                  <a:lnTo>
                    <a:pt x="13617" y="0"/>
                  </a:lnTo>
                  <a:lnTo>
                    <a:pt x="8085" y="0"/>
                  </a:lnTo>
                  <a:lnTo>
                    <a:pt x="4255" y="474"/>
                  </a:lnTo>
                  <a:lnTo>
                    <a:pt x="1702" y="1897"/>
                  </a:lnTo>
                  <a:lnTo>
                    <a:pt x="0" y="2845"/>
                  </a:lnTo>
                  <a:lnTo>
                    <a:pt x="5106" y="3794"/>
                  </a:lnTo>
                  <a:lnTo>
                    <a:pt x="10638" y="4268"/>
                  </a:lnTo>
                  <a:lnTo>
                    <a:pt x="16170" y="5691"/>
                  </a:lnTo>
                  <a:lnTo>
                    <a:pt x="22127" y="6640"/>
                  </a:lnTo>
                  <a:lnTo>
                    <a:pt x="28510" y="7588"/>
                  </a:lnTo>
                  <a:lnTo>
                    <a:pt x="34893" y="8537"/>
                  </a:lnTo>
                  <a:lnTo>
                    <a:pt x="41276" y="10434"/>
                  </a:lnTo>
                  <a:lnTo>
                    <a:pt x="48510" y="11857"/>
                  </a:lnTo>
                  <a:lnTo>
                    <a:pt x="54893" y="14229"/>
                  </a:lnTo>
                  <a:lnTo>
                    <a:pt x="62127" y="16600"/>
                  </a:lnTo>
                  <a:lnTo>
                    <a:pt x="68936" y="18972"/>
                  </a:lnTo>
                  <a:lnTo>
                    <a:pt x="75319" y="21818"/>
                  </a:lnTo>
                  <a:lnTo>
                    <a:pt x="81702" y="25138"/>
                  </a:lnTo>
                  <a:lnTo>
                    <a:pt x="88510" y="28458"/>
                  </a:lnTo>
                  <a:lnTo>
                    <a:pt x="94468" y="32727"/>
                  </a:lnTo>
                  <a:lnTo>
                    <a:pt x="100000" y="36996"/>
                  </a:lnTo>
                  <a:close/>
                </a:path>
              </a:pathLst>
            </a:custGeom>
            <a:solidFill>
              <a:srgbClr val="0000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74" name="Google Shape;3274;p23"/>
            <p:cNvSpPr/>
            <p:nvPr/>
          </p:nvSpPr>
          <p:spPr>
            <a:xfrm>
              <a:off x="5113337" y="5065712"/>
              <a:ext cx="71436" cy="134936"/>
            </a:xfrm>
            <a:custGeom>
              <a:rect b="b" l="l" r="r" t="t"/>
              <a:pathLst>
                <a:path extrusionOk="0" h="120000" w="120000">
                  <a:moveTo>
                    <a:pt x="0" y="65084"/>
                  </a:moveTo>
                  <a:lnTo>
                    <a:pt x="0" y="75254"/>
                  </a:lnTo>
                  <a:lnTo>
                    <a:pt x="5217" y="84406"/>
                  </a:lnTo>
                  <a:lnTo>
                    <a:pt x="13565" y="93559"/>
                  </a:lnTo>
                  <a:lnTo>
                    <a:pt x="25043" y="100677"/>
                  </a:lnTo>
                  <a:lnTo>
                    <a:pt x="40695" y="107288"/>
                  </a:lnTo>
                  <a:lnTo>
                    <a:pt x="57391" y="113389"/>
                  </a:lnTo>
                  <a:lnTo>
                    <a:pt x="77217" y="117457"/>
                  </a:lnTo>
                  <a:lnTo>
                    <a:pt x="96000" y="119491"/>
                  </a:lnTo>
                  <a:lnTo>
                    <a:pt x="102260" y="120000"/>
                  </a:lnTo>
                  <a:lnTo>
                    <a:pt x="108521" y="118983"/>
                  </a:lnTo>
                  <a:lnTo>
                    <a:pt x="113739" y="117457"/>
                  </a:lnTo>
                  <a:lnTo>
                    <a:pt x="115826" y="114915"/>
                  </a:lnTo>
                  <a:lnTo>
                    <a:pt x="115826" y="111864"/>
                  </a:lnTo>
                  <a:lnTo>
                    <a:pt x="114782" y="109322"/>
                  </a:lnTo>
                  <a:lnTo>
                    <a:pt x="111652" y="106779"/>
                  </a:lnTo>
                  <a:lnTo>
                    <a:pt x="105391" y="105762"/>
                  </a:lnTo>
                  <a:lnTo>
                    <a:pt x="85565" y="102203"/>
                  </a:lnTo>
                  <a:lnTo>
                    <a:pt x="66782" y="97627"/>
                  </a:lnTo>
                  <a:lnTo>
                    <a:pt x="52173" y="91016"/>
                  </a:lnTo>
                  <a:lnTo>
                    <a:pt x="41739" y="83898"/>
                  </a:lnTo>
                  <a:lnTo>
                    <a:pt x="34434" y="75254"/>
                  </a:lnTo>
                  <a:lnTo>
                    <a:pt x="30260" y="66101"/>
                  </a:lnTo>
                  <a:lnTo>
                    <a:pt x="30260" y="55932"/>
                  </a:lnTo>
                  <a:lnTo>
                    <a:pt x="36521" y="45254"/>
                  </a:lnTo>
                  <a:lnTo>
                    <a:pt x="44869" y="37627"/>
                  </a:lnTo>
                  <a:lnTo>
                    <a:pt x="58434" y="30508"/>
                  </a:lnTo>
                  <a:lnTo>
                    <a:pt x="73043" y="23389"/>
                  </a:lnTo>
                  <a:lnTo>
                    <a:pt x="88695" y="16779"/>
                  </a:lnTo>
                  <a:lnTo>
                    <a:pt x="102260" y="11694"/>
                  </a:lnTo>
                  <a:lnTo>
                    <a:pt x="113739" y="6101"/>
                  </a:lnTo>
                  <a:lnTo>
                    <a:pt x="120000" y="3050"/>
                  </a:lnTo>
                  <a:lnTo>
                    <a:pt x="120000" y="0"/>
                  </a:lnTo>
                  <a:lnTo>
                    <a:pt x="106434" y="2033"/>
                  </a:lnTo>
                  <a:lnTo>
                    <a:pt x="88695" y="6101"/>
                  </a:lnTo>
                  <a:lnTo>
                    <a:pt x="70956" y="13220"/>
                  </a:lnTo>
                  <a:lnTo>
                    <a:pt x="51130" y="21355"/>
                  </a:lnTo>
                  <a:lnTo>
                    <a:pt x="33391" y="31016"/>
                  </a:lnTo>
                  <a:lnTo>
                    <a:pt x="17739" y="41694"/>
                  </a:lnTo>
                  <a:lnTo>
                    <a:pt x="6260" y="53389"/>
                  </a:lnTo>
                  <a:lnTo>
                    <a:pt x="0" y="65084"/>
                  </a:lnTo>
                  <a:close/>
                </a:path>
              </a:pathLst>
            </a:custGeom>
            <a:solidFill>
              <a:srgbClr val="0000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75" name="Google Shape;3275;p23"/>
            <p:cNvSpPr/>
            <p:nvPr/>
          </p:nvSpPr>
          <p:spPr>
            <a:xfrm>
              <a:off x="5608637" y="4975225"/>
              <a:ext cx="152399" cy="180975"/>
            </a:xfrm>
            <a:custGeom>
              <a:rect b="b" l="l" r="r" t="t"/>
              <a:pathLst>
                <a:path extrusionOk="0" h="120000" w="120000">
                  <a:moveTo>
                    <a:pt x="97959" y="44903"/>
                  </a:moveTo>
                  <a:lnTo>
                    <a:pt x="101877" y="48000"/>
                  </a:lnTo>
                  <a:lnTo>
                    <a:pt x="104816" y="51483"/>
                  </a:lnTo>
                  <a:lnTo>
                    <a:pt x="107755" y="55741"/>
                  </a:lnTo>
                  <a:lnTo>
                    <a:pt x="109224" y="59612"/>
                  </a:lnTo>
                  <a:lnTo>
                    <a:pt x="110693" y="63483"/>
                  </a:lnTo>
                  <a:lnTo>
                    <a:pt x="109714" y="68129"/>
                  </a:lnTo>
                  <a:lnTo>
                    <a:pt x="108734" y="72387"/>
                  </a:lnTo>
                  <a:lnTo>
                    <a:pt x="105795" y="76645"/>
                  </a:lnTo>
                  <a:lnTo>
                    <a:pt x="101877" y="80903"/>
                  </a:lnTo>
                  <a:lnTo>
                    <a:pt x="97469" y="84774"/>
                  </a:lnTo>
                  <a:lnTo>
                    <a:pt x="92081" y="88645"/>
                  </a:lnTo>
                  <a:lnTo>
                    <a:pt x="86693" y="92129"/>
                  </a:lnTo>
                  <a:lnTo>
                    <a:pt x="81306" y="95225"/>
                  </a:lnTo>
                  <a:lnTo>
                    <a:pt x="75428" y="98709"/>
                  </a:lnTo>
                  <a:lnTo>
                    <a:pt x="69551" y="102193"/>
                  </a:lnTo>
                  <a:lnTo>
                    <a:pt x="64653" y="106451"/>
                  </a:lnTo>
                  <a:lnTo>
                    <a:pt x="62693" y="107612"/>
                  </a:lnTo>
                  <a:lnTo>
                    <a:pt x="61714" y="109548"/>
                  </a:lnTo>
                  <a:lnTo>
                    <a:pt x="60734" y="111096"/>
                  </a:lnTo>
                  <a:lnTo>
                    <a:pt x="59265" y="113032"/>
                  </a:lnTo>
                  <a:lnTo>
                    <a:pt x="58775" y="114580"/>
                  </a:lnTo>
                  <a:lnTo>
                    <a:pt x="58775" y="116516"/>
                  </a:lnTo>
                  <a:lnTo>
                    <a:pt x="59755" y="118451"/>
                  </a:lnTo>
                  <a:lnTo>
                    <a:pt x="61714" y="119612"/>
                  </a:lnTo>
                  <a:lnTo>
                    <a:pt x="64163" y="120000"/>
                  </a:lnTo>
                  <a:lnTo>
                    <a:pt x="66122" y="120000"/>
                  </a:lnTo>
                  <a:lnTo>
                    <a:pt x="68081" y="119612"/>
                  </a:lnTo>
                  <a:lnTo>
                    <a:pt x="69551" y="118451"/>
                  </a:lnTo>
                  <a:lnTo>
                    <a:pt x="75428" y="113032"/>
                  </a:lnTo>
                  <a:lnTo>
                    <a:pt x="81795" y="108387"/>
                  </a:lnTo>
                  <a:lnTo>
                    <a:pt x="88163" y="104129"/>
                  </a:lnTo>
                  <a:lnTo>
                    <a:pt x="95020" y="99483"/>
                  </a:lnTo>
                  <a:lnTo>
                    <a:pt x="101387" y="95225"/>
                  </a:lnTo>
                  <a:lnTo>
                    <a:pt x="107755" y="90193"/>
                  </a:lnTo>
                  <a:lnTo>
                    <a:pt x="112653" y="84774"/>
                  </a:lnTo>
                  <a:lnTo>
                    <a:pt x="116571" y="78967"/>
                  </a:lnTo>
                  <a:lnTo>
                    <a:pt x="119510" y="72000"/>
                  </a:lnTo>
                  <a:lnTo>
                    <a:pt x="120000" y="65419"/>
                  </a:lnTo>
                  <a:lnTo>
                    <a:pt x="119020" y="58838"/>
                  </a:lnTo>
                  <a:lnTo>
                    <a:pt x="116081" y="51870"/>
                  </a:lnTo>
                  <a:lnTo>
                    <a:pt x="111673" y="46064"/>
                  </a:lnTo>
                  <a:lnTo>
                    <a:pt x="106285" y="40645"/>
                  </a:lnTo>
                  <a:lnTo>
                    <a:pt x="99428" y="36000"/>
                  </a:lnTo>
                  <a:lnTo>
                    <a:pt x="92081" y="32129"/>
                  </a:lnTo>
                  <a:lnTo>
                    <a:pt x="86204" y="29419"/>
                  </a:lnTo>
                  <a:lnTo>
                    <a:pt x="79836" y="26709"/>
                  </a:lnTo>
                  <a:lnTo>
                    <a:pt x="73959" y="23612"/>
                  </a:lnTo>
                  <a:lnTo>
                    <a:pt x="66612" y="20903"/>
                  </a:lnTo>
                  <a:lnTo>
                    <a:pt x="59755" y="17806"/>
                  </a:lnTo>
                  <a:lnTo>
                    <a:pt x="52408" y="15096"/>
                  </a:lnTo>
                  <a:lnTo>
                    <a:pt x="45551" y="12000"/>
                  </a:lnTo>
                  <a:lnTo>
                    <a:pt x="38693" y="9290"/>
                  </a:lnTo>
                  <a:lnTo>
                    <a:pt x="32326" y="6967"/>
                  </a:lnTo>
                  <a:lnTo>
                    <a:pt x="25959" y="5032"/>
                  </a:lnTo>
                  <a:lnTo>
                    <a:pt x="19591" y="3096"/>
                  </a:lnTo>
                  <a:lnTo>
                    <a:pt x="14693" y="1935"/>
                  </a:lnTo>
                  <a:lnTo>
                    <a:pt x="9795" y="387"/>
                  </a:lnTo>
                  <a:lnTo>
                    <a:pt x="5877" y="0"/>
                  </a:lnTo>
                  <a:lnTo>
                    <a:pt x="2448" y="0"/>
                  </a:lnTo>
                  <a:lnTo>
                    <a:pt x="0" y="774"/>
                  </a:lnTo>
                  <a:lnTo>
                    <a:pt x="5387" y="3096"/>
                  </a:lnTo>
                  <a:lnTo>
                    <a:pt x="11265" y="5419"/>
                  </a:lnTo>
                  <a:lnTo>
                    <a:pt x="17632" y="7741"/>
                  </a:lnTo>
                  <a:lnTo>
                    <a:pt x="23020" y="9677"/>
                  </a:lnTo>
                  <a:lnTo>
                    <a:pt x="29387" y="12000"/>
                  </a:lnTo>
                  <a:lnTo>
                    <a:pt x="35755" y="14322"/>
                  </a:lnTo>
                  <a:lnTo>
                    <a:pt x="42122" y="17032"/>
                  </a:lnTo>
                  <a:lnTo>
                    <a:pt x="48489" y="19741"/>
                  </a:lnTo>
                  <a:lnTo>
                    <a:pt x="55346" y="22064"/>
                  </a:lnTo>
                  <a:lnTo>
                    <a:pt x="61714" y="24774"/>
                  </a:lnTo>
                  <a:lnTo>
                    <a:pt x="68081" y="27483"/>
                  </a:lnTo>
                  <a:lnTo>
                    <a:pt x="74448" y="30580"/>
                  </a:lnTo>
                  <a:lnTo>
                    <a:pt x="80816" y="34064"/>
                  </a:lnTo>
                  <a:lnTo>
                    <a:pt x="86204" y="37161"/>
                  </a:lnTo>
                  <a:lnTo>
                    <a:pt x="92081" y="41032"/>
                  </a:lnTo>
                  <a:lnTo>
                    <a:pt x="97959" y="44903"/>
                  </a:lnTo>
                  <a:close/>
                </a:path>
              </a:pathLst>
            </a:custGeom>
            <a:solidFill>
              <a:srgbClr val="0000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276" name="Google Shape;3276;p23"/>
            <p:cNvGrpSpPr/>
            <p:nvPr/>
          </p:nvGrpSpPr>
          <p:grpSpPr>
            <a:xfrm>
              <a:off x="5292725" y="5226050"/>
              <a:ext cx="460375" cy="558800"/>
              <a:chOff x="5991225" y="3846512"/>
              <a:chExt cx="300036" cy="454025"/>
            </a:xfrm>
          </p:grpSpPr>
          <p:sp>
            <p:nvSpPr>
              <p:cNvPr id="3277" name="Google Shape;3277;p23"/>
              <p:cNvSpPr txBox="1"/>
              <p:nvPr/>
            </p:nvSpPr>
            <p:spPr>
              <a:xfrm>
                <a:off x="6016625" y="4143375"/>
                <a:ext cx="242886" cy="88900"/>
              </a:xfrm>
              <a:prstGeom prst="rect">
                <a:avLst/>
              </a:prstGeom>
              <a:solidFill>
                <a:schemeClr va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78" name="Google Shape;3278;p23"/>
              <p:cNvSpPr txBox="1"/>
              <p:nvPr/>
            </p:nvSpPr>
            <p:spPr>
              <a:xfrm>
                <a:off x="5991225" y="4211637"/>
                <a:ext cx="300036" cy="88900"/>
              </a:xfrm>
              <a:prstGeom prst="rect">
                <a:avLst/>
              </a:prstGeom>
              <a:solidFill>
                <a:schemeClr va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79" name="Google Shape;3279;p23"/>
              <p:cNvSpPr txBox="1"/>
              <p:nvPr/>
            </p:nvSpPr>
            <p:spPr>
              <a:xfrm>
                <a:off x="6045200" y="4070350"/>
                <a:ext cx="188912" cy="88900"/>
              </a:xfrm>
              <a:prstGeom prst="rect">
                <a:avLst/>
              </a:prstGeom>
              <a:solidFill>
                <a:schemeClr va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80" name="Google Shape;3280;p23"/>
              <p:cNvSpPr txBox="1"/>
              <p:nvPr/>
            </p:nvSpPr>
            <p:spPr>
              <a:xfrm>
                <a:off x="6061075" y="3997325"/>
                <a:ext cx="153987" cy="88900"/>
              </a:xfrm>
              <a:prstGeom prst="rect">
                <a:avLst/>
              </a:prstGeom>
              <a:solidFill>
                <a:schemeClr va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81" name="Google Shape;3281;p23"/>
              <p:cNvSpPr txBox="1"/>
              <p:nvPr/>
            </p:nvSpPr>
            <p:spPr>
              <a:xfrm>
                <a:off x="6076950" y="3924300"/>
                <a:ext cx="117474" cy="88900"/>
              </a:xfrm>
              <a:prstGeom prst="rect">
                <a:avLst/>
              </a:prstGeom>
              <a:solidFill>
                <a:schemeClr va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82" name="Google Shape;3282;p23"/>
              <p:cNvSpPr txBox="1"/>
              <p:nvPr/>
            </p:nvSpPr>
            <p:spPr>
              <a:xfrm>
                <a:off x="6094412" y="3846512"/>
                <a:ext cx="80961" cy="88900"/>
              </a:xfrm>
              <a:prstGeom prst="rect">
                <a:avLst/>
              </a:prstGeom>
              <a:solidFill>
                <a:schemeClr va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283" name="Google Shape;3283;p23"/>
            <p:cNvGrpSpPr/>
            <p:nvPr/>
          </p:nvGrpSpPr>
          <p:grpSpPr>
            <a:xfrm>
              <a:off x="5429250" y="5303837"/>
              <a:ext cx="166686" cy="73024"/>
              <a:chOff x="5429250" y="5303837"/>
              <a:chExt cx="166686" cy="73024"/>
            </a:xfrm>
          </p:grpSpPr>
          <p:sp>
            <p:nvSpPr>
              <p:cNvPr id="3284" name="Google Shape;3284;p23"/>
              <p:cNvSpPr txBox="1"/>
              <p:nvPr/>
            </p:nvSpPr>
            <p:spPr>
              <a:xfrm>
                <a:off x="5457825" y="5303837"/>
                <a:ext cx="114300" cy="5079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85" name="Google Shape;3285;p23"/>
              <p:cNvSpPr txBox="1"/>
              <p:nvPr/>
            </p:nvSpPr>
            <p:spPr>
              <a:xfrm>
                <a:off x="5429250" y="5326062"/>
                <a:ext cx="166686" cy="5079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286" name="Google Shape;3286;p23"/>
            <p:cNvGrpSpPr/>
            <p:nvPr/>
          </p:nvGrpSpPr>
          <p:grpSpPr>
            <a:xfrm>
              <a:off x="5411786" y="5394325"/>
              <a:ext cx="214311" cy="73024"/>
              <a:chOff x="5429250" y="5303837"/>
              <a:chExt cx="166686" cy="73024"/>
            </a:xfrm>
          </p:grpSpPr>
          <p:sp>
            <p:nvSpPr>
              <p:cNvPr id="3287" name="Google Shape;3287;p23"/>
              <p:cNvSpPr txBox="1"/>
              <p:nvPr/>
            </p:nvSpPr>
            <p:spPr>
              <a:xfrm>
                <a:off x="5457825" y="5303837"/>
                <a:ext cx="114300" cy="5079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88" name="Google Shape;3288;p23"/>
              <p:cNvSpPr txBox="1"/>
              <p:nvPr/>
            </p:nvSpPr>
            <p:spPr>
              <a:xfrm>
                <a:off x="5429250" y="5326062"/>
                <a:ext cx="166686" cy="5079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289" name="Google Shape;3289;p23"/>
            <p:cNvGrpSpPr/>
            <p:nvPr/>
          </p:nvGrpSpPr>
          <p:grpSpPr>
            <a:xfrm>
              <a:off x="5384799" y="5484812"/>
              <a:ext cx="266699" cy="73024"/>
              <a:chOff x="5429250" y="5303837"/>
              <a:chExt cx="166686" cy="73024"/>
            </a:xfrm>
          </p:grpSpPr>
          <p:sp>
            <p:nvSpPr>
              <p:cNvPr id="3290" name="Google Shape;3290;p23"/>
              <p:cNvSpPr txBox="1"/>
              <p:nvPr/>
            </p:nvSpPr>
            <p:spPr>
              <a:xfrm>
                <a:off x="5457825" y="5303837"/>
                <a:ext cx="114300" cy="5079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91" name="Google Shape;3291;p23"/>
              <p:cNvSpPr txBox="1"/>
              <p:nvPr/>
            </p:nvSpPr>
            <p:spPr>
              <a:xfrm>
                <a:off x="5429250" y="5326062"/>
                <a:ext cx="166686" cy="5079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292" name="Google Shape;3292;p23"/>
            <p:cNvGrpSpPr/>
            <p:nvPr/>
          </p:nvGrpSpPr>
          <p:grpSpPr>
            <a:xfrm>
              <a:off x="5362574" y="5575300"/>
              <a:ext cx="322261" cy="73024"/>
              <a:chOff x="5429250" y="5303837"/>
              <a:chExt cx="166686" cy="73024"/>
            </a:xfrm>
          </p:grpSpPr>
          <p:sp>
            <p:nvSpPr>
              <p:cNvPr id="3293" name="Google Shape;3293;p23"/>
              <p:cNvSpPr txBox="1"/>
              <p:nvPr/>
            </p:nvSpPr>
            <p:spPr>
              <a:xfrm>
                <a:off x="5457825" y="5303837"/>
                <a:ext cx="114300" cy="5079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94" name="Google Shape;3294;p23"/>
              <p:cNvSpPr txBox="1"/>
              <p:nvPr/>
            </p:nvSpPr>
            <p:spPr>
              <a:xfrm>
                <a:off x="5429250" y="5326062"/>
                <a:ext cx="166686" cy="5079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3295" name="Google Shape;3295;p23"/>
            <p:cNvSpPr txBox="1"/>
            <p:nvPr/>
          </p:nvSpPr>
          <p:spPr>
            <a:xfrm>
              <a:off x="5338762" y="5653087"/>
              <a:ext cx="358775" cy="52387"/>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296" name="Google Shape;3296;p23"/>
            <p:cNvSpPr txBox="1"/>
            <p:nvPr/>
          </p:nvSpPr>
          <p:spPr>
            <a:xfrm>
              <a:off x="5368925" y="5683250"/>
              <a:ext cx="368299" cy="5079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1" name="Shape 3301"/>
        <p:cNvGrpSpPr/>
        <p:nvPr/>
      </p:nvGrpSpPr>
      <p:grpSpPr>
        <a:xfrm>
          <a:off x="0" y="0"/>
          <a:ext cx="0" cy="0"/>
          <a:chOff x="0" y="0"/>
          <a:chExt cx="0" cy="0"/>
        </a:xfrm>
      </p:grpSpPr>
      <p:sp>
        <p:nvSpPr>
          <p:cNvPr id="3302" name="Google Shape;3302;p24"/>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4000"/>
              <a:buFont typeface="Comic Sans MS"/>
              <a:buNone/>
            </a:pPr>
            <a:r>
              <a:t/>
            </a:r>
            <a:endParaRPr/>
          </a:p>
        </p:txBody>
      </p:sp>
      <p:sp>
        <p:nvSpPr>
          <p:cNvPr id="3303" name="Google Shape;3303;p24"/>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descr="mage result for cellular spectrum electromagnetic waves png&quot;" id="3304" name="Google Shape;3304;p24"/>
          <p:cNvPicPr preferRelativeResize="0"/>
          <p:nvPr/>
        </p:nvPicPr>
        <p:blipFill rotWithShape="1">
          <a:blip r:embed="rId3">
            <a:alphaModFix/>
          </a:blip>
          <a:srcRect b="0" l="0" r="0" t="0"/>
          <a:stretch/>
        </p:blipFill>
        <p:spPr>
          <a:xfrm>
            <a:off x="227020" y="100762"/>
            <a:ext cx="7930862" cy="653760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8" name="Shape 3308"/>
        <p:cNvGrpSpPr/>
        <p:nvPr/>
      </p:nvGrpSpPr>
      <p:grpSpPr>
        <a:xfrm>
          <a:off x="0" y="0"/>
          <a:ext cx="0" cy="0"/>
          <a:chOff x="0" y="0"/>
          <a:chExt cx="0" cy="0"/>
        </a:xfrm>
      </p:grpSpPr>
      <p:sp>
        <p:nvSpPr>
          <p:cNvPr id="3309" name="Google Shape;3309;p25"/>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3310" name="Google Shape;3310;p25"/>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3311" name="Google Shape;3311;p25"/>
          <p:cNvSpPr txBox="1"/>
          <p:nvPr>
            <p:ph type="title"/>
          </p:nvPr>
        </p:nvSpPr>
        <p:spPr>
          <a:xfrm>
            <a:off x="276225" y="187325"/>
            <a:ext cx="8381999"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800"/>
              <a:buFont typeface="Comic Sans MS"/>
              <a:buNone/>
            </a:pPr>
            <a:r>
              <a:rPr b="0" i="0" lang="en-US" sz="3200" u="sng" cap="none" strike="noStrike">
                <a:solidFill>
                  <a:schemeClr val="accent2"/>
                </a:solidFill>
                <a:latin typeface="Comic Sans MS"/>
                <a:ea typeface="Comic Sans MS"/>
                <a:cs typeface="Comic Sans MS"/>
                <a:sym typeface="Comic Sans MS"/>
              </a:rPr>
              <a:t>Home networks</a:t>
            </a:r>
            <a:endParaRPr/>
          </a:p>
        </p:txBody>
      </p:sp>
      <p:sp>
        <p:nvSpPr>
          <p:cNvPr id="3312" name="Google Shape;3312;p25"/>
          <p:cNvSpPr txBox="1"/>
          <p:nvPr>
            <p:ph idx="1" type="body"/>
          </p:nvPr>
        </p:nvSpPr>
        <p:spPr>
          <a:xfrm>
            <a:off x="438150" y="1266825"/>
            <a:ext cx="7770812" cy="48767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600"/>
              <a:buFont typeface="Noto Sans Symbols"/>
              <a:buNone/>
            </a:pPr>
            <a:r>
              <a:rPr b="0" i="0" lang="en-US" sz="2400" u="none" cap="none" strike="noStrike">
                <a:solidFill>
                  <a:srgbClr val="FF0000"/>
                </a:solidFill>
                <a:latin typeface="Comic Sans MS"/>
                <a:ea typeface="Comic Sans MS"/>
                <a:cs typeface="Comic Sans MS"/>
                <a:sym typeface="Comic Sans MS"/>
              </a:rPr>
              <a:t>Typical home network components: </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DSL or cable modem</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router/firewall/NAT</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Ethernet</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wireless access</a:t>
            </a:r>
            <a:endParaRPr/>
          </a:p>
          <a:p>
            <a:pPr indent="-342900" lvl="0" marL="34290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dk1"/>
                </a:solidFill>
                <a:latin typeface="Comic Sans MS"/>
                <a:ea typeface="Comic Sans MS"/>
                <a:cs typeface="Comic Sans MS"/>
                <a:sym typeface="Comic Sans MS"/>
              </a:rPr>
              <a:t>    point</a:t>
            </a:r>
            <a:endParaRPr/>
          </a:p>
        </p:txBody>
      </p:sp>
      <p:grpSp>
        <p:nvGrpSpPr>
          <p:cNvPr id="3313" name="Google Shape;3313;p25"/>
          <p:cNvGrpSpPr/>
          <p:nvPr/>
        </p:nvGrpSpPr>
        <p:grpSpPr>
          <a:xfrm>
            <a:off x="6753225" y="3371850"/>
            <a:ext cx="622299" cy="793749"/>
            <a:chOff x="6203950" y="3770312"/>
            <a:chExt cx="622299" cy="793749"/>
          </a:xfrm>
        </p:grpSpPr>
        <p:pic>
          <p:nvPicPr>
            <p:cNvPr id="3314" name="Google Shape;3314;p25"/>
            <p:cNvPicPr preferRelativeResize="0"/>
            <p:nvPr/>
          </p:nvPicPr>
          <p:blipFill rotWithShape="1">
            <a:blip r:embed="rId3">
              <a:alphaModFix/>
            </a:blip>
            <a:srcRect b="0" l="0" r="0" t="0"/>
            <a:stretch/>
          </p:blipFill>
          <p:spPr>
            <a:xfrm>
              <a:off x="6203950" y="3770312"/>
              <a:ext cx="581024" cy="700086"/>
            </a:xfrm>
            <a:prstGeom prst="rect">
              <a:avLst/>
            </a:prstGeom>
            <a:noFill/>
            <a:ln>
              <a:noFill/>
            </a:ln>
          </p:spPr>
        </p:pic>
        <p:pic>
          <p:nvPicPr>
            <p:cNvPr id="3315" name="Google Shape;3315;p25"/>
            <p:cNvPicPr preferRelativeResize="0"/>
            <p:nvPr/>
          </p:nvPicPr>
          <p:blipFill rotWithShape="1">
            <a:blip r:embed="rId4">
              <a:alphaModFix/>
            </a:blip>
            <a:srcRect b="0" l="0" r="0" t="0"/>
            <a:stretch/>
          </p:blipFill>
          <p:spPr>
            <a:xfrm>
              <a:off x="6296025" y="3978275"/>
              <a:ext cx="530224" cy="585786"/>
            </a:xfrm>
            <a:prstGeom prst="rect">
              <a:avLst/>
            </a:prstGeom>
            <a:noFill/>
            <a:ln>
              <a:noFill/>
            </a:ln>
          </p:spPr>
        </p:pic>
      </p:grpSp>
      <p:grpSp>
        <p:nvGrpSpPr>
          <p:cNvPr id="3316" name="Google Shape;3316;p25"/>
          <p:cNvGrpSpPr/>
          <p:nvPr/>
        </p:nvGrpSpPr>
        <p:grpSpPr>
          <a:xfrm>
            <a:off x="6800850" y="4330700"/>
            <a:ext cx="622298" cy="793749"/>
            <a:chOff x="4556125" y="2409825"/>
            <a:chExt cx="463549" cy="507999"/>
          </a:xfrm>
        </p:grpSpPr>
        <p:pic>
          <p:nvPicPr>
            <p:cNvPr id="3317" name="Google Shape;3317;p25"/>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3318" name="Google Shape;3318;p25"/>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sp>
        <p:nvSpPr>
          <p:cNvPr id="3319" name="Google Shape;3319;p25"/>
          <p:cNvSpPr txBox="1"/>
          <p:nvPr/>
        </p:nvSpPr>
        <p:spPr>
          <a:xfrm>
            <a:off x="6478587" y="5133975"/>
            <a:ext cx="1147762" cy="1006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500"/>
              <a:buFont typeface="Comic Sans MS"/>
              <a:buNone/>
            </a:pPr>
            <a:r>
              <a:rPr b="0" i="0" lang="en-US" sz="2000" u="none" cap="none" strike="noStrike">
                <a:solidFill>
                  <a:srgbClr val="FF0000"/>
                </a:solidFill>
                <a:latin typeface="Comic Sans MS"/>
                <a:ea typeface="Comic Sans MS"/>
                <a:cs typeface="Comic Sans MS"/>
                <a:sym typeface="Comic Sans MS"/>
              </a:rPr>
              <a:t>wireless</a:t>
            </a:r>
            <a:endParaRPr/>
          </a:p>
          <a:p>
            <a:pPr indent="0" lvl="0" marL="0" marR="0" rtl="0" algn="ctr">
              <a:lnSpc>
                <a:spcPct val="100000"/>
              </a:lnSpc>
              <a:spcBef>
                <a:spcPts val="0"/>
              </a:spcBef>
              <a:spcAft>
                <a:spcPts val="0"/>
              </a:spcAft>
              <a:buClr>
                <a:srgbClr val="FF0000"/>
              </a:buClr>
              <a:buSzPts val="500"/>
              <a:buFont typeface="Comic Sans MS"/>
              <a:buNone/>
            </a:pPr>
            <a:r>
              <a:rPr b="0" i="0" lang="en-US" sz="2000" u="none" cap="none" strike="noStrike">
                <a:solidFill>
                  <a:srgbClr val="FF0000"/>
                </a:solidFill>
                <a:latin typeface="Comic Sans MS"/>
                <a:ea typeface="Comic Sans MS"/>
                <a:cs typeface="Comic Sans MS"/>
                <a:sym typeface="Comic Sans MS"/>
              </a:rPr>
              <a:t>access </a:t>
            </a:r>
            <a:endParaRPr/>
          </a:p>
          <a:p>
            <a:pPr indent="0" lvl="0" marL="0" marR="0" rtl="0" algn="ctr">
              <a:lnSpc>
                <a:spcPct val="100000"/>
              </a:lnSpc>
              <a:spcBef>
                <a:spcPts val="0"/>
              </a:spcBef>
              <a:spcAft>
                <a:spcPts val="0"/>
              </a:spcAft>
              <a:buClr>
                <a:srgbClr val="FF0000"/>
              </a:buClr>
              <a:buSzPts val="500"/>
              <a:buFont typeface="Comic Sans MS"/>
              <a:buNone/>
            </a:pPr>
            <a:r>
              <a:rPr b="0" i="0" lang="en-US" sz="2000" u="none" cap="none" strike="noStrike">
                <a:solidFill>
                  <a:srgbClr val="FF0000"/>
                </a:solidFill>
                <a:latin typeface="Comic Sans MS"/>
                <a:ea typeface="Comic Sans MS"/>
                <a:cs typeface="Comic Sans MS"/>
                <a:sym typeface="Comic Sans MS"/>
              </a:rPr>
              <a:t>point</a:t>
            </a:r>
            <a:endParaRPr/>
          </a:p>
        </p:txBody>
      </p:sp>
      <p:sp>
        <p:nvSpPr>
          <p:cNvPr id="3320" name="Google Shape;3320;p25"/>
          <p:cNvSpPr txBox="1"/>
          <p:nvPr/>
        </p:nvSpPr>
        <p:spPr>
          <a:xfrm>
            <a:off x="7570786" y="3981450"/>
            <a:ext cx="1147762" cy="7016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500"/>
              <a:buFont typeface="Comic Sans MS"/>
              <a:buNone/>
            </a:pPr>
            <a:r>
              <a:rPr b="0" i="0" lang="en-US" sz="2000" u="none" cap="none" strike="noStrike">
                <a:solidFill>
                  <a:srgbClr val="FF0000"/>
                </a:solidFill>
                <a:latin typeface="Comic Sans MS"/>
                <a:ea typeface="Comic Sans MS"/>
                <a:cs typeface="Comic Sans MS"/>
                <a:sym typeface="Comic Sans MS"/>
              </a:rPr>
              <a:t>wireless</a:t>
            </a:r>
            <a:endParaRPr/>
          </a:p>
          <a:p>
            <a:pPr indent="0" lvl="0" marL="0" marR="0" rtl="0" algn="ctr">
              <a:lnSpc>
                <a:spcPct val="100000"/>
              </a:lnSpc>
              <a:spcBef>
                <a:spcPts val="0"/>
              </a:spcBef>
              <a:spcAft>
                <a:spcPts val="0"/>
              </a:spcAft>
              <a:buClr>
                <a:srgbClr val="FF0000"/>
              </a:buClr>
              <a:buSzPts val="500"/>
              <a:buFont typeface="Comic Sans MS"/>
              <a:buNone/>
            </a:pPr>
            <a:r>
              <a:rPr b="0" i="0" lang="en-US" sz="2000" u="none" cap="none" strike="noStrike">
                <a:solidFill>
                  <a:srgbClr val="FF0000"/>
                </a:solidFill>
                <a:latin typeface="Comic Sans MS"/>
                <a:ea typeface="Comic Sans MS"/>
                <a:cs typeface="Comic Sans MS"/>
                <a:sym typeface="Comic Sans MS"/>
              </a:rPr>
              <a:t>laptops</a:t>
            </a:r>
            <a:endParaRPr/>
          </a:p>
        </p:txBody>
      </p:sp>
      <p:sp>
        <p:nvSpPr>
          <p:cNvPr id="3321" name="Google Shape;3321;p25"/>
          <p:cNvSpPr txBox="1"/>
          <p:nvPr/>
        </p:nvSpPr>
        <p:spPr>
          <a:xfrm>
            <a:off x="3613150" y="4498975"/>
            <a:ext cx="1089024" cy="7016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0000"/>
              </a:buClr>
              <a:buSzPts val="500"/>
              <a:buFont typeface="Comic Sans MS"/>
              <a:buNone/>
            </a:pPr>
            <a:r>
              <a:rPr b="0" i="0" lang="en-US" sz="2000" u="none" cap="none" strike="noStrike">
                <a:solidFill>
                  <a:srgbClr val="FF0000"/>
                </a:solidFill>
                <a:latin typeface="Comic Sans MS"/>
                <a:ea typeface="Comic Sans MS"/>
                <a:cs typeface="Comic Sans MS"/>
                <a:sym typeface="Comic Sans MS"/>
              </a:rPr>
              <a:t>router/</a:t>
            </a:r>
            <a:endParaRPr/>
          </a:p>
          <a:p>
            <a:pPr indent="0" lvl="0" marL="0" marR="0" rtl="0" algn="r">
              <a:lnSpc>
                <a:spcPct val="100000"/>
              </a:lnSpc>
              <a:spcBef>
                <a:spcPts val="0"/>
              </a:spcBef>
              <a:spcAft>
                <a:spcPts val="0"/>
              </a:spcAft>
              <a:buClr>
                <a:srgbClr val="FF0000"/>
              </a:buClr>
              <a:buSzPts val="500"/>
              <a:buFont typeface="Comic Sans MS"/>
              <a:buNone/>
            </a:pPr>
            <a:r>
              <a:rPr b="0" i="0" lang="en-US" sz="2000" u="none" cap="none" strike="noStrike">
                <a:solidFill>
                  <a:srgbClr val="FF0000"/>
                </a:solidFill>
                <a:latin typeface="Comic Sans MS"/>
                <a:ea typeface="Comic Sans MS"/>
                <a:cs typeface="Comic Sans MS"/>
                <a:sym typeface="Comic Sans MS"/>
              </a:rPr>
              <a:t>firewall</a:t>
            </a:r>
            <a:endParaRPr/>
          </a:p>
        </p:txBody>
      </p:sp>
      <p:sp>
        <p:nvSpPr>
          <p:cNvPr id="3322" name="Google Shape;3322;p25"/>
          <p:cNvSpPr/>
          <p:nvPr/>
        </p:nvSpPr>
        <p:spPr>
          <a:xfrm>
            <a:off x="4821237" y="4448175"/>
            <a:ext cx="776286" cy="677861"/>
          </a:xfrm>
          <a:custGeom>
            <a:rect b="b" l="l" r="r" t="t"/>
            <a:pathLst>
              <a:path extrusionOk="0" h="120000" w="120000">
                <a:moveTo>
                  <a:pt x="120000" y="120000"/>
                </a:moveTo>
                <a:lnTo>
                  <a:pt x="40736" y="120000"/>
                </a:lnTo>
                <a:lnTo>
                  <a:pt x="0" y="0"/>
                </a:ln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3323" name="Google Shape;3323;p25"/>
          <p:cNvPicPr preferRelativeResize="0"/>
          <p:nvPr/>
        </p:nvPicPr>
        <p:blipFill rotWithShape="1">
          <a:blip r:embed="rId7">
            <a:alphaModFix/>
          </a:blip>
          <a:srcRect b="0" l="0" r="0" t="0"/>
          <a:stretch/>
        </p:blipFill>
        <p:spPr>
          <a:xfrm>
            <a:off x="5526087" y="3222625"/>
            <a:ext cx="598487" cy="579436"/>
          </a:xfrm>
          <a:prstGeom prst="rect">
            <a:avLst/>
          </a:prstGeom>
          <a:noFill/>
          <a:ln>
            <a:noFill/>
          </a:ln>
        </p:spPr>
      </p:pic>
      <p:sp>
        <p:nvSpPr>
          <p:cNvPr id="3324" name="Google Shape;3324;p25"/>
          <p:cNvSpPr/>
          <p:nvPr/>
        </p:nvSpPr>
        <p:spPr>
          <a:xfrm flipH="1" rot="10800000">
            <a:off x="5021262" y="4238624"/>
            <a:ext cx="1244599" cy="98425"/>
          </a:xfrm>
          <a:custGeom>
            <a:rect b="b" l="l" r="r" t="t"/>
            <a:pathLst>
              <a:path extrusionOk="0" h="120000" w="120000">
                <a:moveTo>
                  <a:pt x="0" y="0"/>
                </a:moveTo>
                <a:lnTo>
                  <a:pt x="120000" y="0"/>
                </a:ln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3325" name="Google Shape;3325;p25"/>
          <p:cNvPicPr preferRelativeResize="0"/>
          <p:nvPr/>
        </p:nvPicPr>
        <p:blipFill rotWithShape="1">
          <a:blip r:embed="rId7">
            <a:alphaModFix/>
          </a:blip>
          <a:srcRect b="0" l="0" r="0" t="0"/>
          <a:stretch/>
        </p:blipFill>
        <p:spPr>
          <a:xfrm>
            <a:off x="5553075" y="4951412"/>
            <a:ext cx="598487" cy="579436"/>
          </a:xfrm>
          <a:prstGeom prst="rect">
            <a:avLst/>
          </a:prstGeom>
          <a:noFill/>
          <a:ln>
            <a:noFill/>
          </a:ln>
        </p:spPr>
      </p:pic>
      <p:sp>
        <p:nvSpPr>
          <p:cNvPr id="3326" name="Google Shape;3326;p25"/>
          <p:cNvSpPr/>
          <p:nvPr/>
        </p:nvSpPr>
        <p:spPr>
          <a:xfrm>
            <a:off x="2435225" y="4232275"/>
            <a:ext cx="1033462" cy="207961"/>
          </a:xfrm>
          <a:custGeom>
            <a:rect b="b" l="l" r="r" t="t"/>
            <a:pathLst>
              <a:path extrusionOk="0" h="120000" w="120000">
                <a:moveTo>
                  <a:pt x="0" y="28622"/>
                </a:moveTo>
                <a:lnTo>
                  <a:pt x="16338" y="0"/>
                </a:lnTo>
                <a:lnTo>
                  <a:pt x="103472" y="0"/>
                </a:lnTo>
                <a:lnTo>
                  <a:pt x="120000" y="28622"/>
                </a:lnTo>
                <a:lnTo>
                  <a:pt x="120000" y="120000"/>
                </a:lnTo>
                <a:lnTo>
                  <a:pt x="0" y="120000"/>
                </a:lnTo>
                <a:lnTo>
                  <a:pt x="0" y="28622"/>
                </a:lnTo>
                <a:close/>
              </a:path>
              <a:path extrusionOk="0" h="120000" w="120000">
                <a:moveTo>
                  <a:pt x="0" y="29172"/>
                </a:moveTo>
                <a:lnTo>
                  <a:pt x="120000" y="29172"/>
                </a:lnTo>
                <a:moveTo>
                  <a:pt x="10894" y="65505"/>
                </a:moveTo>
                <a:lnTo>
                  <a:pt x="10894" y="79266"/>
                </a:lnTo>
                <a:lnTo>
                  <a:pt x="15588" y="79266"/>
                </a:lnTo>
                <a:lnTo>
                  <a:pt x="15588" y="65505"/>
                </a:lnTo>
                <a:lnTo>
                  <a:pt x="10894" y="65505"/>
                </a:lnTo>
                <a:close/>
              </a:path>
              <a:path extrusionOk="0" h="120000" w="120000">
                <a:moveTo>
                  <a:pt x="20472" y="65505"/>
                </a:moveTo>
                <a:lnTo>
                  <a:pt x="20472" y="79266"/>
                </a:lnTo>
                <a:lnTo>
                  <a:pt x="25166" y="79266"/>
                </a:lnTo>
                <a:lnTo>
                  <a:pt x="25166" y="65505"/>
                </a:lnTo>
                <a:lnTo>
                  <a:pt x="20472" y="65505"/>
                </a:lnTo>
                <a:close/>
              </a:path>
              <a:path extrusionOk="0" h="120000" w="120000">
                <a:moveTo>
                  <a:pt x="30044" y="65505"/>
                </a:moveTo>
                <a:lnTo>
                  <a:pt x="30044" y="79266"/>
                </a:lnTo>
                <a:lnTo>
                  <a:pt x="34744" y="79266"/>
                </a:lnTo>
                <a:lnTo>
                  <a:pt x="34744" y="65505"/>
                </a:lnTo>
                <a:lnTo>
                  <a:pt x="30044" y="65505"/>
                </a:lnTo>
                <a:close/>
              </a:path>
              <a:path extrusionOk="0" h="120000" w="120000">
                <a:moveTo>
                  <a:pt x="39622" y="65505"/>
                </a:moveTo>
                <a:lnTo>
                  <a:pt x="39622" y="79266"/>
                </a:lnTo>
                <a:lnTo>
                  <a:pt x="44316" y="79266"/>
                </a:lnTo>
                <a:lnTo>
                  <a:pt x="44316" y="65505"/>
                </a:lnTo>
                <a:lnTo>
                  <a:pt x="39622" y="65505"/>
                </a:lnTo>
                <a:close/>
              </a:path>
            </a:pathLst>
          </a:custGeom>
          <a:solidFill>
            <a:srgbClr val="C0C0C0"/>
          </a:solidFill>
          <a:ln cap="flat" cmpd="sng" w="9525">
            <a:solidFill>
              <a:srgbClr val="000000"/>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27" name="Google Shape;3327;p25"/>
          <p:cNvSpPr/>
          <p:nvPr/>
        </p:nvSpPr>
        <p:spPr>
          <a:xfrm>
            <a:off x="3470275" y="4368800"/>
            <a:ext cx="814386" cy="1587"/>
          </a:xfrm>
          <a:custGeom>
            <a:rect b="b" l="l" r="r" t="t"/>
            <a:pathLst>
              <a:path extrusionOk="0" h="120000" w="120000">
                <a:moveTo>
                  <a:pt x="0" y="0"/>
                </a:moveTo>
                <a:lnTo>
                  <a:pt x="120000" y="0"/>
                </a:ln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28" name="Google Shape;3328;p25"/>
          <p:cNvSpPr/>
          <p:nvPr/>
        </p:nvSpPr>
        <p:spPr>
          <a:xfrm flipH="1" rot="10800000">
            <a:off x="4765675" y="3592511"/>
            <a:ext cx="776286" cy="677861"/>
          </a:xfrm>
          <a:custGeom>
            <a:rect b="b" l="l" r="r" t="t"/>
            <a:pathLst>
              <a:path extrusionOk="0" h="120000" w="120000">
                <a:moveTo>
                  <a:pt x="120000" y="120000"/>
                </a:moveTo>
                <a:lnTo>
                  <a:pt x="40736" y="120000"/>
                </a:lnTo>
                <a:lnTo>
                  <a:pt x="0" y="0"/>
                </a:lnTo>
              </a:path>
            </a:pathLst>
          </a:cu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329" name="Google Shape;3329;p25"/>
          <p:cNvCxnSpPr/>
          <p:nvPr/>
        </p:nvCxnSpPr>
        <p:spPr>
          <a:xfrm rot="10800000">
            <a:off x="6511925" y="4613275"/>
            <a:ext cx="123824" cy="582612"/>
          </a:xfrm>
          <a:prstGeom prst="straightConnector1">
            <a:avLst/>
          </a:prstGeom>
          <a:noFill/>
          <a:ln cap="flat" cmpd="sng" w="9525">
            <a:solidFill>
              <a:srgbClr val="FF0000"/>
            </a:solidFill>
            <a:prstDash val="solid"/>
            <a:miter lim="8000"/>
            <a:headEnd len="sm" w="sm" type="none"/>
            <a:tailEnd len="lg" w="lg" type="triangle"/>
          </a:ln>
        </p:spPr>
      </p:cxnSp>
      <p:sp>
        <p:nvSpPr>
          <p:cNvPr id="3330" name="Google Shape;3330;p25"/>
          <p:cNvSpPr txBox="1"/>
          <p:nvPr/>
        </p:nvSpPr>
        <p:spPr>
          <a:xfrm>
            <a:off x="2428875" y="4484687"/>
            <a:ext cx="1000125" cy="7016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500"/>
              <a:buFont typeface="Comic Sans MS"/>
              <a:buNone/>
            </a:pPr>
            <a:r>
              <a:rPr b="0" i="0" lang="en-US" sz="2000" u="none" cap="none" strike="noStrike">
                <a:solidFill>
                  <a:srgbClr val="FF0000"/>
                </a:solidFill>
                <a:latin typeface="Comic Sans MS"/>
                <a:ea typeface="Comic Sans MS"/>
                <a:cs typeface="Comic Sans MS"/>
                <a:sym typeface="Comic Sans MS"/>
              </a:rPr>
              <a:t>cable</a:t>
            </a:r>
            <a:endParaRPr/>
          </a:p>
          <a:p>
            <a:pPr indent="0" lvl="0" marL="0" marR="0" rtl="0" algn="ctr">
              <a:lnSpc>
                <a:spcPct val="100000"/>
              </a:lnSpc>
              <a:spcBef>
                <a:spcPts val="0"/>
              </a:spcBef>
              <a:spcAft>
                <a:spcPts val="0"/>
              </a:spcAft>
              <a:buClr>
                <a:srgbClr val="FF0000"/>
              </a:buClr>
              <a:buSzPts val="500"/>
              <a:buFont typeface="Comic Sans MS"/>
              <a:buNone/>
            </a:pPr>
            <a:r>
              <a:rPr b="0" i="0" lang="en-US" sz="2000" u="none" cap="none" strike="noStrike">
                <a:solidFill>
                  <a:srgbClr val="FF0000"/>
                </a:solidFill>
                <a:latin typeface="Comic Sans MS"/>
                <a:ea typeface="Comic Sans MS"/>
                <a:cs typeface="Comic Sans MS"/>
                <a:sym typeface="Comic Sans MS"/>
              </a:rPr>
              <a:t>modem</a:t>
            </a:r>
            <a:endParaRPr/>
          </a:p>
        </p:txBody>
      </p:sp>
      <p:cxnSp>
        <p:nvCxnSpPr>
          <p:cNvPr id="3331" name="Google Shape;3331;p25"/>
          <p:cNvCxnSpPr/>
          <p:nvPr/>
        </p:nvCxnSpPr>
        <p:spPr>
          <a:xfrm>
            <a:off x="1870075" y="4351337"/>
            <a:ext cx="566736" cy="0"/>
          </a:xfrm>
          <a:prstGeom prst="straightConnector1">
            <a:avLst/>
          </a:prstGeom>
          <a:noFill/>
          <a:ln cap="flat" cmpd="sng" w="9525">
            <a:solidFill>
              <a:schemeClr val="dk1"/>
            </a:solidFill>
            <a:prstDash val="solid"/>
            <a:miter lim="8000"/>
            <a:headEnd len="sm" w="sm" type="none"/>
            <a:tailEnd len="sm" w="sm" type="none"/>
          </a:ln>
        </p:spPr>
      </p:cxnSp>
      <p:sp>
        <p:nvSpPr>
          <p:cNvPr id="3332" name="Google Shape;3332;p25"/>
          <p:cNvSpPr txBox="1"/>
          <p:nvPr/>
        </p:nvSpPr>
        <p:spPr>
          <a:xfrm>
            <a:off x="1108075" y="4348162"/>
            <a:ext cx="1171575" cy="1006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to/from</a:t>
            </a:r>
            <a:endParaRPr/>
          </a:p>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cable</a:t>
            </a:r>
            <a:endParaRPr/>
          </a:p>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headend</a:t>
            </a:r>
            <a:endParaRPr/>
          </a:p>
        </p:txBody>
      </p:sp>
      <p:grpSp>
        <p:nvGrpSpPr>
          <p:cNvPr id="3333" name="Google Shape;3333;p25"/>
          <p:cNvGrpSpPr/>
          <p:nvPr/>
        </p:nvGrpSpPr>
        <p:grpSpPr>
          <a:xfrm>
            <a:off x="4246561" y="4146549"/>
            <a:ext cx="766761" cy="433387"/>
            <a:chOff x="5715000" y="347662"/>
            <a:chExt cx="571500" cy="277812"/>
          </a:xfrm>
        </p:grpSpPr>
        <p:sp>
          <p:nvSpPr>
            <p:cNvPr id="3334" name="Google Shape;3334;p25"/>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335" name="Google Shape;3335;p25"/>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3336" name="Google Shape;3336;p25"/>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3337" name="Google Shape;3337;p25"/>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38" name="Google Shape;3338;p25"/>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339" name="Google Shape;3339;p25"/>
            <p:cNvGrpSpPr/>
            <p:nvPr/>
          </p:nvGrpSpPr>
          <p:grpSpPr>
            <a:xfrm>
              <a:off x="5851524" y="387349"/>
              <a:ext cx="280986" cy="104775"/>
              <a:chOff x="4521200" y="1346200"/>
              <a:chExt cx="222249" cy="155575"/>
            </a:xfrm>
          </p:grpSpPr>
          <p:cxnSp>
            <p:nvCxnSpPr>
              <p:cNvPr id="3340" name="Google Shape;3340;p2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3341" name="Google Shape;3341;p2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3342" name="Google Shape;3342;p2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3343" name="Google Shape;3343;p25"/>
            <p:cNvGrpSpPr/>
            <p:nvPr/>
          </p:nvGrpSpPr>
          <p:grpSpPr>
            <a:xfrm flipH="1" rot="10800000">
              <a:off x="5851524" y="385761"/>
              <a:ext cx="280986" cy="104775"/>
              <a:chOff x="4521200" y="1346200"/>
              <a:chExt cx="222249" cy="155575"/>
            </a:xfrm>
          </p:grpSpPr>
          <p:cxnSp>
            <p:nvCxnSpPr>
              <p:cNvPr id="3344" name="Google Shape;3344;p2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3345" name="Google Shape;3345;p2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3346" name="Google Shape;3346;p2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sp>
        <p:nvSpPr>
          <p:cNvPr id="3347" name="Google Shape;3347;p25"/>
          <p:cNvSpPr txBox="1"/>
          <p:nvPr/>
        </p:nvSpPr>
        <p:spPr>
          <a:xfrm>
            <a:off x="4206875" y="5632450"/>
            <a:ext cx="1262062" cy="7016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500"/>
              <a:buFont typeface="Comic Sans MS"/>
              <a:buNone/>
            </a:pPr>
            <a:r>
              <a:rPr b="0" i="0" lang="en-US" sz="2000" u="none" cap="none" strike="noStrike">
                <a:solidFill>
                  <a:srgbClr val="FF0000"/>
                </a:solidFill>
                <a:latin typeface="Comic Sans MS"/>
                <a:ea typeface="Comic Sans MS"/>
                <a:cs typeface="Comic Sans MS"/>
                <a:sym typeface="Comic Sans MS"/>
              </a:rPr>
              <a:t>Ethernet</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F0000"/>
              </a:solidFill>
              <a:latin typeface="Comic Sans MS"/>
              <a:ea typeface="Comic Sans MS"/>
              <a:cs typeface="Comic Sans MS"/>
              <a:sym typeface="Comic Sans MS"/>
            </a:endParaRPr>
          </a:p>
        </p:txBody>
      </p:sp>
      <p:cxnSp>
        <p:nvCxnSpPr>
          <p:cNvPr id="3348" name="Google Shape;3348;p25"/>
          <p:cNvCxnSpPr/>
          <p:nvPr/>
        </p:nvCxnSpPr>
        <p:spPr>
          <a:xfrm flipH="1" rot="10800000">
            <a:off x="4862512" y="4875212"/>
            <a:ext cx="69849" cy="819150"/>
          </a:xfrm>
          <a:prstGeom prst="straightConnector1">
            <a:avLst/>
          </a:prstGeom>
          <a:noFill/>
          <a:ln cap="flat" cmpd="sng" w="9525">
            <a:solidFill>
              <a:srgbClr val="FF0000"/>
            </a:solidFill>
            <a:prstDash val="solid"/>
            <a:miter lim="8000"/>
            <a:headEnd len="sm" w="sm" type="none"/>
            <a:tailEnd len="lg" w="lg" type="triangle"/>
          </a:ln>
        </p:spPr>
      </p:cxnSp>
      <p:cxnSp>
        <p:nvCxnSpPr>
          <p:cNvPr id="3349" name="Google Shape;3349;p25"/>
          <p:cNvCxnSpPr/>
          <p:nvPr/>
        </p:nvCxnSpPr>
        <p:spPr>
          <a:xfrm flipH="1" rot="10800000">
            <a:off x="4875212" y="3586161"/>
            <a:ext cx="444500" cy="2093912"/>
          </a:xfrm>
          <a:prstGeom prst="straightConnector1">
            <a:avLst/>
          </a:prstGeom>
          <a:noFill/>
          <a:ln cap="flat" cmpd="sng" w="9525">
            <a:solidFill>
              <a:srgbClr val="FF0000"/>
            </a:solidFill>
            <a:prstDash val="solid"/>
            <a:miter lim="8000"/>
            <a:headEnd len="sm" w="sm" type="none"/>
            <a:tailEnd len="lg" w="lg" type="triangle"/>
          </a:ln>
        </p:spPr>
      </p:cxnSp>
      <p:cxnSp>
        <p:nvCxnSpPr>
          <p:cNvPr id="3350" name="Google Shape;3350;p25"/>
          <p:cNvCxnSpPr/>
          <p:nvPr/>
        </p:nvCxnSpPr>
        <p:spPr>
          <a:xfrm flipH="1" rot="10800000">
            <a:off x="4860925" y="5124450"/>
            <a:ext cx="347662" cy="528637"/>
          </a:xfrm>
          <a:prstGeom prst="straightConnector1">
            <a:avLst/>
          </a:prstGeom>
          <a:noFill/>
          <a:ln cap="flat" cmpd="sng" w="9525">
            <a:solidFill>
              <a:srgbClr val="FF0000"/>
            </a:solidFill>
            <a:prstDash val="solid"/>
            <a:miter lim="8000"/>
            <a:headEnd len="sm" w="sm" type="none"/>
            <a:tailEnd len="lg" w="lg" type="triangle"/>
          </a:ln>
        </p:spPr>
      </p:cxnSp>
      <p:grpSp>
        <p:nvGrpSpPr>
          <p:cNvPr id="3351" name="Google Shape;3351;p25"/>
          <p:cNvGrpSpPr/>
          <p:nvPr/>
        </p:nvGrpSpPr>
        <p:grpSpPr>
          <a:xfrm>
            <a:off x="5961062" y="3794125"/>
            <a:ext cx="681037" cy="820738"/>
            <a:chOff x="5113337" y="4964112"/>
            <a:chExt cx="681037" cy="820738"/>
          </a:xfrm>
        </p:grpSpPr>
        <p:sp>
          <p:nvSpPr>
            <p:cNvPr id="3352" name="Google Shape;3352;p25"/>
            <p:cNvSpPr/>
            <p:nvPr/>
          </p:nvSpPr>
          <p:spPr>
            <a:xfrm>
              <a:off x="5295900" y="5010150"/>
              <a:ext cx="122237" cy="134936"/>
            </a:xfrm>
            <a:custGeom>
              <a:rect b="b" l="l" r="r" t="t"/>
              <a:pathLst>
                <a:path extrusionOk="0" h="120000" w="120000">
                  <a:moveTo>
                    <a:pt x="42211" y="15000"/>
                  </a:moveTo>
                  <a:lnTo>
                    <a:pt x="33165" y="20172"/>
                  </a:lnTo>
                  <a:lnTo>
                    <a:pt x="25326" y="25862"/>
                  </a:lnTo>
                  <a:lnTo>
                    <a:pt x="18090" y="32586"/>
                  </a:lnTo>
                  <a:lnTo>
                    <a:pt x="12060" y="39827"/>
                  </a:lnTo>
                  <a:lnTo>
                    <a:pt x="7236" y="47068"/>
                  </a:lnTo>
                  <a:lnTo>
                    <a:pt x="3618" y="55862"/>
                  </a:lnTo>
                  <a:lnTo>
                    <a:pt x="1206" y="64655"/>
                  </a:lnTo>
                  <a:lnTo>
                    <a:pt x="0" y="73448"/>
                  </a:lnTo>
                  <a:lnTo>
                    <a:pt x="1206" y="85862"/>
                  </a:lnTo>
                  <a:lnTo>
                    <a:pt x="7236" y="96206"/>
                  </a:lnTo>
                  <a:lnTo>
                    <a:pt x="15678" y="105000"/>
                  </a:lnTo>
                  <a:lnTo>
                    <a:pt x="27135" y="111724"/>
                  </a:lnTo>
                  <a:lnTo>
                    <a:pt x="39798" y="116896"/>
                  </a:lnTo>
                  <a:lnTo>
                    <a:pt x="53065" y="118965"/>
                  </a:lnTo>
                  <a:lnTo>
                    <a:pt x="66934" y="120000"/>
                  </a:lnTo>
                  <a:lnTo>
                    <a:pt x="80804" y="117931"/>
                  </a:lnTo>
                  <a:lnTo>
                    <a:pt x="83216" y="117931"/>
                  </a:lnTo>
                  <a:lnTo>
                    <a:pt x="86231" y="116896"/>
                  </a:lnTo>
                  <a:lnTo>
                    <a:pt x="88643" y="114827"/>
                  </a:lnTo>
                  <a:lnTo>
                    <a:pt x="89246" y="112758"/>
                  </a:lnTo>
                  <a:lnTo>
                    <a:pt x="87437" y="109655"/>
                  </a:lnTo>
                  <a:lnTo>
                    <a:pt x="85025" y="107068"/>
                  </a:lnTo>
                  <a:lnTo>
                    <a:pt x="81407" y="105000"/>
                  </a:lnTo>
                  <a:lnTo>
                    <a:pt x="77788" y="103965"/>
                  </a:lnTo>
                  <a:lnTo>
                    <a:pt x="70552" y="101896"/>
                  </a:lnTo>
                  <a:lnTo>
                    <a:pt x="63316" y="100862"/>
                  </a:lnTo>
                  <a:lnTo>
                    <a:pt x="56683" y="99827"/>
                  </a:lnTo>
                  <a:lnTo>
                    <a:pt x="50050" y="98275"/>
                  </a:lnTo>
                  <a:lnTo>
                    <a:pt x="44020" y="96724"/>
                  </a:lnTo>
                  <a:lnTo>
                    <a:pt x="37386" y="94137"/>
                  </a:lnTo>
                  <a:lnTo>
                    <a:pt x="31959" y="91034"/>
                  </a:lnTo>
                  <a:lnTo>
                    <a:pt x="25929" y="86379"/>
                  </a:lnTo>
                  <a:lnTo>
                    <a:pt x="24120" y="66206"/>
                  </a:lnTo>
                  <a:lnTo>
                    <a:pt x="29547" y="49655"/>
                  </a:lnTo>
                  <a:lnTo>
                    <a:pt x="41005" y="36724"/>
                  </a:lnTo>
                  <a:lnTo>
                    <a:pt x="56683" y="25862"/>
                  </a:lnTo>
                  <a:lnTo>
                    <a:pt x="73567" y="17586"/>
                  </a:lnTo>
                  <a:lnTo>
                    <a:pt x="91055" y="10862"/>
                  </a:lnTo>
                  <a:lnTo>
                    <a:pt x="107336" y="6206"/>
                  </a:lnTo>
                  <a:lnTo>
                    <a:pt x="120000" y="2068"/>
                  </a:lnTo>
                  <a:lnTo>
                    <a:pt x="112160" y="517"/>
                  </a:lnTo>
                  <a:lnTo>
                    <a:pt x="103718" y="0"/>
                  </a:lnTo>
                  <a:lnTo>
                    <a:pt x="94070" y="1034"/>
                  </a:lnTo>
                  <a:lnTo>
                    <a:pt x="83216" y="2068"/>
                  </a:lnTo>
                  <a:lnTo>
                    <a:pt x="72964" y="5172"/>
                  </a:lnTo>
                  <a:lnTo>
                    <a:pt x="62110" y="8275"/>
                  </a:lnTo>
                  <a:lnTo>
                    <a:pt x="51859" y="11896"/>
                  </a:lnTo>
                  <a:lnTo>
                    <a:pt x="42211" y="1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53" name="Google Shape;3353;p25"/>
            <p:cNvSpPr/>
            <p:nvPr/>
          </p:nvSpPr>
          <p:spPr>
            <a:xfrm>
              <a:off x="5503862" y="5005387"/>
              <a:ext cx="82550" cy="104774"/>
            </a:xfrm>
            <a:custGeom>
              <a:rect b="b" l="l" r="r" t="t"/>
              <a:pathLst>
                <a:path extrusionOk="0" h="120000" w="120000">
                  <a:moveTo>
                    <a:pt x="101250" y="39333"/>
                  </a:moveTo>
                  <a:lnTo>
                    <a:pt x="105937" y="51333"/>
                  </a:lnTo>
                  <a:lnTo>
                    <a:pt x="104062" y="62666"/>
                  </a:lnTo>
                  <a:lnTo>
                    <a:pt x="96562" y="72000"/>
                  </a:lnTo>
                  <a:lnTo>
                    <a:pt x="85312" y="80666"/>
                  </a:lnTo>
                  <a:lnTo>
                    <a:pt x="72187" y="88000"/>
                  </a:lnTo>
                  <a:lnTo>
                    <a:pt x="57187" y="96000"/>
                  </a:lnTo>
                  <a:lnTo>
                    <a:pt x="42187" y="102666"/>
                  </a:lnTo>
                  <a:lnTo>
                    <a:pt x="28125" y="109333"/>
                  </a:lnTo>
                  <a:lnTo>
                    <a:pt x="26250" y="112000"/>
                  </a:lnTo>
                  <a:lnTo>
                    <a:pt x="25312" y="113333"/>
                  </a:lnTo>
                  <a:lnTo>
                    <a:pt x="25312" y="116000"/>
                  </a:lnTo>
                  <a:lnTo>
                    <a:pt x="26250" y="118000"/>
                  </a:lnTo>
                  <a:lnTo>
                    <a:pt x="30000" y="119333"/>
                  </a:lnTo>
                  <a:lnTo>
                    <a:pt x="32812" y="120000"/>
                  </a:lnTo>
                  <a:lnTo>
                    <a:pt x="34687" y="120000"/>
                  </a:lnTo>
                  <a:lnTo>
                    <a:pt x="38437" y="119333"/>
                  </a:lnTo>
                  <a:lnTo>
                    <a:pt x="56250" y="112666"/>
                  </a:lnTo>
                  <a:lnTo>
                    <a:pt x="72187" y="105333"/>
                  </a:lnTo>
                  <a:lnTo>
                    <a:pt x="88125" y="96666"/>
                  </a:lnTo>
                  <a:lnTo>
                    <a:pt x="102187" y="86666"/>
                  </a:lnTo>
                  <a:lnTo>
                    <a:pt x="112500" y="76000"/>
                  </a:lnTo>
                  <a:lnTo>
                    <a:pt x="119062" y="63333"/>
                  </a:lnTo>
                  <a:lnTo>
                    <a:pt x="120000" y="50666"/>
                  </a:lnTo>
                  <a:lnTo>
                    <a:pt x="115312" y="36666"/>
                  </a:lnTo>
                  <a:lnTo>
                    <a:pt x="105937" y="26000"/>
                  </a:lnTo>
                  <a:lnTo>
                    <a:pt x="90937" y="16666"/>
                  </a:lnTo>
                  <a:lnTo>
                    <a:pt x="74062" y="10000"/>
                  </a:lnTo>
                  <a:lnTo>
                    <a:pt x="53437" y="4666"/>
                  </a:lnTo>
                  <a:lnTo>
                    <a:pt x="33750" y="1333"/>
                  </a:lnTo>
                  <a:lnTo>
                    <a:pt x="17812" y="0"/>
                  </a:lnTo>
                  <a:lnTo>
                    <a:pt x="5625" y="0"/>
                  </a:lnTo>
                  <a:lnTo>
                    <a:pt x="0" y="2666"/>
                  </a:lnTo>
                  <a:lnTo>
                    <a:pt x="13125" y="6000"/>
                  </a:lnTo>
                  <a:lnTo>
                    <a:pt x="27187" y="9333"/>
                  </a:lnTo>
                  <a:lnTo>
                    <a:pt x="43125" y="12666"/>
                  </a:lnTo>
                  <a:lnTo>
                    <a:pt x="57187" y="15333"/>
                  </a:lnTo>
                  <a:lnTo>
                    <a:pt x="71250" y="19333"/>
                  </a:lnTo>
                  <a:lnTo>
                    <a:pt x="83437" y="24666"/>
                  </a:lnTo>
                  <a:lnTo>
                    <a:pt x="93750" y="30666"/>
                  </a:lnTo>
                  <a:lnTo>
                    <a:pt x="101250" y="3933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54" name="Google Shape;3354;p25"/>
            <p:cNvSpPr/>
            <p:nvPr/>
          </p:nvSpPr>
          <p:spPr>
            <a:xfrm>
              <a:off x="5218112" y="4981575"/>
              <a:ext cx="200024" cy="219075"/>
            </a:xfrm>
            <a:custGeom>
              <a:rect b="b" l="l" r="r" t="t"/>
              <a:pathLst>
                <a:path extrusionOk="0" h="120000" w="120000">
                  <a:moveTo>
                    <a:pt x="46583" y="15555"/>
                  </a:moveTo>
                  <a:lnTo>
                    <a:pt x="37267" y="22222"/>
                  </a:lnTo>
                  <a:lnTo>
                    <a:pt x="28322" y="28571"/>
                  </a:lnTo>
                  <a:lnTo>
                    <a:pt x="19751" y="36507"/>
                  </a:lnTo>
                  <a:lnTo>
                    <a:pt x="12670" y="44444"/>
                  </a:lnTo>
                  <a:lnTo>
                    <a:pt x="6335" y="52698"/>
                  </a:lnTo>
                  <a:lnTo>
                    <a:pt x="1863" y="61904"/>
                  </a:lnTo>
                  <a:lnTo>
                    <a:pt x="0" y="71746"/>
                  </a:lnTo>
                  <a:lnTo>
                    <a:pt x="372" y="81904"/>
                  </a:lnTo>
                  <a:lnTo>
                    <a:pt x="1118" y="84444"/>
                  </a:lnTo>
                  <a:lnTo>
                    <a:pt x="1863" y="87301"/>
                  </a:lnTo>
                  <a:lnTo>
                    <a:pt x="3354" y="89523"/>
                  </a:lnTo>
                  <a:lnTo>
                    <a:pt x="5217" y="92063"/>
                  </a:lnTo>
                  <a:lnTo>
                    <a:pt x="7080" y="94285"/>
                  </a:lnTo>
                  <a:lnTo>
                    <a:pt x="9689" y="96507"/>
                  </a:lnTo>
                  <a:lnTo>
                    <a:pt x="11925" y="98412"/>
                  </a:lnTo>
                  <a:lnTo>
                    <a:pt x="15279" y="99682"/>
                  </a:lnTo>
                  <a:lnTo>
                    <a:pt x="20869" y="102857"/>
                  </a:lnTo>
                  <a:lnTo>
                    <a:pt x="26459" y="105396"/>
                  </a:lnTo>
                  <a:lnTo>
                    <a:pt x="32049" y="107301"/>
                  </a:lnTo>
                  <a:lnTo>
                    <a:pt x="38385" y="109206"/>
                  </a:lnTo>
                  <a:lnTo>
                    <a:pt x="44347" y="111111"/>
                  </a:lnTo>
                  <a:lnTo>
                    <a:pt x="50683" y="112698"/>
                  </a:lnTo>
                  <a:lnTo>
                    <a:pt x="56645" y="113968"/>
                  </a:lnTo>
                  <a:lnTo>
                    <a:pt x="62608" y="115238"/>
                  </a:lnTo>
                  <a:lnTo>
                    <a:pt x="69316" y="116190"/>
                  </a:lnTo>
                  <a:lnTo>
                    <a:pt x="75279" y="116825"/>
                  </a:lnTo>
                  <a:lnTo>
                    <a:pt x="81987" y="117777"/>
                  </a:lnTo>
                  <a:lnTo>
                    <a:pt x="88695" y="118412"/>
                  </a:lnTo>
                  <a:lnTo>
                    <a:pt x="94658" y="118730"/>
                  </a:lnTo>
                  <a:lnTo>
                    <a:pt x="101366" y="119047"/>
                  </a:lnTo>
                  <a:lnTo>
                    <a:pt x="107701" y="119365"/>
                  </a:lnTo>
                  <a:lnTo>
                    <a:pt x="114037" y="120000"/>
                  </a:lnTo>
                  <a:lnTo>
                    <a:pt x="115900" y="120000"/>
                  </a:lnTo>
                  <a:lnTo>
                    <a:pt x="117763" y="119047"/>
                  </a:lnTo>
                  <a:lnTo>
                    <a:pt x="119254" y="117777"/>
                  </a:lnTo>
                  <a:lnTo>
                    <a:pt x="120000" y="116190"/>
                  </a:lnTo>
                  <a:lnTo>
                    <a:pt x="120000" y="114285"/>
                  </a:lnTo>
                  <a:lnTo>
                    <a:pt x="119254" y="113015"/>
                  </a:lnTo>
                  <a:lnTo>
                    <a:pt x="117391" y="111746"/>
                  </a:lnTo>
                  <a:lnTo>
                    <a:pt x="115155" y="111111"/>
                  </a:lnTo>
                  <a:lnTo>
                    <a:pt x="109565" y="110158"/>
                  </a:lnTo>
                  <a:lnTo>
                    <a:pt x="103975" y="109206"/>
                  </a:lnTo>
                  <a:lnTo>
                    <a:pt x="98012" y="108253"/>
                  </a:lnTo>
                  <a:lnTo>
                    <a:pt x="92049" y="107301"/>
                  </a:lnTo>
                  <a:lnTo>
                    <a:pt x="86459" y="106666"/>
                  </a:lnTo>
                  <a:lnTo>
                    <a:pt x="80496" y="106031"/>
                  </a:lnTo>
                  <a:lnTo>
                    <a:pt x="74534" y="105396"/>
                  </a:lnTo>
                  <a:lnTo>
                    <a:pt x="68944" y="104126"/>
                  </a:lnTo>
                  <a:lnTo>
                    <a:pt x="63354" y="103492"/>
                  </a:lnTo>
                  <a:lnTo>
                    <a:pt x="57391" y="102222"/>
                  </a:lnTo>
                  <a:lnTo>
                    <a:pt x="51801" y="100952"/>
                  </a:lnTo>
                  <a:lnTo>
                    <a:pt x="46211" y="99682"/>
                  </a:lnTo>
                  <a:lnTo>
                    <a:pt x="40993" y="98095"/>
                  </a:lnTo>
                  <a:lnTo>
                    <a:pt x="35031" y="96190"/>
                  </a:lnTo>
                  <a:lnTo>
                    <a:pt x="29813" y="94285"/>
                  </a:lnTo>
                  <a:lnTo>
                    <a:pt x="24596" y="91746"/>
                  </a:lnTo>
                  <a:lnTo>
                    <a:pt x="20496" y="89206"/>
                  </a:lnTo>
                  <a:lnTo>
                    <a:pt x="16770" y="86031"/>
                  </a:lnTo>
                  <a:lnTo>
                    <a:pt x="14161" y="82222"/>
                  </a:lnTo>
                  <a:lnTo>
                    <a:pt x="13043" y="77777"/>
                  </a:lnTo>
                  <a:lnTo>
                    <a:pt x="12670" y="73650"/>
                  </a:lnTo>
                  <a:lnTo>
                    <a:pt x="13043" y="68571"/>
                  </a:lnTo>
                  <a:lnTo>
                    <a:pt x="14161" y="63492"/>
                  </a:lnTo>
                  <a:lnTo>
                    <a:pt x="16024" y="59365"/>
                  </a:lnTo>
                  <a:lnTo>
                    <a:pt x="19006" y="53968"/>
                  </a:lnTo>
                  <a:lnTo>
                    <a:pt x="22360" y="48253"/>
                  </a:lnTo>
                  <a:lnTo>
                    <a:pt x="26459" y="43492"/>
                  </a:lnTo>
                  <a:lnTo>
                    <a:pt x="30931" y="39365"/>
                  </a:lnTo>
                  <a:lnTo>
                    <a:pt x="35031" y="34920"/>
                  </a:lnTo>
                  <a:lnTo>
                    <a:pt x="39875" y="30476"/>
                  </a:lnTo>
                  <a:lnTo>
                    <a:pt x="45838" y="26031"/>
                  </a:lnTo>
                  <a:lnTo>
                    <a:pt x="51428" y="21904"/>
                  </a:lnTo>
                  <a:lnTo>
                    <a:pt x="57018" y="18095"/>
                  </a:lnTo>
                  <a:lnTo>
                    <a:pt x="64472" y="14920"/>
                  </a:lnTo>
                  <a:lnTo>
                    <a:pt x="72670" y="12063"/>
                  </a:lnTo>
                  <a:lnTo>
                    <a:pt x="81242" y="8888"/>
                  </a:lnTo>
                  <a:lnTo>
                    <a:pt x="88695" y="6349"/>
                  </a:lnTo>
                  <a:lnTo>
                    <a:pt x="94658" y="4126"/>
                  </a:lnTo>
                  <a:lnTo>
                    <a:pt x="98385" y="2222"/>
                  </a:lnTo>
                  <a:lnTo>
                    <a:pt x="99875" y="634"/>
                  </a:lnTo>
                  <a:lnTo>
                    <a:pt x="95403" y="0"/>
                  </a:lnTo>
                  <a:lnTo>
                    <a:pt x="89440" y="317"/>
                  </a:lnTo>
                  <a:lnTo>
                    <a:pt x="82360" y="1269"/>
                  </a:lnTo>
                  <a:lnTo>
                    <a:pt x="74906" y="3174"/>
                  </a:lnTo>
                  <a:lnTo>
                    <a:pt x="67080" y="5714"/>
                  </a:lnTo>
                  <a:lnTo>
                    <a:pt x="59627" y="8571"/>
                  </a:lnTo>
                  <a:lnTo>
                    <a:pt x="52546" y="12063"/>
                  </a:lnTo>
                  <a:lnTo>
                    <a:pt x="46583" y="1555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55" name="Google Shape;3355;p25"/>
            <p:cNvSpPr/>
            <p:nvPr/>
          </p:nvSpPr>
          <p:spPr>
            <a:xfrm>
              <a:off x="5500687" y="4975225"/>
              <a:ext cx="174625" cy="146050"/>
            </a:xfrm>
            <a:custGeom>
              <a:rect b="b" l="l" r="r" t="t"/>
              <a:pathLst>
                <a:path extrusionOk="0" h="120000" w="120000">
                  <a:moveTo>
                    <a:pt x="99646" y="36666"/>
                  </a:moveTo>
                  <a:lnTo>
                    <a:pt x="105159" y="43333"/>
                  </a:lnTo>
                  <a:lnTo>
                    <a:pt x="108551" y="50952"/>
                  </a:lnTo>
                  <a:lnTo>
                    <a:pt x="109823" y="59047"/>
                  </a:lnTo>
                  <a:lnTo>
                    <a:pt x="109823" y="67619"/>
                  </a:lnTo>
                  <a:lnTo>
                    <a:pt x="108975" y="74761"/>
                  </a:lnTo>
                  <a:lnTo>
                    <a:pt x="106855" y="80952"/>
                  </a:lnTo>
                  <a:lnTo>
                    <a:pt x="103462" y="87142"/>
                  </a:lnTo>
                  <a:lnTo>
                    <a:pt x="100070" y="91904"/>
                  </a:lnTo>
                  <a:lnTo>
                    <a:pt x="95406" y="97142"/>
                  </a:lnTo>
                  <a:lnTo>
                    <a:pt x="91166" y="101904"/>
                  </a:lnTo>
                  <a:lnTo>
                    <a:pt x="86501" y="106666"/>
                  </a:lnTo>
                  <a:lnTo>
                    <a:pt x="82261" y="111428"/>
                  </a:lnTo>
                  <a:lnTo>
                    <a:pt x="80989" y="113333"/>
                  </a:lnTo>
                  <a:lnTo>
                    <a:pt x="80989" y="114761"/>
                  </a:lnTo>
                  <a:lnTo>
                    <a:pt x="80989" y="116666"/>
                  </a:lnTo>
                  <a:lnTo>
                    <a:pt x="82261" y="118095"/>
                  </a:lnTo>
                  <a:lnTo>
                    <a:pt x="83533" y="119047"/>
                  </a:lnTo>
                  <a:lnTo>
                    <a:pt x="85653" y="120000"/>
                  </a:lnTo>
                  <a:lnTo>
                    <a:pt x="86925" y="119047"/>
                  </a:lnTo>
                  <a:lnTo>
                    <a:pt x="88621" y="118095"/>
                  </a:lnTo>
                  <a:lnTo>
                    <a:pt x="98374" y="110952"/>
                  </a:lnTo>
                  <a:lnTo>
                    <a:pt x="106855" y="101904"/>
                  </a:lnTo>
                  <a:lnTo>
                    <a:pt x="113639" y="91428"/>
                  </a:lnTo>
                  <a:lnTo>
                    <a:pt x="117879" y="79523"/>
                  </a:lnTo>
                  <a:lnTo>
                    <a:pt x="120000" y="67142"/>
                  </a:lnTo>
                  <a:lnTo>
                    <a:pt x="118727" y="54761"/>
                  </a:lnTo>
                  <a:lnTo>
                    <a:pt x="114911" y="43333"/>
                  </a:lnTo>
                  <a:lnTo>
                    <a:pt x="106855" y="32857"/>
                  </a:lnTo>
                  <a:lnTo>
                    <a:pt x="100918" y="27142"/>
                  </a:lnTo>
                  <a:lnTo>
                    <a:pt x="94134" y="22857"/>
                  </a:lnTo>
                  <a:lnTo>
                    <a:pt x="86501" y="18571"/>
                  </a:lnTo>
                  <a:lnTo>
                    <a:pt x="78021" y="14761"/>
                  </a:lnTo>
                  <a:lnTo>
                    <a:pt x="69540" y="10952"/>
                  </a:lnTo>
                  <a:lnTo>
                    <a:pt x="61060" y="8095"/>
                  </a:lnTo>
                  <a:lnTo>
                    <a:pt x="52155" y="6190"/>
                  </a:lnTo>
                  <a:lnTo>
                    <a:pt x="43674" y="3809"/>
                  </a:lnTo>
                  <a:lnTo>
                    <a:pt x="35194" y="2380"/>
                  </a:lnTo>
                  <a:lnTo>
                    <a:pt x="27985" y="952"/>
                  </a:lnTo>
                  <a:lnTo>
                    <a:pt x="20353" y="0"/>
                  </a:lnTo>
                  <a:lnTo>
                    <a:pt x="14416" y="0"/>
                  </a:lnTo>
                  <a:lnTo>
                    <a:pt x="8904" y="0"/>
                  </a:lnTo>
                  <a:lnTo>
                    <a:pt x="4664" y="0"/>
                  </a:lnTo>
                  <a:lnTo>
                    <a:pt x="1696" y="952"/>
                  </a:lnTo>
                  <a:lnTo>
                    <a:pt x="0" y="2380"/>
                  </a:lnTo>
                  <a:lnTo>
                    <a:pt x="5088" y="3333"/>
                  </a:lnTo>
                  <a:lnTo>
                    <a:pt x="10176" y="3809"/>
                  </a:lnTo>
                  <a:lnTo>
                    <a:pt x="16113" y="4761"/>
                  </a:lnTo>
                  <a:lnTo>
                    <a:pt x="22049" y="6190"/>
                  </a:lnTo>
                  <a:lnTo>
                    <a:pt x="27985" y="7619"/>
                  </a:lnTo>
                  <a:lnTo>
                    <a:pt x="34770" y="8571"/>
                  </a:lnTo>
                  <a:lnTo>
                    <a:pt x="41554" y="10476"/>
                  </a:lnTo>
                  <a:lnTo>
                    <a:pt x="48339" y="11904"/>
                  </a:lnTo>
                  <a:lnTo>
                    <a:pt x="54699" y="14285"/>
                  </a:lnTo>
                  <a:lnTo>
                    <a:pt x="61908" y="16190"/>
                  </a:lnTo>
                  <a:lnTo>
                    <a:pt x="68692" y="18571"/>
                  </a:lnTo>
                  <a:lnTo>
                    <a:pt x="75053" y="21428"/>
                  </a:lnTo>
                  <a:lnTo>
                    <a:pt x="81837" y="24761"/>
                  </a:lnTo>
                  <a:lnTo>
                    <a:pt x="88197" y="28571"/>
                  </a:lnTo>
                  <a:lnTo>
                    <a:pt x="94134" y="32380"/>
                  </a:lnTo>
                  <a:lnTo>
                    <a:pt x="99646" y="3666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56" name="Google Shape;3356;p25"/>
            <p:cNvSpPr/>
            <p:nvPr/>
          </p:nvSpPr>
          <p:spPr>
            <a:xfrm>
              <a:off x="5143500" y="5045075"/>
              <a:ext cx="69849" cy="134936"/>
            </a:xfrm>
            <a:custGeom>
              <a:rect b="b" l="l" r="r" t="t"/>
              <a:pathLst>
                <a:path extrusionOk="0" h="120000" w="120000">
                  <a:moveTo>
                    <a:pt x="0" y="65546"/>
                  </a:moveTo>
                  <a:lnTo>
                    <a:pt x="0" y="75126"/>
                  </a:lnTo>
                  <a:lnTo>
                    <a:pt x="4210" y="84705"/>
                  </a:lnTo>
                  <a:lnTo>
                    <a:pt x="12631" y="93277"/>
                  </a:lnTo>
                  <a:lnTo>
                    <a:pt x="25263" y="100840"/>
                  </a:lnTo>
                  <a:lnTo>
                    <a:pt x="40000" y="107394"/>
                  </a:lnTo>
                  <a:lnTo>
                    <a:pt x="57894" y="112941"/>
                  </a:lnTo>
                  <a:lnTo>
                    <a:pt x="76842" y="116974"/>
                  </a:lnTo>
                  <a:lnTo>
                    <a:pt x="96842" y="119495"/>
                  </a:lnTo>
                  <a:lnTo>
                    <a:pt x="103157" y="120000"/>
                  </a:lnTo>
                  <a:lnTo>
                    <a:pt x="109473" y="118487"/>
                  </a:lnTo>
                  <a:lnTo>
                    <a:pt x="114736" y="116974"/>
                  </a:lnTo>
                  <a:lnTo>
                    <a:pt x="116842" y="114453"/>
                  </a:lnTo>
                  <a:lnTo>
                    <a:pt x="116842" y="111932"/>
                  </a:lnTo>
                  <a:lnTo>
                    <a:pt x="115789" y="108907"/>
                  </a:lnTo>
                  <a:lnTo>
                    <a:pt x="111578" y="106386"/>
                  </a:lnTo>
                  <a:lnTo>
                    <a:pt x="105263" y="105378"/>
                  </a:lnTo>
                  <a:lnTo>
                    <a:pt x="86315" y="101848"/>
                  </a:lnTo>
                  <a:lnTo>
                    <a:pt x="67368" y="97310"/>
                  </a:lnTo>
                  <a:lnTo>
                    <a:pt x="52631" y="90756"/>
                  </a:lnTo>
                  <a:lnTo>
                    <a:pt x="41052" y="84201"/>
                  </a:lnTo>
                  <a:lnTo>
                    <a:pt x="33684" y="75126"/>
                  </a:lnTo>
                  <a:lnTo>
                    <a:pt x="30526" y="66050"/>
                  </a:lnTo>
                  <a:lnTo>
                    <a:pt x="30526" y="55966"/>
                  </a:lnTo>
                  <a:lnTo>
                    <a:pt x="36842" y="45882"/>
                  </a:lnTo>
                  <a:lnTo>
                    <a:pt x="44210" y="38319"/>
                  </a:lnTo>
                  <a:lnTo>
                    <a:pt x="53684" y="31260"/>
                  </a:lnTo>
                  <a:lnTo>
                    <a:pt x="65263" y="24705"/>
                  </a:lnTo>
                  <a:lnTo>
                    <a:pt x="76842" y="19159"/>
                  </a:lnTo>
                  <a:lnTo>
                    <a:pt x="88421" y="14117"/>
                  </a:lnTo>
                  <a:lnTo>
                    <a:pt x="101052" y="9075"/>
                  </a:lnTo>
                  <a:lnTo>
                    <a:pt x="111578" y="4537"/>
                  </a:lnTo>
                  <a:lnTo>
                    <a:pt x="119999" y="504"/>
                  </a:lnTo>
                  <a:lnTo>
                    <a:pt x="111578" y="0"/>
                  </a:lnTo>
                  <a:lnTo>
                    <a:pt x="97894" y="3025"/>
                  </a:lnTo>
                  <a:lnTo>
                    <a:pt x="80000" y="9075"/>
                  </a:lnTo>
                  <a:lnTo>
                    <a:pt x="58947" y="18151"/>
                  </a:lnTo>
                  <a:lnTo>
                    <a:pt x="38947" y="28739"/>
                  </a:lnTo>
                  <a:lnTo>
                    <a:pt x="21052" y="40336"/>
                  </a:lnTo>
                  <a:lnTo>
                    <a:pt x="7368" y="53445"/>
                  </a:lnTo>
                  <a:lnTo>
                    <a:pt x="0" y="6554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57" name="Google Shape;3357;p25"/>
            <p:cNvSpPr/>
            <p:nvPr/>
          </p:nvSpPr>
          <p:spPr>
            <a:xfrm>
              <a:off x="5641975" y="4964112"/>
              <a:ext cx="152399" cy="180975"/>
            </a:xfrm>
            <a:custGeom>
              <a:rect b="b" l="l" r="r" t="t"/>
              <a:pathLst>
                <a:path extrusionOk="0" h="120000" w="120000">
                  <a:moveTo>
                    <a:pt x="97073" y="44903"/>
                  </a:moveTo>
                  <a:lnTo>
                    <a:pt x="100975" y="48000"/>
                  </a:lnTo>
                  <a:lnTo>
                    <a:pt x="104390" y="51483"/>
                  </a:lnTo>
                  <a:lnTo>
                    <a:pt x="106829" y="55354"/>
                  </a:lnTo>
                  <a:lnTo>
                    <a:pt x="108780" y="59612"/>
                  </a:lnTo>
                  <a:lnTo>
                    <a:pt x="109756" y="63483"/>
                  </a:lnTo>
                  <a:lnTo>
                    <a:pt x="109756" y="68129"/>
                  </a:lnTo>
                  <a:lnTo>
                    <a:pt x="107804" y="72387"/>
                  </a:lnTo>
                  <a:lnTo>
                    <a:pt x="105365" y="76258"/>
                  </a:lnTo>
                  <a:lnTo>
                    <a:pt x="101463" y="80903"/>
                  </a:lnTo>
                  <a:lnTo>
                    <a:pt x="97073" y="84774"/>
                  </a:lnTo>
                  <a:lnTo>
                    <a:pt x="91707" y="88258"/>
                  </a:lnTo>
                  <a:lnTo>
                    <a:pt x="86341" y="92129"/>
                  </a:lnTo>
                  <a:lnTo>
                    <a:pt x="80975" y="95225"/>
                  </a:lnTo>
                  <a:lnTo>
                    <a:pt x="75121" y="98709"/>
                  </a:lnTo>
                  <a:lnTo>
                    <a:pt x="69756" y="102193"/>
                  </a:lnTo>
                  <a:lnTo>
                    <a:pt x="64390" y="106064"/>
                  </a:lnTo>
                  <a:lnTo>
                    <a:pt x="62926" y="107612"/>
                  </a:lnTo>
                  <a:lnTo>
                    <a:pt x="61463" y="109161"/>
                  </a:lnTo>
                  <a:lnTo>
                    <a:pt x="60487" y="111096"/>
                  </a:lnTo>
                  <a:lnTo>
                    <a:pt x="59024" y="113032"/>
                  </a:lnTo>
                  <a:lnTo>
                    <a:pt x="58536" y="114580"/>
                  </a:lnTo>
                  <a:lnTo>
                    <a:pt x="58536" y="116516"/>
                  </a:lnTo>
                  <a:lnTo>
                    <a:pt x="59024" y="118064"/>
                  </a:lnTo>
                  <a:lnTo>
                    <a:pt x="60975" y="119612"/>
                  </a:lnTo>
                  <a:lnTo>
                    <a:pt x="63414" y="120000"/>
                  </a:lnTo>
                  <a:lnTo>
                    <a:pt x="65365" y="120000"/>
                  </a:lnTo>
                  <a:lnTo>
                    <a:pt x="67804" y="119612"/>
                  </a:lnTo>
                  <a:lnTo>
                    <a:pt x="69756" y="118064"/>
                  </a:lnTo>
                  <a:lnTo>
                    <a:pt x="75121" y="113419"/>
                  </a:lnTo>
                  <a:lnTo>
                    <a:pt x="81463" y="108387"/>
                  </a:lnTo>
                  <a:lnTo>
                    <a:pt x="87804" y="104129"/>
                  </a:lnTo>
                  <a:lnTo>
                    <a:pt x="94634" y="99483"/>
                  </a:lnTo>
                  <a:lnTo>
                    <a:pt x="100975" y="95225"/>
                  </a:lnTo>
                  <a:lnTo>
                    <a:pt x="106829" y="90193"/>
                  </a:lnTo>
                  <a:lnTo>
                    <a:pt x="112682" y="84774"/>
                  </a:lnTo>
                  <a:lnTo>
                    <a:pt x="116585" y="78967"/>
                  </a:lnTo>
                  <a:lnTo>
                    <a:pt x="119512" y="72387"/>
                  </a:lnTo>
                  <a:lnTo>
                    <a:pt x="120000" y="65806"/>
                  </a:lnTo>
                  <a:lnTo>
                    <a:pt x="118048" y="59225"/>
                  </a:lnTo>
                  <a:lnTo>
                    <a:pt x="115121" y="52645"/>
                  </a:lnTo>
                  <a:lnTo>
                    <a:pt x="110731" y="46451"/>
                  </a:lnTo>
                  <a:lnTo>
                    <a:pt x="104878" y="41419"/>
                  </a:lnTo>
                  <a:lnTo>
                    <a:pt x="98048" y="36387"/>
                  </a:lnTo>
                  <a:lnTo>
                    <a:pt x="91219" y="31741"/>
                  </a:lnTo>
                  <a:lnTo>
                    <a:pt x="86341" y="28645"/>
                  </a:lnTo>
                  <a:lnTo>
                    <a:pt x="80487" y="26322"/>
                  </a:lnTo>
                  <a:lnTo>
                    <a:pt x="74146" y="23225"/>
                  </a:lnTo>
                  <a:lnTo>
                    <a:pt x="67804" y="19741"/>
                  </a:lnTo>
                  <a:lnTo>
                    <a:pt x="61463" y="16645"/>
                  </a:lnTo>
                  <a:lnTo>
                    <a:pt x="54634" y="13548"/>
                  </a:lnTo>
                  <a:lnTo>
                    <a:pt x="47804" y="10838"/>
                  </a:lnTo>
                  <a:lnTo>
                    <a:pt x="41463" y="8516"/>
                  </a:lnTo>
                  <a:lnTo>
                    <a:pt x="35121" y="6193"/>
                  </a:lnTo>
                  <a:lnTo>
                    <a:pt x="28780" y="3870"/>
                  </a:lnTo>
                  <a:lnTo>
                    <a:pt x="22439" y="2709"/>
                  </a:lnTo>
                  <a:lnTo>
                    <a:pt x="17073" y="1161"/>
                  </a:lnTo>
                  <a:lnTo>
                    <a:pt x="11707" y="387"/>
                  </a:lnTo>
                  <a:lnTo>
                    <a:pt x="7317" y="0"/>
                  </a:lnTo>
                  <a:lnTo>
                    <a:pt x="3414" y="387"/>
                  </a:lnTo>
                  <a:lnTo>
                    <a:pt x="0" y="1161"/>
                  </a:lnTo>
                  <a:lnTo>
                    <a:pt x="3902" y="2322"/>
                  </a:lnTo>
                  <a:lnTo>
                    <a:pt x="8292" y="3483"/>
                  </a:lnTo>
                  <a:lnTo>
                    <a:pt x="13658" y="5419"/>
                  </a:lnTo>
                  <a:lnTo>
                    <a:pt x="18536" y="6967"/>
                  </a:lnTo>
                  <a:lnTo>
                    <a:pt x="24878" y="9290"/>
                  </a:lnTo>
                  <a:lnTo>
                    <a:pt x="31219" y="11612"/>
                  </a:lnTo>
                  <a:lnTo>
                    <a:pt x="38048" y="14322"/>
                  </a:lnTo>
                  <a:lnTo>
                    <a:pt x="44878" y="16645"/>
                  </a:lnTo>
                  <a:lnTo>
                    <a:pt x="51707" y="19741"/>
                  </a:lnTo>
                  <a:lnTo>
                    <a:pt x="58536" y="23225"/>
                  </a:lnTo>
                  <a:lnTo>
                    <a:pt x="65365" y="26709"/>
                  </a:lnTo>
                  <a:lnTo>
                    <a:pt x="72195" y="30193"/>
                  </a:lnTo>
                  <a:lnTo>
                    <a:pt x="79512" y="33677"/>
                  </a:lnTo>
                  <a:lnTo>
                    <a:pt x="85365" y="37161"/>
                  </a:lnTo>
                  <a:lnTo>
                    <a:pt x="91219" y="40645"/>
                  </a:lnTo>
                  <a:lnTo>
                    <a:pt x="97073" y="4490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58" name="Google Shape;3358;p25"/>
            <p:cNvSpPr/>
            <p:nvPr/>
          </p:nvSpPr>
          <p:spPr>
            <a:xfrm>
              <a:off x="5473700" y="5176837"/>
              <a:ext cx="52387" cy="107949"/>
            </a:xfrm>
            <a:custGeom>
              <a:rect b="b" l="l" r="r" t="t"/>
              <a:pathLst>
                <a:path extrusionOk="0" h="120000" w="120000">
                  <a:moveTo>
                    <a:pt x="44819" y="8983"/>
                  </a:moveTo>
                  <a:lnTo>
                    <a:pt x="41927" y="5133"/>
                  </a:lnTo>
                  <a:lnTo>
                    <a:pt x="36144" y="1925"/>
                  </a:lnTo>
                  <a:lnTo>
                    <a:pt x="27469" y="641"/>
                  </a:lnTo>
                  <a:lnTo>
                    <a:pt x="20240" y="0"/>
                  </a:lnTo>
                  <a:lnTo>
                    <a:pt x="11566" y="1283"/>
                  </a:lnTo>
                  <a:lnTo>
                    <a:pt x="4337" y="3208"/>
                  </a:lnTo>
                  <a:lnTo>
                    <a:pt x="0" y="7058"/>
                  </a:lnTo>
                  <a:lnTo>
                    <a:pt x="0" y="10909"/>
                  </a:lnTo>
                  <a:lnTo>
                    <a:pt x="7228" y="26951"/>
                  </a:lnTo>
                  <a:lnTo>
                    <a:pt x="21686" y="45561"/>
                  </a:lnTo>
                  <a:lnTo>
                    <a:pt x="39036" y="64171"/>
                  </a:lnTo>
                  <a:lnTo>
                    <a:pt x="59277" y="81497"/>
                  </a:lnTo>
                  <a:lnTo>
                    <a:pt x="79518" y="96898"/>
                  </a:lnTo>
                  <a:lnTo>
                    <a:pt x="98313" y="109732"/>
                  </a:lnTo>
                  <a:lnTo>
                    <a:pt x="111325" y="118074"/>
                  </a:lnTo>
                  <a:lnTo>
                    <a:pt x="119999" y="120000"/>
                  </a:lnTo>
                  <a:lnTo>
                    <a:pt x="115662" y="111657"/>
                  </a:lnTo>
                  <a:lnTo>
                    <a:pt x="108433" y="101390"/>
                  </a:lnTo>
                  <a:lnTo>
                    <a:pt x="98313" y="88556"/>
                  </a:lnTo>
                  <a:lnTo>
                    <a:pt x="85301" y="72513"/>
                  </a:lnTo>
                  <a:lnTo>
                    <a:pt x="73734" y="56470"/>
                  </a:lnTo>
                  <a:lnTo>
                    <a:pt x="62168" y="40427"/>
                  </a:lnTo>
                  <a:lnTo>
                    <a:pt x="52048" y="24385"/>
                  </a:lnTo>
                  <a:lnTo>
                    <a:pt x="44819" y="8983"/>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59" name="Google Shape;3359;p25"/>
            <p:cNvSpPr/>
            <p:nvPr/>
          </p:nvSpPr>
          <p:spPr>
            <a:xfrm>
              <a:off x="5451475" y="5118100"/>
              <a:ext cx="26987" cy="55561"/>
            </a:xfrm>
            <a:custGeom>
              <a:rect b="b" l="l" r="r" t="t"/>
              <a:pathLst>
                <a:path extrusionOk="0" h="120000" w="120000">
                  <a:moveTo>
                    <a:pt x="60000" y="12765"/>
                  </a:moveTo>
                  <a:lnTo>
                    <a:pt x="57272" y="7659"/>
                  </a:lnTo>
                  <a:lnTo>
                    <a:pt x="49090" y="2553"/>
                  </a:lnTo>
                  <a:lnTo>
                    <a:pt x="38181" y="0"/>
                  </a:lnTo>
                  <a:lnTo>
                    <a:pt x="27272" y="0"/>
                  </a:lnTo>
                  <a:lnTo>
                    <a:pt x="16363" y="1276"/>
                  </a:lnTo>
                  <a:lnTo>
                    <a:pt x="8181" y="3829"/>
                  </a:lnTo>
                  <a:lnTo>
                    <a:pt x="0" y="8936"/>
                  </a:lnTo>
                  <a:lnTo>
                    <a:pt x="0" y="14042"/>
                  </a:lnTo>
                  <a:lnTo>
                    <a:pt x="0" y="30638"/>
                  </a:lnTo>
                  <a:lnTo>
                    <a:pt x="10909" y="48510"/>
                  </a:lnTo>
                  <a:lnTo>
                    <a:pt x="21818" y="66382"/>
                  </a:lnTo>
                  <a:lnTo>
                    <a:pt x="38181" y="82978"/>
                  </a:lnTo>
                  <a:lnTo>
                    <a:pt x="57272" y="99574"/>
                  </a:lnTo>
                  <a:lnTo>
                    <a:pt x="76363" y="111063"/>
                  </a:lnTo>
                  <a:lnTo>
                    <a:pt x="100909" y="118723"/>
                  </a:lnTo>
                  <a:lnTo>
                    <a:pt x="114545" y="120000"/>
                  </a:lnTo>
                  <a:lnTo>
                    <a:pt x="120000" y="97021"/>
                  </a:lnTo>
                  <a:lnTo>
                    <a:pt x="103636" y="68936"/>
                  </a:lnTo>
                  <a:lnTo>
                    <a:pt x="84545" y="40851"/>
                  </a:lnTo>
                  <a:lnTo>
                    <a:pt x="60000" y="127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60" name="Google Shape;3360;p25"/>
            <p:cNvSpPr/>
            <p:nvPr/>
          </p:nvSpPr>
          <p:spPr>
            <a:xfrm>
              <a:off x="5429250" y="5078412"/>
              <a:ext cx="22225" cy="31750"/>
            </a:xfrm>
            <a:custGeom>
              <a:rect b="b" l="l" r="r" t="t"/>
              <a:pathLst>
                <a:path extrusionOk="0" h="120000" w="120000">
                  <a:moveTo>
                    <a:pt x="63157" y="15555"/>
                  </a:moveTo>
                  <a:lnTo>
                    <a:pt x="63157" y="17777"/>
                  </a:lnTo>
                  <a:lnTo>
                    <a:pt x="60000" y="8888"/>
                  </a:lnTo>
                  <a:lnTo>
                    <a:pt x="47368" y="2222"/>
                  </a:lnTo>
                  <a:lnTo>
                    <a:pt x="37894" y="0"/>
                  </a:lnTo>
                  <a:lnTo>
                    <a:pt x="22105" y="0"/>
                  </a:lnTo>
                  <a:lnTo>
                    <a:pt x="12631" y="2222"/>
                  </a:lnTo>
                  <a:lnTo>
                    <a:pt x="3157" y="8888"/>
                  </a:lnTo>
                  <a:lnTo>
                    <a:pt x="0" y="17777"/>
                  </a:lnTo>
                  <a:lnTo>
                    <a:pt x="0" y="24444"/>
                  </a:lnTo>
                  <a:lnTo>
                    <a:pt x="3157" y="37777"/>
                  </a:lnTo>
                  <a:lnTo>
                    <a:pt x="12631" y="53333"/>
                  </a:lnTo>
                  <a:lnTo>
                    <a:pt x="25263" y="71111"/>
                  </a:lnTo>
                  <a:lnTo>
                    <a:pt x="44210" y="86666"/>
                  </a:lnTo>
                  <a:lnTo>
                    <a:pt x="63157" y="102222"/>
                  </a:lnTo>
                  <a:lnTo>
                    <a:pt x="85263" y="111111"/>
                  </a:lnTo>
                  <a:lnTo>
                    <a:pt x="104210" y="120000"/>
                  </a:lnTo>
                  <a:lnTo>
                    <a:pt x="120000" y="120000"/>
                  </a:lnTo>
                  <a:lnTo>
                    <a:pt x="113684" y="93333"/>
                  </a:lnTo>
                  <a:lnTo>
                    <a:pt x="101052" y="64444"/>
                  </a:lnTo>
                  <a:lnTo>
                    <a:pt x="78947" y="35555"/>
                  </a:lnTo>
                  <a:lnTo>
                    <a:pt x="63157" y="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61" name="Google Shape;3361;p25"/>
            <p:cNvSpPr/>
            <p:nvPr/>
          </p:nvSpPr>
          <p:spPr>
            <a:xfrm>
              <a:off x="5411787" y="5051425"/>
              <a:ext cx="28575" cy="20636"/>
            </a:xfrm>
            <a:custGeom>
              <a:rect b="b" l="l" r="r" t="t"/>
              <a:pathLst>
                <a:path extrusionOk="0" h="120000" w="120000">
                  <a:moveTo>
                    <a:pt x="94615" y="90000"/>
                  </a:moveTo>
                  <a:lnTo>
                    <a:pt x="106153" y="80000"/>
                  </a:lnTo>
                  <a:lnTo>
                    <a:pt x="117692" y="70000"/>
                  </a:lnTo>
                  <a:lnTo>
                    <a:pt x="120000" y="53333"/>
                  </a:lnTo>
                  <a:lnTo>
                    <a:pt x="120000" y="40000"/>
                  </a:lnTo>
                  <a:lnTo>
                    <a:pt x="115384" y="20000"/>
                  </a:lnTo>
                  <a:lnTo>
                    <a:pt x="106153" y="6666"/>
                  </a:lnTo>
                  <a:lnTo>
                    <a:pt x="94615" y="0"/>
                  </a:lnTo>
                  <a:lnTo>
                    <a:pt x="83076" y="0"/>
                  </a:lnTo>
                  <a:lnTo>
                    <a:pt x="76153" y="0"/>
                  </a:lnTo>
                  <a:lnTo>
                    <a:pt x="66923" y="3333"/>
                  </a:lnTo>
                  <a:lnTo>
                    <a:pt x="48461" y="13333"/>
                  </a:lnTo>
                  <a:lnTo>
                    <a:pt x="30000" y="26666"/>
                  </a:lnTo>
                  <a:lnTo>
                    <a:pt x="13846" y="50000"/>
                  </a:lnTo>
                  <a:lnTo>
                    <a:pt x="6923" y="73333"/>
                  </a:lnTo>
                  <a:lnTo>
                    <a:pt x="0" y="96666"/>
                  </a:lnTo>
                  <a:lnTo>
                    <a:pt x="0" y="103333"/>
                  </a:lnTo>
                  <a:lnTo>
                    <a:pt x="9230" y="110000"/>
                  </a:lnTo>
                  <a:lnTo>
                    <a:pt x="20769" y="120000"/>
                  </a:lnTo>
                  <a:lnTo>
                    <a:pt x="30000" y="120000"/>
                  </a:lnTo>
                  <a:lnTo>
                    <a:pt x="41538" y="120000"/>
                  </a:lnTo>
                  <a:lnTo>
                    <a:pt x="55384" y="110000"/>
                  </a:lnTo>
                  <a:lnTo>
                    <a:pt x="69230" y="106666"/>
                  </a:lnTo>
                  <a:lnTo>
                    <a:pt x="83076" y="100000"/>
                  </a:lnTo>
                  <a:lnTo>
                    <a:pt x="94615" y="9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62" name="Google Shape;3362;p25"/>
            <p:cNvSpPr/>
            <p:nvPr/>
          </p:nvSpPr>
          <p:spPr>
            <a:xfrm>
              <a:off x="5262562" y="5016500"/>
              <a:ext cx="122237" cy="136524"/>
            </a:xfrm>
            <a:custGeom>
              <a:rect b="b" l="l" r="r" t="t"/>
              <a:pathLst>
                <a:path extrusionOk="0" h="120000" w="120000">
                  <a:moveTo>
                    <a:pt x="44242" y="18305"/>
                  </a:moveTo>
                  <a:lnTo>
                    <a:pt x="35151" y="23389"/>
                  </a:lnTo>
                  <a:lnTo>
                    <a:pt x="27878" y="29491"/>
                  </a:lnTo>
                  <a:lnTo>
                    <a:pt x="20000" y="36610"/>
                  </a:lnTo>
                  <a:lnTo>
                    <a:pt x="13333" y="43220"/>
                  </a:lnTo>
                  <a:lnTo>
                    <a:pt x="8484" y="50847"/>
                  </a:lnTo>
                  <a:lnTo>
                    <a:pt x="4242" y="58474"/>
                  </a:lnTo>
                  <a:lnTo>
                    <a:pt x="1212" y="66101"/>
                  </a:lnTo>
                  <a:lnTo>
                    <a:pt x="0" y="74237"/>
                  </a:lnTo>
                  <a:lnTo>
                    <a:pt x="1212" y="86440"/>
                  </a:lnTo>
                  <a:lnTo>
                    <a:pt x="7272" y="96610"/>
                  </a:lnTo>
                  <a:lnTo>
                    <a:pt x="15757" y="105254"/>
                  </a:lnTo>
                  <a:lnTo>
                    <a:pt x="26060" y="111864"/>
                  </a:lnTo>
                  <a:lnTo>
                    <a:pt x="38787" y="116440"/>
                  </a:lnTo>
                  <a:lnTo>
                    <a:pt x="53333" y="119491"/>
                  </a:lnTo>
                  <a:lnTo>
                    <a:pt x="66666" y="120000"/>
                  </a:lnTo>
                  <a:lnTo>
                    <a:pt x="80000" y="117966"/>
                  </a:lnTo>
                  <a:lnTo>
                    <a:pt x="83030" y="117966"/>
                  </a:lnTo>
                  <a:lnTo>
                    <a:pt x="86060" y="116949"/>
                  </a:lnTo>
                  <a:lnTo>
                    <a:pt x="87878" y="114915"/>
                  </a:lnTo>
                  <a:lnTo>
                    <a:pt x="88484" y="112372"/>
                  </a:lnTo>
                  <a:lnTo>
                    <a:pt x="87878" y="111355"/>
                  </a:lnTo>
                  <a:lnTo>
                    <a:pt x="86060" y="111355"/>
                  </a:lnTo>
                  <a:lnTo>
                    <a:pt x="83030" y="110338"/>
                  </a:lnTo>
                  <a:lnTo>
                    <a:pt x="79393" y="110338"/>
                  </a:lnTo>
                  <a:lnTo>
                    <a:pt x="75151" y="110338"/>
                  </a:lnTo>
                  <a:lnTo>
                    <a:pt x="71515" y="110338"/>
                  </a:lnTo>
                  <a:lnTo>
                    <a:pt x="67878" y="110338"/>
                  </a:lnTo>
                  <a:lnTo>
                    <a:pt x="66060" y="110338"/>
                  </a:lnTo>
                  <a:lnTo>
                    <a:pt x="58787" y="109830"/>
                  </a:lnTo>
                  <a:lnTo>
                    <a:pt x="52727" y="109322"/>
                  </a:lnTo>
                  <a:lnTo>
                    <a:pt x="45454" y="108813"/>
                  </a:lnTo>
                  <a:lnTo>
                    <a:pt x="38181" y="107288"/>
                  </a:lnTo>
                  <a:lnTo>
                    <a:pt x="30909" y="105254"/>
                  </a:lnTo>
                  <a:lnTo>
                    <a:pt x="24242" y="101186"/>
                  </a:lnTo>
                  <a:lnTo>
                    <a:pt x="17575" y="96101"/>
                  </a:lnTo>
                  <a:lnTo>
                    <a:pt x="10303" y="88474"/>
                  </a:lnTo>
                  <a:lnTo>
                    <a:pt x="9090" y="79830"/>
                  </a:lnTo>
                  <a:lnTo>
                    <a:pt x="9696" y="71694"/>
                  </a:lnTo>
                  <a:lnTo>
                    <a:pt x="12727" y="63050"/>
                  </a:lnTo>
                  <a:lnTo>
                    <a:pt x="16969" y="55423"/>
                  </a:lnTo>
                  <a:lnTo>
                    <a:pt x="23636" y="48813"/>
                  </a:lnTo>
                  <a:lnTo>
                    <a:pt x="30303" y="41694"/>
                  </a:lnTo>
                  <a:lnTo>
                    <a:pt x="38181" y="35593"/>
                  </a:lnTo>
                  <a:lnTo>
                    <a:pt x="47272" y="30000"/>
                  </a:lnTo>
                  <a:lnTo>
                    <a:pt x="56969" y="24915"/>
                  </a:lnTo>
                  <a:lnTo>
                    <a:pt x="66666" y="19830"/>
                  </a:lnTo>
                  <a:lnTo>
                    <a:pt x="76363" y="15762"/>
                  </a:lnTo>
                  <a:lnTo>
                    <a:pt x="86060" y="12203"/>
                  </a:lnTo>
                  <a:lnTo>
                    <a:pt x="95757" y="9661"/>
                  </a:lnTo>
                  <a:lnTo>
                    <a:pt x="104242" y="6610"/>
                  </a:lnTo>
                  <a:lnTo>
                    <a:pt x="112727" y="5084"/>
                  </a:lnTo>
                  <a:lnTo>
                    <a:pt x="119999" y="3559"/>
                  </a:lnTo>
                  <a:lnTo>
                    <a:pt x="115151" y="1525"/>
                  </a:lnTo>
                  <a:lnTo>
                    <a:pt x="107272" y="0"/>
                  </a:lnTo>
                  <a:lnTo>
                    <a:pt x="98181" y="1525"/>
                  </a:lnTo>
                  <a:lnTo>
                    <a:pt x="87272" y="3050"/>
                  </a:lnTo>
                  <a:lnTo>
                    <a:pt x="75151" y="6101"/>
                  </a:lnTo>
                  <a:lnTo>
                    <a:pt x="63636" y="9661"/>
                  </a:lnTo>
                  <a:lnTo>
                    <a:pt x="53333" y="14237"/>
                  </a:lnTo>
                  <a:lnTo>
                    <a:pt x="44242" y="18305"/>
                  </a:lnTo>
                  <a:close/>
                </a:path>
              </a:pathLst>
            </a:custGeom>
            <a:solidFill>
              <a:srgbClr val="0000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63" name="Google Shape;3363;p25"/>
            <p:cNvSpPr/>
            <p:nvPr/>
          </p:nvSpPr>
          <p:spPr>
            <a:xfrm>
              <a:off x="5470525" y="5016500"/>
              <a:ext cx="82550" cy="104774"/>
            </a:xfrm>
            <a:custGeom>
              <a:rect b="b" l="l" r="r" t="t"/>
              <a:pathLst>
                <a:path extrusionOk="0" h="120000" w="120000">
                  <a:moveTo>
                    <a:pt x="101250" y="40000"/>
                  </a:moveTo>
                  <a:lnTo>
                    <a:pt x="104062" y="52459"/>
                  </a:lnTo>
                  <a:lnTo>
                    <a:pt x="102187" y="63606"/>
                  </a:lnTo>
                  <a:lnTo>
                    <a:pt x="94687" y="72131"/>
                  </a:lnTo>
                  <a:lnTo>
                    <a:pt x="83437" y="80655"/>
                  </a:lnTo>
                  <a:lnTo>
                    <a:pt x="70312" y="87868"/>
                  </a:lnTo>
                  <a:lnTo>
                    <a:pt x="56250" y="95081"/>
                  </a:lnTo>
                  <a:lnTo>
                    <a:pt x="40312" y="102295"/>
                  </a:lnTo>
                  <a:lnTo>
                    <a:pt x="27187" y="109508"/>
                  </a:lnTo>
                  <a:lnTo>
                    <a:pt x="25312" y="111475"/>
                  </a:lnTo>
                  <a:lnTo>
                    <a:pt x="24375" y="112786"/>
                  </a:lnTo>
                  <a:lnTo>
                    <a:pt x="24375" y="115409"/>
                  </a:lnTo>
                  <a:lnTo>
                    <a:pt x="26250" y="117377"/>
                  </a:lnTo>
                  <a:lnTo>
                    <a:pt x="28125" y="119344"/>
                  </a:lnTo>
                  <a:lnTo>
                    <a:pt x="31875" y="120000"/>
                  </a:lnTo>
                  <a:lnTo>
                    <a:pt x="34687" y="120000"/>
                  </a:lnTo>
                  <a:lnTo>
                    <a:pt x="38437" y="119344"/>
                  </a:lnTo>
                  <a:lnTo>
                    <a:pt x="54375" y="112131"/>
                  </a:lnTo>
                  <a:lnTo>
                    <a:pt x="71250" y="104918"/>
                  </a:lnTo>
                  <a:lnTo>
                    <a:pt x="86250" y="96393"/>
                  </a:lnTo>
                  <a:lnTo>
                    <a:pt x="101250" y="86557"/>
                  </a:lnTo>
                  <a:lnTo>
                    <a:pt x="110625" y="76065"/>
                  </a:lnTo>
                  <a:lnTo>
                    <a:pt x="117187" y="64262"/>
                  </a:lnTo>
                  <a:lnTo>
                    <a:pt x="120000" y="51147"/>
                  </a:lnTo>
                  <a:lnTo>
                    <a:pt x="115312" y="38032"/>
                  </a:lnTo>
                  <a:lnTo>
                    <a:pt x="105000" y="26885"/>
                  </a:lnTo>
                  <a:lnTo>
                    <a:pt x="91875" y="18360"/>
                  </a:lnTo>
                  <a:lnTo>
                    <a:pt x="75000" y="10491"/>
                  </a:lnTo>
                  <a:lnTo>
                    <a:pt x="57187" y="5245"/>
                  </a:lnTo>
                  <a:lnTo>
                    <a:pt x="38437" y="1311"/>
                  </a:lnTo>
                  <a:lnTo>
                    <a:pt x="21562" y="0"/>
                  </a:lnTo>
                  <a:lnTo>
                    <a:pt x="8437" y="655"/>
                  </a:lnTo>
                  <a:lnTo>
                    <a:pt x="0" y="3934"/>
                  </a:lnTo>
                  <a:lnTo>
                    <a:pt x="15000" y="6557"/>
                  </a:lnTo>
                  <a:lnTo>
                    <a:pt x="30937" y="9180"/>
                  </a:lnTo>
                  <a:lnTo>
                    <a:pt x="45000" y="11147"/>
                  </a:lnTo>
                  <a:lnTo>
                    <a:pt x="59062" y="14426"/>
                  </a:lnTo>
                  <a:lnTo>
                    <a:pt x="72187" y="18360"/>
                  </a:lnTo>
                  <a:lnTo>
                    <a:pt x="84375" y="23606"/>
                  </a:lnTo>
                  <a:lnTo>
                    <a:pt x="94687" y="30163"/>
                  </a:lnTo>
                  <a:lnTo>
                    <a:pt x="101250" y="40000"/>
                  </a:lnTo>
                  <a:close/>
                </a:path>
              </a:pathLst>
            </a:custGeom>
            <a:solidFill>
              <a:srgbClr val="0000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64" name="Google Shape;3364;p25"/>
            <p:cNvSpPr/>
            <p:nvPr/>
          </p:nvSpPr>
          <p:spPr>
            <a:xfrm>
              <a:off x="5184775" y="4992687"/>
              <a:ext cx="196850" cy="219075"/>
            </a:xfrm>
            <a:custGeom>
              <a:rect b="b" l="l" r="r" t="t"/>
              <a:pathLst>
                <a:path extrusionOk="0" h="120000" w="120000">
                  <a:moveTo>
                    <a:pt x="46811" y="15831"/>
                  </a:moveTo>
                  <a:lnTo>
                    <a:pt x="37523" y="22163"/>
                  </a:lnTo>
                  <a:lnTo>
                    <a:pt x="28235" y="29129"/>
                  </a:lnTo>
                  <a:lnTo>
                    <a:pt x="20061" y="36411"/>
                  </a:lnTo>
                  <a:lnTo>
                    <a:pt x="12631" y="44327"/>
                  </a:lnTo>
                  <a:lnTo>
                    <a:pt x="6687" y="52875"/>
                  </a:lnTo>
                  <a:lnTo>
                    <a:pt x="2229" y="62058"/>
                  </a:lnTo>
                  <a:lnTo>
                    <a:pt x="0" y="71873"/>
                  </a:lnTo>
                  <a:lnTo>
                    <a:pt x="371" y="82005"/>
                  </a:lnTo>
                  <a:lnTo>
                    <a:pt x="1486" y="84538"/>
                  </a:lnTo>
                  <a:lnTo>
                    <a:pt x="2600" y="87704"/>
                  </a:lnTo>
                  <a:lnTo>
                    <a:pt x="4086" y="89604"/>
                  </a:lnTo>
                  <a:lnTo>
                    <a:pt x="5572" y="92137"/>
                  </a:lnTo>
                  <a:lnTo>
                    <a:pt x="7801" y="94353"/>
                  </a:lnTo>
                  <a:lnTo>
                    <a:pt x="10030" y="96569"/>
                  </a:lnTo>
                  <a:lnTo>
                    <a:pt x="12631" y="98469"/>
                  </a:lnTo>
                  <a:lnTo>
                    <a:pt x="15232" y="100052"/>
                  </a:lnTo>
                  <a:lnTo>
                    <a:pt x="21176" y="102902"/>
                  </a:lnTo>
                  <a:lnTo>
                    <a:pt x="26749" y="105435"/>
                  </a:lnTo>
                  <a:lnTo>
                    <a:pt x="32321" y="107651"/>
                  </a:lnTo>
                  <a:lnTo>
                    <a:pt x="38266" y="109234"/>
                  </a:lnTo>
                  <a:lnTo>
                    <a:pt x="44582" y="111134"/>
                  </a:lnTo>
                  <a:lnTo>
                    <a:pt x="50526" y="112717"/>
                  </a:lnTo>
                  <a:lnTo>
                    <a:pt x="56842" y="113984"/>
                  </a:lnTo>
                  <a:lnTo>
                    <a:pt x="62786" y="115250"/>
                  </a:lnTo>
                  <a:lnTo>
                    <a:pt x="69473" y="116200"/>
                  </a:lnTo>
                  <a:lnTo>
                    <a:pt x="75789" y="117150"/>
                  </a:lnTo>
                  <a:lnTo>
                    <a:pt x="82105" y="117783"/>
                  </a:lnTo>
                  <a:lnTo>
                    <a:pt x="88421" y="118416"/>
                  </a:lnTo>
                  <a:lnTo>
                    <a:pt x="95108" y="118733"/>
                  </a:lnTo>
                  <a:lnTo>
                    <a:pt x="101424" y="119050"/>
                  </a:lnTo>
                  <a:lnTo>
                    <a:pt x="107739" y="119683"/>
                  </a:lnTo>
                  <a:lnTo>
                    <a:pt x="114055" y="120000"/>
                  </a:lnTo>
                  <a:lnTo>
                    <a:pt x="115913" y="120000"/>
                  </a:lnTo>
                  <a:lnTo>
                    <a:pt x="117770" y="118733"/>
                  </a:lnTo>
                  <a:lnTo>
                    <a:pt x="118885" y="117783"/>
                  </a:lnTo>
                  <a:lnTo>
                    <a:pt x="120000" y="115883"/>
                  </a:lnTo>
                  <a:lnTo>
                    <a:pt x="120000" y="113984"/>
                  </a:lnTo>
                  <a:lnTo>
                    <a:pt x="118885" y="112717"/>
                  </a:lnTo>
                  <a:lnTo>
                    <a:pt x="117399" y="111451"/>
                  </a:lnTo>
                  <a:lnTo>
                    <a:pt x="115541" y="111134"/>
                  </a:lnTo>
                  <a:lnTo>
                    <a:pt x="109597" y="111134"/>
                  </a:lnTo>
                  <a:lnTo>
                    <a:pt x="103653" y="111134"/>
                  </a:lnTo>
                  <a:lnTo>
                    <a:pt x="97708" y="110817"/>
                  </a:lnTo>
                  <a:lnTo>
                    <a:pt x="92136" y="110501"/>
                  </a:lnTo>
                  <a:lnTo>
                    <a:pt x="85820" y="110184"/>
                  </a:lnTo>
                  <a:lnTo>
                    <a:pt x="79876" y="109234"/>
                  </a:lnTo>
                  <a:lnTo>
                    <a:pt x="74303" y="108601"/>
                  </a:lnTo>
                  <a:lnTo>
                    <a:pt x="67987" y="107968"/>
                  </a:lnTo>
                  <a:lnTo>
                    <a:pt x="62414" y="106701"/>
                  </a:lnTo>
                  <a:lnTo>
                    <a:pt x="56099" y="105751"/>
                  </a:lnTo>
                  <a:lnTo>
                    <a:pt x="50526" y="104168"/>
                  </a:lnTo>
                  <a:lnTo>
                    <a:pt x="44953" y="102902"/>
                  </a:lnTo>
                  <a:lnTo>
                    <a:pt x="39380" y="101319"/>
                  </a:lnTo>
                  <a:lnTo>
                    <a:pt x="34179" y="99102"/>
                  </a:lnTo>
                  <a:lnTo>
                    <a:pt x="28235" y="96886"/>
                  </a:lnTo>
                  <a:lnTo>
                    <a:pt x="23034" y="94986"/>
                  </a:lnTo>
                  <a:lnTo>
                    <a:pt x="18947" y="92137"/>
                  </a:lnTo>
                  <a:lnTo>
                    <a:pt x="15232" y="88654"/>
                  </a:lnTo>
                  <a:lnTo>
                    <a:pt x="13003" y="85171"/>
                  </a:lnTo>
                  <a:lnTo>
                    <a:pt x="11517" y="80738"/>
                  </a:lnTo>
                  <a:lnTo>
                    <a:pt x="11517" y="75672"/>
                  </a:lnTo>
                  <a:lnTo>
                    <a:pt x="12260" y="69023"/>
                  </a:lnTo>
                  <a:lnTo>
                    <a:pt x="14117" y="62374"/>
                  </a:lnTo>
                  <a:lnTo>
                    <a:pt x="15603" y="57625"/>
                  </a:lnTo>
                  <a:lnTo>
                    <a:pt x="18947" y="52242"/>
                  </a:lnTo>
                  <a:lnTo>
                    <a:pt x="22291" y="47493"/>
                  </a:lnTo>
                  <a:lnTo>
                    <a:pt x="25263" y="43060"/>
                  </a:lnTo>
                  <a:lnTo>
                    <a:pt x="29349" y="39261"/>
                  </a:lnTo>
                  <a:lnTo>
                    <a:pt x="33065" y="35145"/>
                  </a:lnTo>
                  <a:lnTo>
                    <a:pt x="37523" y="31662"/>
                  </a:lnTo>
                  <a:lnTo>
                    <a:pt x="42352" y="27862"/>
                  </a:lnTo>
                  <a:lnTo>
                    <a:pt x="47925" y="24063"/>
                  </a:lnTo>
                  <a:lnTo>
                    <a:pt x="53498" y="20263"/>
                  </a:lnTo>
                  <a:lnTo>
                    <a:pt x="60185" y="16781"/>
                  </a:lnTo>
                  <a:lnTo>
                    <a:pt x="67244" y="12981"/>
                  </a:lnTo>
                  <a:lnTo>
                    <a:pt x="74674" y="9815"/>
                  </a:lnTo>
                  <a:lnTo>
                    <a:pt x="81362" y="6965"/>
                  </a:lnTo>
                  <a:lnTo>
                    <a:pt x="88049" y="4432"/>
                  </a:lnTo>
                  <a:lnTo>
                    <a:pt x="93993" y="2216"/>
                  </a:lnTo>
                  <a:lnTo>
                    <a:pt x="99566" y="316"/>
                  </a:lnTo>
                  <a:lnTo>
                    <a:pt x="94736" y="0"/>
                  </a:lnTo>
                  <a:lnTo>
                    <a:pt x="88421" y="316"/>
                  </a:lnTo>
                  <a:lnTo>
                    <a:pt x="82105" y="1583"/>
                  </a:lnTo>
                  <a:lnTo>
                    <a:pt x="74674" y="3482"/>
                  </a:lnTo>
                  <a:lnTo>
                    <a:pt x="67244" y="6015"/>
                  </a:lnTo>
                  <a:lnTo>
                    <a:pt x="59814" y="8865"/>
                  </a:lnTo>
                  <a:lnTo>
                    <a:pt x="52755" y="12348"/>
                  </a:lnTo>
                  <a:lnTo>
                    <a:pt x="46811" y="15831"/>
                  </a:lnTo>
                  <a:close/>
                </a:path>
              </a:pathLst>
            </a:custGeom>
            <a:solidFill>
              <a:srgbClr val="0000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65" name="Google Shape;3365;p25"/>
            <p:cNvSpPr/>
            <p:nvPr/>
          </p:nvSpPr>
          <p:spPr>
            <a:xfrm>
              <a:off x="5462587" y="4984750"/>
              <a:ext cx="176212" cy="146050"/>
            </a:xfrm>
            <a:custGeom>
              <a:rect b="b" l="l" r="r" t="t"/>
              <a:pathLst>
                <a:path extrusionOk="0" h="120000" w="120000">
                  <a:moveTo>
                    <a:pt x="100000" y="36996"/>
                  </a:moveTo>
                  <a:lnTo>
                    <a:pt x="105531" y="43636"/>
                  </a:lnTo>
                  <a:lnTo>
                    <a:pt x="108510" y="51225"/>
                  </a:lnTo>
                  <a:lnTo>
                    <a:pt x="110212" y="59288"/>
                  </a:lnTo>
                  <a:lnTo>
                    <a:pt x="110212" y="68300"/>
                  </a:lnTo>
                  <a:lnTo>
                    <a:pt x="109361" y="75415"/>
                  </a:lnTo>
                  <a:lnTo>
                    <a:pt x="107234" y="81106"/>
                  </a:lnTo>
                  <a:lnTo>
                    <a:pt x="103829" y="87272"/>
                  </a:lnTo>
                  <a:lnTo>
                    <a:pt x="100425" y="92015"/>
                  </a:lnTo>
                  <a:lnTo>
                    <a:pt x="95744" y="97707"/>
                  </a:lnTo>
                  <a:lnTo>
                    <a:pt x="91489" y="101976"/>
                  </a:lnTo>
                  <a:lnTo>
                    <a:pt x="86808" y="106719"/>
                  </a:lnTo>
                  <a:lnTo>
                    <a:pt x="82553" y="111936"/>
                  </a:lnTo>
                  <a:lnTo>
                    <a:pt x="81276" y="113359"/>
                  </a:lnTo>
                  <a:lnTo>
                    <a:pt x="80851" y="114782"/>
                  </a:lnTo>
                  <a:lnTo>
                    <a:pt x="81276" y="116679"/>
                  </a:lnTo>
                  <a:lnTo>
                    <a:pt x="82553" y="118102"/>
                  </a:lnTo>
                  <a:lnTo>
                    <a:pt x="83829" y="119525"/>
                  </a:lnTo>
                  <a:lnTo>
                    <a:pt x="85531" y="120000"/>
                  </a:lnTo>
                  <a:lnTo>
                    <a:pt x="87234" y="119525"/>
                  </a:lnTo>
                  <a:lnTo>
                    <a:pt x="88936" y="118102"/>
                  </a:lnTo>
                  <a:lnTo>
                    <a:pt x="98723" y="110988"/>
                  </a:lnTo>
                  <a:lnTo>
                    <a:pt x="106808" y="101976"/>
                  </a:lnTo>
                  <a:lnTo>
                    <a:pt x="113617" y="91067"/>
                  </a:lnTo>
                  <a:lnTo>
                    <a:pt x="118297" y="79683"/>
                  </a:lnTo>
                  <a:lnTo>
                    <a:pt x="120000" y="66877"/>
                  </a:lnTo>
                  <a:lnTo>
                    <a:pt x="118723" y="55019"/>
                  </a:lnTo>
                  <a:lnTo>
                    <a:pt x="114893" y="43636"/>
                  </a:lnTo>
                  <a:lnTo>
                    <a:pt x="106808" y="33201"/>
                  </a:lnTo>
                  <a:lnTo>
                    <a:pt x="100851" y="27984"/>
                  </a:lnTo>
                  <a:lnTo>
                    <a:pt x="94042" y="22766"/>
                  </a:lnTo>
                  <a:lnTo>
                    <a:pt x="85957" y="18498"/>
                  </a:lnTo>
                  <a:lnTo>
                    <a:pt x="77872" y="14703"/>
                  </a:lnTo>
                  <a:lnTo>
                    <a:pt x="69361" y="11383"/>
                  </a:lnTo>
                  <a:lnTo>
                    <a:pt x="60425" y="8537"/>
                  </a:lnTo>
                  <a:lnTo>
                    <a:pt x="51914" y="6166"/>
                  </a:lnTo>
                  <a:lnTo>
                    <a:pt x="42978" y="3794"/>
                  </a:lnTo>
                  <a:lnTo>
                    <a:pt x="34893" y="2371"/>
                  </a:lnTo>
                  <a:lnTo>
                    <a:pt x="26808" y="948"/>
                  </a:lnTo>
                  <a:lnTo>
                    <a:pt x="20000" y="0"/>
                  </a:lnTo>
                  <a:lnTo>
                    <a:pt x="13617" y="0"/>
                  </a:lnTo>
                  <a:lnTo>
                    <a:pt x="8085" y="0"/>
                  </a:lnTo>
                  <a:lnTo>
                    <a:pt x="4255" y="474"/>
                  </a:lnTo>
                  <a:lnTo>
                    <a:pt x="1702" y="1897"/>
                  </a:lnTo>
                  <a:lnTo>
                    <a:pt x="0" y="2845"/>
                  </a:lnTo>
                  <a:lnTo>
                    <a:pt x="5106" y="3794"/>
                  </a:lnTo>
                  <a:lnTo>
                    <a:pt x="10638" y="4268"/>
                  </a:lnTo>
                  <a:lnTo>
                    <a:pt x="16170" y="5691"/>
                  </a:lnTo>
                  <a:lnTo>
                    <a:pt x="22127" y="6640"/>
                  </a:lnTo>
                  <a:lnTo>
                    <a:pt x="28510" y="7588"/>
                  </a:lnTo>
                  <a:lnTo>
                    <a:pt x="34893" y="8537"/>
                  </a:lnTo>
                  <a:lnTo>
                    <a:pt x="41276" y="10434"/>
                  </a:lnTo>
                  <a:lnTo>
                    <a:pt x="48510" y="11857"/>
                  </a:lnTo>
                  <a:lnTo>
                    <a:pt x="54893" y="14229"/>
                  </a:lnTo>
                  <a:lnTo>
                    <a:pt x="62127" y="16600"/>
                  </a:lnTo>
                  <a:lnTo>
                    <a:pt x="68936" y="18972"/>
                  </a:lnTo>
                  <a:lnTo>
                    <a:pt x="75319" y="21818"/>
                  </a:lnTo>
                  <a:lnTo>
                    <a:pt x="81702" y="25138"/>
                  </a:lnTo>
                  <a:lnTo>
                    <a:pt x="88510" y="28458"/>
                  </a:lnTo>
                  <a:lnTo>
                    <a:pt x="94468" y="32727"/>
                  </a:lnTo>
                  <a:lnTo>
                    <a:pt x="100000" y="36996"/>
                  </a:lnTo>
                  <a:close/>
                </a:path>
              </a:pathLst>
            </a:custGeom>
            <a:solidFill>
              <a:srgbClr val="0000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66" name="Google Shape;3366;p25"/>
            <p:cNvSpPr/>
            <p:nvPr/>
          </p:nvSpPr>
          <p:spPr>
            <a:xfrm>
              <a:off x="5113337" y="5065712"/>
              <a:ext cx="71436" cy="134936"/>
            </a:xfrm>
            <a:custGeom>
              <a:rect b="b" l="l" r="r" t="t"/>
              <a:pathLst>
                <a:path extrusionOk="0" h="120000" w="120000">
                  <a:moveTo>
                    <a:pt x="0" y="65084"/>
                  </a:moveTo>
                  <a:lnTo>
                    <a:pt x="0" y="75254"/>
                  </a:lnTo>
                  <a:lnTo>
                    <a:pt x="5217" y="84406"/>
                  </a:lnTo>
                  <a:lnTo>
                    <a:pt x="13565" y="93559"/>
                  </a:lnTo>
                  <a:lnTo>
                    <a:pt x="25043" y="100677"/>
                  </a:lnTo>
                  <a:lnTo>
                    <a:pt x="40695" y="107288"/>
                  </a:lnTo>
                  <a:lnTo>
                    <a:pt x="57391" y="113389"/>
                  </a:lnTo>
                  <a:lnTo>
                    <a:pt x="77217" y="117457"/>
                  </a:lnTo>
                  <a:lnTo>
                    <a:pt x="96000" y="119491"/>
                  </a:lnTo>
                  <a:lnTo>
                    <a:pt x="102260" y="120000"/>
                  </a:lnTo>
                  <a:lnTo>
                    <a:pt x="108521" y="118983"/>
                  </a:lnTo>
                  <a:lnTo>
                    <a:pt x="113739" y="117457"/>
                  </a:lnTo>
                  <a:lnTo>
                    <a:pt x="115826" y="114915"/>
                  </a:lnTo>
                  <a:lnTo>
                    <a:pt x="115826" y="111864"/>
                  </a:lnTo>
                  <a:lnTo>
                    <a:pt x="114782" y="109322"/>
                  </a:lnTo>
                  <a:lnTo>
                    <a:pt x="111652" y="106779"/>
                  </a:lnTo>
                  <a:lnTo>
                    <a:pt x="105391" y="105762"/>
                  </a:lnTo>
                  <a:lnTo>
                    <a:pt x="85565" y="102203"/>
                  </a:lnTo>
                  <a:lnTo>
                    <a:pt x="66782" y="97627"/>
                  </a:lnTo>
                  <a:lnTo>
                    <a:pt x="52173" y="91016"/>
                  </a:lnTo>
                  <a:lnTo>
                    <a:pt x="41739" y="83898"/>
                  </a:lnTo>
                  <a:lnTo>
                    <a:pt x="34434" y="75254"/>
                  </a:lnTo>
                  <a:lnTo>
                    <a:pt x="30260" y="66101"/>
                  </a:lnTo>
                  <a:lnTo>
                    <a:pt x="30260" y="55932"/>
                  </a:lnTo>
                  <a:lnTo>
                    <a:pt x="36521" y="45254"/>
                  </a:lnTo>
                  <a:lnTo>
                    <a:pt x="44869" y="37627"/>
                  </a:lnTo>
                  <a:lnTo>
                    <a:pt x="58434" y="30508"/>
                  </a:lnTo>
                  <a:lnTo>
                    <a:pt x="73043" y="23389"/>
                  </a:lnTo>
                  <a:lnTo>
                    <a:pt x="88695" y="16779"/>
                  </a:lnTo>
                  <a:lnTo>
                    <a:pt x="102260" y="11694"/>
                  </a:lnTo>
                  <a:lnTo>
                    <a:pt x="113739" y="6101"/>
                  </a:lnTo>
                  <a:lnTo>
                    <a:pt x="120000" y="3050"/>
                  </a:lnTo>
                  <a:lnTo>
                    <a:pt x="120000" y="0"/>
                  </a:lnTo>
                  <a:lnTo>
                    <a:pt x="106434" y="2033"/>
                  </a:lnTo>
                  <a:lnTo>
                    <a:pt x="88695" y="6101"/>
                  </a:lnTo>
                  <a:lnTo>
                    <a:pt x="70956" y="13220"/>
                  </a:lnTo>
                  <a:lnTo>
                    <a:pt x="51130" y="21355"/>
                  </a:lnTo>
                  <a:lnTo>
                    <a:pt x="33391" y="31016"/>
                  </a:lnTo>
                  <a:lnTo>
                    <a:pt x="17739" y="41694"/>
                  </a:lnTo>
                  <a:lnTo>
                    <a:pt x="6260" y="53389"/>
                  </a:lnTo>
                  <a:lnTo>
                    <a:pt x="0" y="65084"/>
                  </a:lnTo>
                  <a:close/>
                </a:path>
              </a:pathLst>
            </a:custGeom>
            <a:solidFill>
              <a:srgbClr val="0000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67" name="Google Shape;3367;p25"/>
            <p:cNvSpPr/>
            <p:nvPr/>
          </p:nvSpPr>
          <p:spPr>
            <a:xfrm>
              <a:off x="5608637" y="4975225"/>
              <a:ext cx="152399" cy="180975"/>
            </a:xfrm>
            <a:custGeom>
              <a:rect b="b" l="l" r="r" t="t"/>
              <a:pathLst>
                <a:path extrusionOk="0" h="120000" w="120000">
                  <a:moveTo>
                    <a:pt x="97959" y="44903"/>
                  </a:moveTo>
                  <a:lnTo>
                    <a:pt x="101877" y="48000"/>
                  </a:lnTo>
                  <a:lnTo>
                    <a:pt x="104816" y="51483"/>
                  </a:lnTo>
                  <a:lnTo>
                    <a:pt x="107755" y="55741"/>
                  </a:lnTo>
                  <a:lnTo>
                    <a:pt x="109224" y="59612"/>
                  </a:lnTo>
                  <a:lnTo>
                    <a:pt x="110693" y="63483"/>
                  </a:lnTo>
                  <a:lnTo>
                    <a:pt x="109714" y="68129"/>
                  </a:lnTo>
                  <a:lnTo>
                    <a:pt x="108734" y="72387"/>
                  </a:lnTo>
                  <a:lnTo>
                    <a:pt x="105795" y="76645"/>
                  </a:lnTo>
                  <a:lnTo>
                    <a:pt x="101877" y="80903"/>
                  </a:lnTo>
                  <a:lnTo>
                    <a:pt x="97469" y="84774"/>
                  </a:lnTo>
                  <a:lnTo>
                    <a:pt x="92081" y="88645"/>
                  </a:lnTo>
                  <a:lnTo>
                    <a:pt x="86693" y="92129"/>
                  </a:lnTo>
                  <a:lnTo>
                    <a:pt x="81306" y="95225"/>
                  </a:lnTo>
                  <a:lnTo>
                    <a:pt x="75428" y="98709"/>
                  </a:lnTo>
                  <a:lnTo>
                    <a:pt x="69551" y="102193"/>
                  </a:lnTo>
                  <a:lnTo>
                    <a:pt x="64653" y="106451"/>
                  </a:lnTo>
                  <a:lnTo>
                    <a:pt x="62693" y="107612"/>
                  </a:lnTo>
                  <a:lnTo>
                    <a:pt x="61714" y="109548"/>
                  </a:lnTo>
                  <a:lnTo>
                    <a:pt x="60734" y="111096"/>
                  </a:lnTo>
                  <a:lnTo>
                    <a:pt x="59265" y="113032"/>
                  </a:lnTo>
                  <a:lnTo>
                    <a:pt x="58775" y="114580"/>
                  </a:lnTo>
                  <a:lnTo>
                    <a:pt x="58775" y="116516"/>
                  </a:lnTo>
                  <a:lnTo>
                    <a:pt x="59755" y="118451"/>
                  </a:lnTo>
                  <a:lnTo>
                    <a:pt x="61714" y="119612"/>
                  </a:lnTo>
                  <a:lnTo>
                    <a:pt x="64163" y="120000"/>
                  </a:lnTo>
                  <a:lnTo>
                    <a:pt x="66122" y="120000"/>
                  </a:lnTo>
                  <a:lnTo>
                    <a:pt x="68081" y="119612"/>
                  </a:lnTo>
                  <a:lnTo>
                    <a:pt x="69551" y="118451"/>
                  </a:lnTo>
                  <a:lnTo>
                    <a:pt x="75428" y="113032"/>
                  </a:lnTo>
                  <a:lnTo>
                    <a:pt x="81795" y="108387"/>
                  </a:lnTo>
                  <a:lnTo>
                    <a:pt x="88163" y="104129"/>
                  </a:lnTo>
                  <a:lnTo>
                    <a:pt x="95020" y="99483"/>
                  </a:lnTo>
                  <a:lnTo>
                    <a:pt x="101387" y="95225"/>
                  </a:lnTo>
                  <a:lnTo>
                    <a:pt x="107755" y="90193"/>
                  </a:lnTo>
                  <a:lnTo>
                    <a:pt x="112653" y="84774"/>
                  </a:lnTo>
                  <a:lnTo>
                    <a:pt x="116571" y="78967"/>
                  </a:lnTo>
                  <a:lnTo>
                    <a:pt x="119510" y="72000"/>
                  </a:lnTo>
                  <a:lnTo>
                    <a:pt x="120000" y="65419"/>
                  </a:lnTo>
                  <a:lnTo>
                    <a:pt x="119020" y="58838"/>
                  </a:lnTo>
                  <a:lnTo>
                    <a:pt x="116081" y="51870"/>
                  </a:lnTo>
                  <a:lnTo>
                    <a:pt x="111673" y="46064"/>
                  </a:lnTo>
                  <a:lnTo>
                    <a:pt x="106285" y="40645"/>
                  </a:lnTo>
                  <a:lnTo>
                    <a:pt x="99428" y="36000"/>
                  </a:lnTo>
                  <a:lnTo>
                    <a:pt x="92081" y="32129"/>
                  </a:lnTo>
                  <a:lnTo>
                    <a:pt x="86204" y="29419"/>
                  </a:lnTo>
                  <a:lnTo>
                    <a:pt x="79836" y="26709"/>
                  </a:lnTo>
                  <a:lnTo>
                    <a:pt x="73959" y="23612"/>
                  </a:lnTo>
                  <a:lnTo>
                    <a:pt x="66612" y="20903"/>
                  </a:lnTo>
                  <a:lnTo>
                    <a:pt x="59755" y="17806"/>
                  </a:lnTo>
                  <a:lnTo>
                    <a:pt x="52408" y="15096"/>
                  </a:lnTo>
                  <a:lnTo>
                    <a:pt x="45551" y="12000"/>
                  </a:lnTo>
                  <a:lnTo>
                    <a:pt x="38693" y="9290"/>
                  </a:lnTo>
                  <a:lnTo>
                    <a:pt x="32326" y="6967"/>
                  </a:lnTo>
                  <a:lnTo>
                    <a:pt x="25959" y="5032"/>
                  </a:lnTo>
                  <a:lnTo>
                    <a:pt x="19591" y="3096"/>
                  </a:lnTo>
                  <a:lnTo>
                    <a:pt x="14693" y="1935"/>
                  </a:lnTo>
                  <a:lnTo>
                    <a:pt x="9795" y="387"/>
                  </a:lnTo>
                  <a:lnTo>
                    <a:pt x="5877" y="0"/>
                  </a:lnTo>
                  <a:lnTo>
                    <a:pt x="2448" y="0"/>
                  </a:lnTo>
                  <a:lnTo>
                    <a:pt x="0" y="774"/>
                  </a:lnTo>
                  <a:lnTo>
                    <a:pt x="5387" y="3096"/>
                  </a:lnTo>
                  <a:lnTo>
                    <a:pt x="11265" y="5419"/>
                  </a:lnTo>
                  <a:lnTo>
                    <a:pt x="17632" y="7741"/>
                  </a:lnTo>
                  <a:lnTo>
                    <a:pt x="23020" y="9677"/>
                  </a:lnTo>
                  <a:lnTo>
                    <a:pt x="29387" y="12000"/>
                  </a:lnTo>
                  <a:lnTo>
                    <a:pt x="35755" y="14322"/>
                  </a:lnTo>
                  <a:lnTo>
                    <a:pt x="42122" y="17032"/>
                  </a:lnTo>
                  <a:lnTo>
                    <a:pt x="48489" y="19741"/>
                  </a:lnTo>
                  <a:lnTo>
                    <a:pt x="55346" y="22064"/>
                  </a:lnTo>
                  <a:lnTo>
                    <a:pt x="61714" y="24774"/>
                  </a:lnTo>
                  <a:lnTo>
                    <a:pt x="68081" y="27483"/>
                  </a:lnTo>
                  <a:lnTo>
                    <a:pt x="74448" y="30580"/>
                  </a:lnTo>
                  <a:lnTo>
                    <a:pt x="80816" y="34064"/>
                  </a:lnTo>
                  <a:lnTo>
                    <a:pt x="86204" y="37161"/>
                  </a:lnTo>
                  <a:lnTo>
                    <a:pt x="92081" y="41032"/>
                  </a:lnTo>
                  <a:lnTo>
                    <a:pt x="97959" y="44903"/>
                  </a:lnTo>
                  <a:close/>
                </a:path>
              </a:pathLst>
            </a:custGeom>
            <a:solidFill>
              <a:srgbClr val="00000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368" name="Google Shape;3368;p25"/>
            <p:cNvGrpSpPr/>
            <p:nvPr/>
          </p:nvGrpSpPr>
          <p:grpSpPr>
            <a:xfrm>
              <a:off x="5292725" y="5226050"/>
              <a:ext cx="460375" cy="558800"/>
              <a:chOff x="5991225" y="3846512"/>
              <a:chExt cx="300036" cy="454025"/>
            </a:xfrm>
          </p:grpSpPr>
          <p:sp>
            <p:nvSpPr>
              <p:cNvPr id="3369" name="Google Shape;3369;p25"/>
              <p:cNvSpPr txBox="1"/>
              <p:nvPr/>
            </p:nvSpPr>
            <p:spPr>
              <a:xfrm>
                <a:off x="6016625" y="4143375"/>
                <a:ext cx="242886" cy="88900"/>
              </a:xfrm>
              <a:prstGeom prst="rect">
                <a:avLst/>
              </a:prstGeom>
              <a:solidFill>
                <a:schemeClr va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70" name="Google Shape;3370;p25"/>
              <p:cNvSpPr txBox="1"/>
              <p:nvPr/>
            </p:nvSpPr>
            <p:spPr>
              <a:xfrm>
                <a:off x="5991225" y="4211637"/>
                <a:ext cx="300036" cy="88900"/>
              </a:xfrm>
              <a:prstGeom prst="rect">
                <a:avLst/>
              </a:prstGeom>
              <a:solidFill>
                <a:schemeClr va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71" name="Google Shape;3371;p25"/>
              <p:cNvSpPr txBox="1"/>
              <p:nvPr/>
            </p:nvSpPr>
            <p:spPr>
              <a:xfrm>
                <a:off x="6045200" y="4070350"/>
                <a:ext cx="188912" cy="88900"/>
              </a:xfrm>
              <a:prstGeom prst="rect">
                <a:avLst/>
              </a:prstGeom>
              <a:solidFill>
                <a:schemeClr va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72" name="Google Shape;3372;p25"/>
              <p:cNvSpPr txBox="1"/>
              <p:nvPr/>
            </p:nvSpPr>
            <p:spPr>
              <a:xfrm>
                <a:off x="6061075" y="3997325"/>
                <a:ext cx="153987" cy="88900"/>
              </a:xfrm>
              <a:prstGeom prst="rect">
                <a:avLst/>
              </a:prstGeom>
              <a:solidFill>
                <a:schemeClr va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73" name="Google Shape;3373;p25"/>
              <p:cNvSpPr txBox="1"/>
              <p:nvPr/>
            </p:nvSpPr>
            <p:spPr>
              <a:xfrm>
                <a:off x="6076950" y="3924300"/>
                <a:ext cx="117474" cy="88900"/>
              </a:xfrm>
              <a:prstGeom prst="rect">
                <a:avLst/>
              </a:prstGeom>
              <a:solidFill>
                <a:schemeClr va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74" name="Google Shape;3374;p25"/>
              <p:cNvSpPr txBox="1"/>
              <p:nvPr/>
            </p:nvSpPr>
            <p:spPr>
              <a:xfrm>
                <a:off x="6094412" y="3846512"/>
                <a:ext cx="80961" cy="88900"/>
              </a:xfrm>
              <a:prstGeom prst="rect">
                <a:avLst/>
              </a:prstGeom>
              <a:solidFill>
                <a:schemeClr va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375" name="Google Shape;3375;p25"/>
            <p:cNvGrpSpPr/>
            <p:nvPr/>
          </p:nvGrpSpPr>
          <p:grpSpPr>
            <a:xfrm>
              <a:off x="5429250" y="5303837"/>
              <a:ext cx="166686" cy="73024"/>
              <a:chOff x="5429250" y="5303837"/>
              <a:chExt cx="166686" cy="73024"/>
            </a:xfrm>
          </p:grpSpPr>
          <p:sp>
            <p:nvSpPr>
              <p:cNvPr id="3376" name="Google Shape;3376;p25"/>
              <p:cNvSpPr txBox="1"/>
              <p:nvPr/>
            </p:nvSpPr>
            <p:spPr>
              <a:xfrm>
                <a:off x="5457825" y="5303837"/>
                <a:ext cx="114300" cy="5079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77" name="Google Shape;3377;p25"/>
              <p:cNvSpPr txBox="1"/>
              <p:nvPr/>
            </p:nvSpPr>
            <p:spPr>
              <a:xfrm>
                <a:off x="5429250" y="5326062"/>
                <a:ext cx="166686" cy="5079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378" name="Google Shape;3378;p25"/>
            <p:cNvGrpSpPr/>
            <p:nvPr/>
          </p:nvGrpSpPr>
          <p:grpSpPr>
            <a:xfrm>
              <a:off x="5411786" y="5394325"/>
              <a:ext cx="214311" cy="73024"/>
              <a:chOff x="5429250" y="5303837"/>
              <a:chExt cx="166686" cy="73024"/>
            </a:xfrm>
          </p:grpSpPr>
          <p:sp>
            <p:nvSpPr>
              <p:cNvPr id="3379" name="Google Shape;3379;p25"/>
              <p:cNvSpPr txBox="1"/>
              <p:nvPr/>
            </p:nvSpPr>
            <p:spPr>
              <a:xfrm>
                <a:off x="5457825" y="5303837"/>
                <a:ext cx="114300" cy="5079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80" name="Google Shape;3380;p25"/>
              <p:cNvSpPr txBox="1"/>
              <p:nvPr/>
            </p:nvSpPr>
            <p:spPr>
              <a:xfrm>
                <a:off x="5429250" y="5326062"/>
                <a:ext cx="166686" cy="5079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381" name="Google Shape;3381;p25"/>
            <p:cNvGrpSpPr/>
            <p:nvPr/>
          </p:nvGrpSpPr>
          <p:grpSpPr>
            <a:xfrm>
              <a:off x="5384799" y="5484812"/>
              <a:ext cx="266699" cy="73024"/>
              <a:chOff x="5429250" y="5303837"/>
              <a:chExt cx="166686" cy="73024"/>
            </a:xfrm>
          </p:grpSpPr>
          <p:sp>
            <p:nvSpPr>
              <p:cNvPr id="3382" name="Google Shape;3382;p25"/>
              <p:cNvSpPr txBox="1"/>
              <p:nvPr/>
            </p:nvSpPr>
            <p:spPr>
              <a:xfrm>
                <a:off x="5457825" y="5303837"/>
                <a:ext cx="114300" cy="5079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83" name="Google Shape;3383;p25"/>
              <p:cNvSpPr txBox="1"/>
              <p:nvPr/>
            </p:nvSpPr>
            <p:spPr>
              <a:xfrm>
                <a:off x="5429250" y="5326062"/>
                <a:ext cx="166686" cy="5079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384" name="Google Shape;3384;p25"/>
            <p:cNvGrpSpPr/>
            <p:nvPr/>
          </p:nvGrpSpPr>
          <p:grpSpPr>
            <a:xfrm>
              <a:off x="5362574" y="5575300"/>
              <a:ext cx="322261" cy="73024"/>
              <a:chOff x="5429250" y="5303837"/>
              <a:chExt cx="166686" cy="73024"/>
            </a:xfrm>
          </p:grpSpPr>
          <p:sp>
            <p:nvSpPr>
              <p:cNvPr id="3385" name="Google Shape;3385;p25"/>
              <p:cNvSpPr txBox="1"/>
              <p:nvPr/>
            </p:nvSpPr>
            <p:spPr>
              <a:xfrm>
                <a:off x="5457825" y="5303837"/>
                <a:ext cx="114300" cy="5079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86" name="Google Shape;3386;p25"/>
              <p:cNvSpPr txBox="1"/>
              <p:nvPr/>
            </p:nvSpPr>
            <p:spPr>
              <a:xfrm>
                <a:off x="5429250" y="5326062"/>
                <a:ext cx="166686" cy="5079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3387" name="Google Shape;3387;p25"/>
            <p:cNvSpPr txBox="1"/>
            <p:nvPr/>
          </p:nvSpPr>
          <p:spPr>
            <a:xfrm>
              <a:off x="5338762" y="5653087"/>
              <a:ext cx="358775" cy="52387"/>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88" name="Google Shape;3388;p25"/>
            <p:cNvSpPr txBox="1"/>
            <p:nvPr/>
          </p:nvSpPr>
          <p:spPr>
            <a:xfrm>
              <a:off x="5368925" y="5683250"/>
              <a:ext cx="368299" cy="50799"/>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2" name="Shape 3392"/>
        <p:cNvGrpSpPr/>
        <p:nvPr/>
      </p:nvGrpSpPr>
      <p:grpSpPr>
        <a:xfrm>
          <a:off x="0" y="0"/>
          <a:ext cx="0" cy="0"/>
          <a:chOff x="0" y="0"/>
          <a:chExt cx="0" cy="0"/>
        </a:xfrm>
      </p:grpSpPr>
      <p:sp>
        <p:nvSpPr>
          <p:cNvPr id="3393" name="Google Shape;3393;p26"/>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3394" name="Google Shape;3394;p26"/>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3395" name="Google Shape;3395;p26"/>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00"/>
              <a:buFont typeface="Comic Sans MS"/>
              <a:buNone/>
            </a:pPr>
            <a:r>
              <a:rPr b="0" i="0" lang="en-US" sz="3600" u="sng" cap="none" strike="noStrike">
                <a:solidFill>
                  <a:schemeClr val="accent2"/>
                </a:solidFill>
                <a:latin typeface="Comic Sans MS"/>
                <a:ea typeface="Comic Sans MS"/>
                <a:cs typeface="Comic Sans MS"/>
                <a:sym typeface="Comic Sans MS"/>
              </a:rPr>
              <a:t>Physical Media</a:t>
            </a:r>
            <a:endParaRPr/>
          </a:p>
        </p:txBody>
      </p:sp>
      <p:sp>
        <p:nvSpPr>
          <p:cNvPr id="3396" name="Google Shape;3396;p26"/>
          <p:cNvSpPr txBox="1"/>
          <p:nvPr>
            <p:ph idx="1" type="body"/>
          </p:nvPr>
        </p:nvSpPr>
        <p:spPr>
          <a:xfrm>
            <a:off x="533400" y="1600200"/>
            <a:ext cx="4322762"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Bit: </a:t>
            </a:r>
            <a:r>
              <a:rPr b="0" i="0" lang="en-US" sz="2400" u="none" cap="none" strike="noStrike">
                <a:solidFill>
                  <a:schemeClr val="dk1"/>
                </a:solidFill>
                <a:latin typeface="Comic Sans MS"/>
                <a:ea typeface="Comic Sans MS"/>
                <a:cs typeface="Comic Sans MS"/>
                <a:sym typeface="Comic Sans MS"/>
              </a:rPr>
              <a:t>propagates between</a:t>
            </a:r>
            <a:br>
              <a:rPr b="0" i="0" lang="en-US" sz="2400" u="none" cap="none" strike="noStrike">
                <a:solidFill>
                  <a:schemeClr val="dk1"/>
                </a:solidFill>
                <a:latin typeface="Comic Sans MS"/>
                <a:ea typeface="Comic Sans MS"/>
                <a:cs typeface="Comic Sans MS"/>
                <a:sym typeface="Comic Sans MS"/>
              </a:rPr>
            </a:br>
            <a:r>
              <a:rPr b="0" i="0" lang="en-US" sz="2400" u="none" cap="none" strike="noStrike">
                <a:solidFill>
                  <a:schemeClr val="dk1"/>
                </a:solidFill>
                <a:latin typeface="Comic Sans MS"/>
                <a:ea typeface="Comic Sans MS"/>
                <a:cs typeface="Comic Sans MS"/>
                <a:sym typeface="Comic Sans MS"/>
              </a:rPr>
              <a:t>transmitter/rcvr pairs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physical link:</a:t>
            </a:r>
            <a:r>
              <a:rPr b="0" i="0" lang="en-US" sz="2400" u="none" cap="none" strike="noStrike">
                <a:solidFill>
                  <a:schemeClr val="dk1"/>
                </a:solidFill>
                <a:latin typeface="Comic Sans MS"/>
                <a:ea typeface="Comic Sans MS"/>
                <a:cs typeface="Comic Sans MS"/>
                <a:sym typeface="Comic Sans MS"/>
              </a:rPr>
              <a:t> what lies between transmitter &amp; receiver</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guided media:</a:t>
            </a:r>
            <a:r>
              <a:rPr b="0" i="0" lang="en-US" sz="2400" u="none" cap="none" strike="noStrike">
                <a:solidFill>
                  <a:schemeClr val="dk1"/>
                </a:solidFill>
                <a:latin typeface="Comic Sans MS"/>
                <a:ea typeface="Comic Sans MS"/>
                <a:cs typeface="Comic Sans MS"/>
                <a:sym typeface="Comic Sans MS"/>
              </a:rPr>
              <a:t> </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signals propagate in solid media: copper, fiber, coax</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unguided media:</a:t>
            </a:r>
            <a:r>
              <a:rPr b="0" i="0" lang="en-US" sz="2400" u="none" cap="none" strike="noStrike">
                <a:solidFill>
                  <a:schemeClr val="dk1"/>
                </a:solidFill>
                <a:latin typeface="Comic Sans MS"/>
                <a:ea typeface="Comic Sans MS"/>
                <a:cs typeface="Comic Sans MS"/>
                <a:sym typeface="Comic Sans MS"/>
              </a:rPr>
              <a:t> </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signals propagate freely, e.g., radio</a:t>
            </a:r>
            <a:endParaRPr/>
          </a:p>
        </p:txBody>
      </p:sp>
      <p:sp>
        <p:nvSpPr>
          <p:cNvPr id="3397" name="Google Shape;3397;p26"/>
          <p:cNvSpPr txBox="1"/>
          <p:nvPr>
            <p:ph idx="1" type="body"/>
          </p:nvPr>
        </p:nvSpPr>
        <p:spPr>
          <a:xfrm>
            <a:off x="5076825" y="1277937"/>
            <a:ext cx="3809999"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600"/>
              <a:buFont typeface="Noto Sans Symbols"/>
              <a:buNone/>
            </a:pPr>
            <a:r>
              <a:rPr b="0" i="0" lang="en-US" sz="2400" u="sng" cap="none" strike="noStrike">
                <a:solidFill>
                  <a:srgbClr val="FF0000"/>
                </a:solidFill>
                <a:latin typeface="Comic Sans MS"/>
                <a:ea typeface="Comic Sans MS"/>
                <a:cs typeface="Comic Sans MS"/>
                <a:sym typeface="Comic Sans MS"/>
              </a:rPr>
              <a:t>Twisted Pair (TP)</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two insulated copper wires</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Category 3: traditional phone wires, 10 Mbps Ethernet</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Category 5: </a:t>
            </a:r>
            <a:br>
              <a:rPr b="0" i="0" lang="en-US" sz="2000" u="none" cap="none" strike="noStrike">
                <a:solidFill>
                  <a:schemeClr val="dk1"/>
                </a:solidFill>
                <a:latin typeface="Comic Sans MS"/>
                <a:ea typeface="Comic Sans MS"/>
                <a:cs typeface="Comic Sans MS"/>
                <a:sym typeface="Comic Sans MS"/>
              </a:rPr>
            </a:br>
            <a:r>
              <a:rPr b="0" i="0" lang="en-US" sz="2000" u="none" cap="none" strike="noStrike">
                <a:solidFill>
                  <a:schemeClr val="dk1"/>
                </a:solidFill>
                <a:latin typeface="Comic Sans MS"/>
                <a:ea typeface="Comic Sans MS"/>
                <a:cs typeface="Comic Sans MS"/>
                <a:sym typeface="Comic Sans MS"/>
              </a:rPr>
              <a:t>100Mbps Ethernet</a:t>
            </a:r>
            <a:endParaRPr/>
          </a:p>
        </p:txBody>
      </p:sp>
      <p:pic>
        <p:nvPicPr>
          <p:cNvPr id="3398" name="Google Shape;3398;p26"/>
          <p:cNvPicPr preferRelativeResize="0"/>
          <p:nvPr/>
        </p:nvPicPr>
        <p:blipFill rotWithShape="1">
          <a:blip r:embed="rId3">
            <a:alphaModFix/>
          </a:blip>
          <a:srcRect b="0" l="0" r="0" t="0"/>
          <a:stretch/>
        </p:blipFill>
        <p:spPr>
          <a:xfrm>
            <a:off x="6015037" y="4344987"/>
            <a:ext cx="2276475" cy="170338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2" name="Shape 3402"/>
        <p:cNvGrpSpPr/>
        <p:nvPr/>
      </p:nvGrpSpPr>
      <p:grpSpPr>
        <a:xfrm>
          <a:off x="0" y="0"/>
          <a:ext cx="0" cy="0"/>
          <a:chOff x="0" y="0"/>
          <a:chExt cx="0" cy="0"/>
        </a:xfrm>
      </p:grpSpPr>
      <p:sp>
        <p:nvSpPr>
          <p:cNvPr id="3403" name="Google Shape;3403;p27"/>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3404" name="Google Shape;3404;p27"/>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3405" name="Google Shape;3405;p27"/>
          <p:cNvSpPr txBox="1"/>
          <p:nvPr>
            <p:ph type="title"/>
          </p:nvPr>
        </p:nvSpPr>
        <p:spPr>
          <a:xfrm>
            <a:off x="304800" y="228600"/>
            <a:ext cx="8381999"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800"/>
              <a:buFont typeface="Comic Sans MS"/>
              <a:buNone/>
            </a:pPr>
            <a:r>
              <a:rPr b="0" i="0" lang="en-US" sz="3200" u="sng" cap="none" strike="noStrike">
                <a:solidFill>
                  <a:schemeClr val="accent2"/>
                </a:solidFill>
                <a:latin typeface="Comic Sans MS"/>
                <a:ea typeface="Comic Sans MS"/>
                <a:cs typeface="Comic Sans MS"/>
                <a:sym typeface="Comic Sans MS"/>
              </a:rPr>
              <a:t>Physical Media: coax, fiber</a:t>
            </a:r>
            <a:endParaRPr/>
          </a:p>
        </p:txBody>
      </p:sp>
      <p:sp>
        <p:nvSpPr>
          <p:cNvPr id="3406" name="Google Shape;3406;p27"/>
          <p:cNvSpPr txBox="1"/>
          <p:nvPr>
            <p:ph idx="1" type="body"/>
          </p:nvPr>
        </p:nvSpPr>
        <p:spPr>
          <a:xfrm>
            <a:off x="533400" y="1371600"/>
            <a:ext cx="3962399" cy="43275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2"/>
              </a:buClr>
              <a:buSzPts val="700"/>
              <a:buFont typeface="Noto Sans Symbols"/>
              <a:buNone/>
            </a:pPr>
            <a:r>
              <a:rPr b="0" i="0" lang="en-US" sz="2800" u="none" cap="none" strike="noStrike">
                <a:solidFill>
                  <a:srgbClr val="FF0000"/>
                </a:solidFill>
                <a:latin typeface="Comic Sans MS"/>
                <a:ea typeface="Comic Sans MS"/>
                <a:cs typeface="Comic Sans MS"/>
                <a:sym typeface="Comic Sans MS"/>
              </a:rPr>
              <a:t>Coaxial cable:</a:t>
            </a:r>
            <a:endParaRPr/>
          </a:p>
          <a:p>
            <a:pPr indent="-342900" lvl="0" marL="342900" marR="0" rtl="0" algn="l">
              <a:lnSpc>
                <a:spcPct val="9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two concentric copper conductors</a:t>
            </a:r>
            <a:endParaRPr/>
          </a:p>
          <a:p>
            <a:pPr indent="-342900" lvl="0" marL="342900" marR="0" rtl="0" algn="l">
              <a:lnSpc>
                <a:spcPct val="9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bidirectional</a:t>
            </a:r>
            <a:endParaRPr/>
          </a:p>
          <a:p>
            <a:pPr indent="-342900" lvl="0" marL="342900" marR="0" rtl="0" algn="l">
              <a:lnSpc>
                <a:spcPct val="9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baseband:</a:t>
            </a:r>
            <a:endParaRPr/>
          </a:p>
          <a:p>
            <a:pPr indent="-285750" lvl="1" marL="742950" marR="0" rtl="0" algn="l">
              <a:lnSpc>
                <a:spcPct val="9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single channel on cable</a:t>
            </a:r>
            <a:endParaRPr/>
          </a:p>
          <a:p>
            <a:pPr indent="-285750" lvl="1" marL="742950" marR="0" rtl="0" algn="l">
              <a:lnSpc>
                <a:spcPct val="9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legacy Ethernet</a:t>
            </a:r>
            <a:endParaRPr/>
          </a:p>
          <a:p>
            <a:pPr indent="-342900" lvl="0" marL="342900" marR="0" rtl="0" algn="l">
              <a:lnSpc>
                <a:spcPct val="9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broadband:</a:t>
            </a:r>
            <a:endParaRPr/>
          </a:p>
          <a:p>
            <a:pPr indent="-285750" lvl="1" marL="742950" marR="0" rtl="0" algn="l">
              <a:lnSpc>
                <a:spcPct val="9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 multiple channels on cable</a:t>
            </a:r>
            <a:endParaRPr/>
          </a:p>
          <a:p>
            <a:pPr indent="-285750" lvl="1" marL="742950" marR="0" rtl="0" algn="l">
              <a:lnSpc>
                <a:spcPct val="9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 HFC</a:t>
            </a:r>
            <a:endParaRPr/>
          </a:p>
        </p:txBody>
      </p:sp>
      <p:pic>
        <p:nvPicPr>
          <p:cNvPr descr="coax" id="3407" name="Google Shape;3407;p27"/>
          <p:cNvPicPr preferRelativeResize="0"/>
          <p:nvPr/>
        </p:nvPicPr>
        <p:blipFill rotWithShape="1">
          <a:blip r:embed="rId3">
            <a:alphaModFix/>
          </a:blip>
          <a:srcRect b="0" l="0" r="0" t="0"/>
          <a:stretch/>
        </p:blipFill>
        <p:spPr>
          <a:xfrm>
            <a:off x="1246187" y="5464175"/>
            <a:ext cx="2501900" cy="1085850"/>
          </a:xfrm>
          <a:prstGeom prst="rect">
            <a:avLst/>
          </a:prstGeom>
          <a:noFill/>
          <a:ln>
            <a:noFill/>
          </a:ln>
        </p:spPr>
      </p:pic>
      <p:sp>
        <p:nvSpPr>
          <p:cNvPr id="3408" name="Google Shape;3408;p27"/>
          <p:cNvSpPr txBox="1"/>
          <p:nvPr/>
        </p:nvSpPr>
        <p:spPr>
          <a:xfrm>
            <a:off x="4667250" y="1195387"/>
            <a:ext cx="4230686" cy="34385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0000"/>
              </a:buClr>
              <a:buSzPts val="700"/>
              <a:buFont typeface="Comic Sans MS"/>
              <a:buNone/>
            </a:pPr>
            <a:r>
              <a:rPr b="0" i="0" lang="en-US" sz="2800" u="none" cap="none" strike="noStrike">
                <a:solidFill>
                  <a:srgbClr val="FF0000"/>
                </a:solidFill>
                <a:latin typeface="Comic Sans MS"/>
                <a:ea typeface="Comic Sans MS"/>
                <a:cs typeface="Comic Sans MS"/>
                <a:sym typeface="Comic Sans MS"/>
              </a:rPr>
              <a:t>Fiber optic cable:</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glass fiber carrying light pulses, each pulse a bit</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high-speed operation:</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high-speed point-to-point transmission (e.g., 10’s-100’s Gps)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low error rate: repeaters spaced far apart ; immune to electromagnetic noise</a:t>
            </a:r>
            <a:endParaRPr/>
          </a:p>
        </p:txBody>
      </p:sp>
      <p:pic>
        <p:nvPicPr>
          <p:cNvPr descr="f-pict" id="3409" name="Google Shape;3409;p27"/>
          <p:cNvPicPr preferRelativeResize="0"/>
          <p:nvPr/>
        </p:nvPicPr>
        <p:blipFill rotWithShape="1">
          <a:blip r:embed="rId4">
            <a:alphaModFix/>
          </a:blip>
          <a:srcRect b="0" l="0" r="0" t="0"/>
          <a:stretch/>
        </p:blipFill>
        <p:spPr>
          <a:xfrm>
            <a:off x="5424487" y="4956175"/>
            <a:ext cx="2371725" cy="1460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3" name="Shape 3413"/>
        <p:cNvGrpSpPr/>
        <p:nvPr/>
      </p:nvGrpSpPr>
      <p:grpSpPr>
        <a:xfrm>
          <a:off x="0" y="0"/>
          <a:ext cx="0" cy="0"/>
          <a:chOff x="0" y="0"/>
          <a:chExt cx="0" cy="0"/>
        </a:xfrm>
      </p:grpSpPr>
      <p:sp>
        <p:nvSpPr>
          <p:cNvPr id="3414" name="Google Shape;3414;p28"/>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3415" name="Google Shape;3415;p28"/>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3416" name="Google Shape;3416;p28"/>
          <p:cNvSpPr txBox="1"/>
          <p:nvPr>
            <p:ph type="title"/>
          </p:nvPr>
        </p:nvSpPr>
        <p:spPr>
          <a:xfrm>
            <a:off x="304800" y="228600"/>
            <a:ext cx="8381999"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800"/>
              <a:buFont typeface="Comic Sans MS"/>
              <a:buNone/>
            </a:pPr>
            <a:r>
              <a:rPr b="0" i="0" lang="en-US" sz="3200" u="sng" cap="none" strike="noStrike">
                <a:solidFill>
                  <a:schemeClr val="accent2"/>
                </a:solidFill>
                <a:latin typeface="Comic Sans MS"/>
                <a:ea typeface="Comic Sans MS"/>
                <a:cs typeface="Comic Sans MS"/>
                <a:sym typeface="Comic Sans MS"/>
              </a:rPr>
              <a:t>Physical media: radio</a:t>
            </a:r>
            <a:endParaRPr/>
          </a:p>
        </p:txBody>
      </p:sp>
      <p:sp>
        <p:nvSpPr>
          <p:cNvPr id="3417" name="Google Shape;3417;p28"/>
          <p:cNvSpPr txBox="1"/>
          <p:nvPr>
            <p:ph idx="1" type="body"/>
          </p:nvPr>
        </p:nvSpPr>
        <p:spPr>
          <a:xfrm>
            <a:off x="533400" y="1371600"/>
            <a:ext cx="3962399" cy="48767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signal carried in electromagnetic spectrum</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no physical “wire”</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bidirectional</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propagation environment effects:</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reflection </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obstruction by objects</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interference</a:t>
            </a:r>
            <a:endParaRPr/>
          </a:p>
        </p:txBody>
      </p:sp>
      <p:sp>
        <p:nvSpPr>
          <p:cNvPr id="3418" name="Google Shape;3418;p28"/>
          <p:cNvSpPr txBox="1"/>
          <p:nvPr/>
        </p:nvSpPr>
        <p:spPr>
          <a:xfrm>
            <a:off x="4686300" y="1238250"/>
            <a:ext cx="4457700" cy="34385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0000"/>
              </a:buClr>
              <a:buSzPts val="700"/>
              <a:buFont typeface="Comic Sans MS"/>
              <a:buNone/>
            </a:pPr>
            <a:r>
              <a:rPr b="0" i="0" lang="en-US" sz="2800" u="none" cap="none" strike="noStrike">
                <a:solidFill>
                  <a:srgbClr val="FF0000"/>
                </a:solidFill>
                <a:latin typeface="Comic Sans MS"/>
                <a:ea typeface="Comic Sans MS"/>
                <a:cs typeface="Comic Sans MS"/>
                <a:sym typeface="Comic Sans MS"/>
              </a:rPr>
              <a:t>Radio link types: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terrestrial  microwave</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e.g. up to 45 Mbps channels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LAN</a:t>
            </a:r>
            <a:r>
              <a:rPr b="0" i="0" lang="en-US" sz="2400" u="none" cap="none" strike="noStrike">
                <a:solidFill>
                  <a:schemeClr val="dk1"/>
                </a:solidFill>
                <a:latin typeface="Comic Sans MS"/>
                <a:ea typeface="Comic Sans MS"/>
                <a:cs typeface="Comic Sans MS"/>
                <a:sym typeface="Comic Sans MS"/>
              </a:rPr>
              <a:t> (e.g., Wifi)</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11Mbps, 54 Mbps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wide-area</a:t>
            </a:r>
            <a:r>
              <a:rPr b="0" i="0" lang="en-US" sz="2400" u="none" cap="none" strike="noStrike">
                <a:solidFill>
                  <a:schemeClr val="dk1"/>
                </a:solidFill>
                <a:latin typeface="Comic Sans MS"/>
                <a:ea typeface="Comic Sans MS"/>
                <a:cs typeface="Comic Sans MS"/>
                <a:sym typeface="Comic Sans MS"/>
              </a:rPr>
              <a:t> (e.g., cellular)</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3G cellular: ~ 1 Mbps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satellite</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Kbps to 45Mbps channel (or multiple smaller channels)</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270 msec end-end delay</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geosynchronous versus low altitude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2" name="Shape 3422"/>
        <p:cNvGrpSpPr/>
        <p:nvPr/>
      </p:nvGrpSpPr>
      <p:grpSpPr>
        <a:xfrm>
          <a:off x="0" y="0"/>
          <a:ext cx="0" cy="0"/>
          <a:chOff x="0" y="0"/>
          <a:chExt cx="0" cy="0"/>
        </a:xfrm>
      </p:grpSpPr>
      <p:sp>
        <p:nvSpPr>
          <p:cNvPr id="3423" name="Google Shape;3423;p29"/>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4000"/>
              <a:buFont typeface="Comic Sans MS"/>
              <a:buNone/>
            </a:pPr>
            <a:r>
              <a:rPr lang="en-US"/>
              <a:t>Questions</a:t>
            </a:r>
            <a:endParaRPr/>
          </a:p>
        </p:txBody>
      </p:sp>
      <p:sp>
        <p:nvSpPr>
          <p:cNvPr id="3424" name="Google Shape;3424;p29"/>
          <p:cNvSpPr txBox="1"/>
          <p:nvPr>
            <p:ph idx="1" type="body"/>
          </p:nvPr>
        </p:nvSpPr>
        <p:spPr>
          <a:xfrm>
            <a:off x="533400" y="1600200"/>
            <a:ext cx="7772400" cy="4648199"/>
          </a:xfrm>
          <a:prstGeom prst="rect">
            <a:avLst/>
          </a:prstGeom>
          <a:noFill/>
          <a:ln>
            <a:noFill/>
          </a:ln>
        </p:spPr>
        <p:txBody>
          <a:bodyPr anchorCtr="0" anchor="t" bIns="91425" lIns="91425" spcFirstLastPara="1" rIns="91425" wrap="square" tIns="91425">
            <a:noAutofit/>
          </a:bodyPr>
          <a:lstStyle/>
          <a:p>
            <a:pPr indent="-191770" lvl="0" marL="342900" marR="0" rtl="0" algn="l">
              <a:lnSpc>
                <a:spcPct val="100000"/>
              </a:lnSpc>
              <a:spcBef>
                <a:spcPts val="0"/>
              </a:spcBef>
              <a:spcAft>
                <a:spcPts val="0"/>
              </a:spcAft>
              <a:buClr>
                <a:schemeClr val="accent2"/>
              </a:buClr>
              <a:buSzPts val="2380"/>
              <a:buFont typeface="Noto Sans Symbols"/>
              <a:buChar char="❑"/>
            </a:pPr>
            <a:r>
              <a:rPr lang="en-US"/>
              <a:t>Give an example of an element in the Network Edge</a:t>
            </a:r>
            <a:endParaRPr/>
          </a:p>
        </p:txBody>
      </p:sp>
      <p:sp>
        <p:nvSpPr>
          <p:cNvPr id="3425" name="Google Shape;3425;p29"/>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196" name="Google Shape;196;p3"/>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197" name="Google Shape;197;p3"/>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Chapter 1: roadmap</a:t>
            </a:r>
            <a:endParaRPr/>
          </a:p>
        </p:txBody>
      </p:sp>
      <p:sp>
        <p:nvSpPr>
          <p:cNvPr id="198" name="Google Shape;198;p3"/>
          <p:cNvSpPr txBox="1"/>
          <p:nvPr>
            <p:ph idx="1" type="body"/>
          </p:nvPr>
        </p:nvSpPr>
        <p:spPr>
          <a:xfrm>
            <a:off x="533400" y="1600200"/>
            <a:ext cx="8207375" cy="4648199"/>
          </a:xfrm>
          <a:prstGeom prst="rect">
            <a:avLst/>
          </a:prstGeom>
          <a:noFill/>
          <a:ln>
            <a:noFill/>
          </a:ln>
        </p:spPr>
        <p:txBody>
          <a:bodyPr anchorCtr="0" anchor="t" bIns="45700" lIns="91425" spcFirstLastPara="1" rIns="91425" wrap="square" tIns="45700">
            <a:noAutofit/>
          </a:bodyPr>
          <a:lstStyle/>
          <a:p>
            <a:pPr indent="-285750" lvl="1" marL="742950" marR="0" rtl="0" algn="l">
              <a:lnSpc>
                <a:spcPct val="100000"/>
              </a:lnSpc>
              <a:spcBef>
                <a:spcPts val="0"/>
              </a:spcBef>
              <a:spcAft>
                <a:spcPts val="0"/>
              </a:spcAft>
              <a:buClr>
                <a:schemeClr val="accent2"/>
              </a:buClr>
              <a:buSzPts val="600"/>
              <a:buFont typeface="Noto Sans Symbols"/>
              <a:buNone/>
            </a:pPr>
            <a:r>
              <a:rPr b="0" i="0" lang="en-US" sz="2400" u="none" cap="none" strike="noStrike">
                <a:solidFill>
                  <a:srgbClr val="FF0000"/>
                </a:solidFill>
                <a:latin typeface="Comic Sans MS"/>
                <a:ea typeface="Comic Sans MS"/>
                <a:cs typeface="Comic Sans MS"/>
                <a:sym typeface="Comic Sans MS"/>
              </a:rPr>
              <a:t>1.1 What </a:t>
            </a:r>
            <a:r>
              <a:rPr b="0" i="1" lang="en-US" sz="2400" u="none" cap="none" strike="noStrike">
                <a:solidFill>
                  <a:srgbClr val="FF0000"/>
                </a:solidFill>
                <a:latin typeface="Comic Sans MS"/>
                <a:ea typeface="Comic Sans MS"/>
                <a:cs typeface="Comic Sans MS"/>
                <a:sym typeface="Comic Sans MS"/>
              </a:rPr>
              <a:t>is</a:t>
            </a:r>
            <a:r>
              <a:rPr b="0" i="0" lang="en-US" sz="2400" u="none" cap="none" strike="noStrike">
                <a:solidFill>
                  <a:srgbClr val="FF0000"/>
                </a:solidFill>
                <a:latin typeface="Comic Sans MS"/>
                <a:ea typeface="Comic Sans MS"/>
                <a:cs typeface="Comic Sans MS"/>
                <a:sym typeface="Comic Sans MS"/>
              </a:rPr>
              <a:t> the Internet?</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1.2</a:t>
            </a:r>
            <a:r>
              <a:rPr b="0" i="0" lang="en-US" sz="2400" u="none" cap="none" strike="noStrike">
                <a:solidFill>
                  <a:schemeClr val="dk1"/>
                </a:solidFill>
                <a:latin typeface="Comic Sans MS"/>
                <a:ea typeface="Comic Sans MS"/>
                <a:cs typeface="Comic Sans MS"/>
                <a:sym typeface="Comic Sans MS"/>
              </a:rPr>
              <a:t> Network edge</a:t>
            </a:r>
            <a:endParaRPr/>
          </a:p>
          <a:p>
            <a:pPr indent="-228600" lvl="2" marL="1143000" marR="0" rtl="0" algn="l">
              <a:lnSpc>
                <a:spcPct val="100000"/>
              </a:lnSpc>
              <a:spcBef>
                <a:spcPts val="400"/>
              </a:spcBef>
              <a:spcAft>
                <a:spcPts val="0"/>
              </a:spcAft>
              <a:buClr>
                <a:srgbClr val="0000FF"/>
              </a:buClr>
              <a:buSzPts val="2000"/>
              <a:buFont typeface="Noto Sans Symbols"/>
              <a:buChar char="❑"/>
            </a:pPr>
            <a:r>
              <a:rPr b="0" i="0" lang="en-US" sz="2000" u="none" cap="none" strike="noStrike">
                <a:solidFill>
                  <a:schemeClr val="dk1"/>
                </a:solidFill>
                <a:latin typeface="Comic Sans MS"/>
                <a:ea typeface="Comic Sans MS"/>
                <a:cs typeface="Comic Sans MS"/>
                <a:sym typeface="Comic Sans MS"/>
              </a:rPr>
              <a:t> end systems, access networks, links</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1.3</a:t>
            </a:r>
            <a:r>
              <a:rPr b="0" i="0" lang="en-US" sz="2400" u="none" cap="none" strike="noStrike">
                <a:solidFill>
                  <a:schemeClr val="dk1"/>
                </a:solidFill>
                <a:latin typeface="Comic Sans MS"/>
                <a:ea typeface="Comic Sans MS"/>
                <a:cs typeface="Comic Sans MS"/>
                <a:sym typeface="Comic Sans MS"/>
              </a:rPr>
              <a:t> Network core</a:t>
            </a:r>
            <a:endParaRPr/>
          </a:p>
          <a:p>
            <a:pPr indent="-228600" lvl="2" marL="1143000" marR="0" rtl="0" algn="l">
              <a:lnSpc>
                <a:spcPct val="100000"/>
              </a:lnSpc>
              <a:spcBef>
                <a:spcPts val="400"/>
              </a:spcBef>
              <a:spcAft>
                <a:spcPts val="0"/>
              </a:spcAft>
              <a:buClr>
                <a:srgbClr val="0000FF"/>
              </a:buClr>
              <a:buSzPts val="2000"/>
              <a:buFont typeface="Noto Sans Symbols"/>
              <a:buChar char="❑"/>
            </a:pPr>
            <a:r>
              <a:rPr b="0" i="0" lang="en-US" sz="2000" u="none" cap="none" strike="noStrike">
                <a:solidFill>
                  <a:schemeClr val="dk1"/>
                </a:solidFill>
                <a:latin typeface="Comic Sans MS"/>
                <a:ea typeface="Comic Sans MS"/>
                <a:cs typeface="Comic Sans MS"/>
                <a:sym typeface="Comic Sans MS"/>
              </a:rPr>
              <a:t> circuit switching, packet switching, network structure</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1.4</a:t>
            </a:r>
            <a:r>
              <a:rPr b="0" i="0" lang="en-US" sz="2400" u="none" cap="none" strike="noStrike">
                <a:solidFill>
                  <a:schemeClr val="dk1"/>
                </a:solidFill>
                <a:latin typeface="Comic Sans MS"/>
                <a:ea typeface="Comic Sans MS"/>
                <a:cs typeface="Comic Sans MS"/>
                <a:sym typeface="Comic Sans MS"/>
              </a:rPr>
              <a:t> Delay, loss and throughput in packet-switched networks</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rgbClr val="0000FF"/>
                </a:solidFill>
                <a:latin typeface="Comic Sans MS"/>
                <a:ea typeface="Comic Sans MS"/>
                <a:cs typeface="Comic Sans MS"/>
                <a:sym typeface="Comic Sans MS"/>
              </a:rPr>
              <a:t>1.5</a:t>
            </a:r>
            <a:r>
              <a:rPr b="0" i="0" lang="en-US" sz="2400" u="none" cap="none" strike="noStrike">
                <a:solidFill>
                  <a:schemeClr val="dk1"/>
                </a:solidFill>
                <a:latin typeface="Comic Sans MS"/>
                <a:ea typeface="Comic Sans MS"/>
                <a:cs typeface="Comic Sans MS"/>
                <a:sym typeface="Comic Sans MS"/>
              </a:rPr>
              <a:t> Protocol layers, service models</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1.6</a:t>
            </a:r>
            <a:r>
              <a:rPr b="0" i="0" lang="en-US" sz="2400" u="none" cap="none" strike="noStrike">
                <a:solidFill>
                  <a:schemeClr val="dk1"/>
                </a:solidFill>
                <a:latin typeface="Comic Sans MS"/>
                <a:ea typeface="Comic Sans MS"/>
                <a:cs typeface="Comic Sans MS"/>
                <a:sym typeface="Comic Sans MS"/>
              </a:rPr>
              <a:t> Networks under attack: security</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1.7</a:t>
            </a:r>
            <a:r>
              <a:rPr b="0" i="0" lang="en-US" sz="2400" u="none" cap="none" strike="noStrike">
                <a:solidFill>
                  <a:schemeClr val="dk1"/>
                </a:solidFill>
                <a:latin typeface="Comic Sans MS"/>
                <a:ea typeface="Comic Sans MS"/>
                <a:cs typeface="Comic Sans MS"/>
                <a:sym typeface="Comic Sans MS"/>
              </a:rPr>
              <a:t> History</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9" name="Shape 3429"/>
        <p:cNvGrpSpPr/>
        <p:nvPr/>
      </p:nvGrpSpPr>
      <p:grpSpPr>
        <a:xfrm>
          <a:off x="0" y="0"/>
          <a:ext cx="0" cy="0"/>
          <a:chOff x="0" y="0"/>
          <a:chExt cx="0" cy="0"/>
        </a:xfrm>
      </p:grpSpPr>
      <p:sp>
        <p:nvSpPr>
          <p:cNvPr id="3430" name="Google Shape;3430;p30"/>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4000"/>
              <a:buFont typeface="Comic Sans MS"/>
              <a:buNone/>
            </a:pPr>
            <a:r>
              <a:rPr lang="en-US"/>
              <a:t>Questions</a:t>
            </a:r>
            <a:endParaRPr/>
          </a:p>
        </p:txBody>
      </p:sp>
      <p:sp>
        <p:nvSpPr>
          <p:cNvPr id="3431" name="Google Shape;3431;p30"/>
          <p:cNvSpPr txBox="1"/>
          <p:nvPr>
            <p:ph idx="1" type="body"/>
          </p:nvPr>
        </p:nvSpPr>
        <p:spPr>
          <a:xfrm>
            <a:off x="533400" y="1600200"/>
            <a:ext cx="7772400" cy="4648199"/>
          </a:xfrm>
          <a:prstGeom prst="rect">
            <a:avLst/>
          </a:prstGeom>
          <a:noFill/>
          <a:ln>
            <a:noFill/>
          </a:ln>
        </p:spPr>
        <p:txBody>
          <a:bodyPr anchorCtr="0" anchor="t" bIns="91425" lIns="91425" spcFirstLastPara="1" rIns="91425" wrap="square" tIns="91425">
            <a:noAutofit/>
          </a:bodyPr>
          <a:lstStyle/>
          <a:p>
            <a:pPr indent="-191770" lvl="0" marL="342900" marR="0" rtl="0" algn="l">
              <a:lnSpc>
                <a:spcPct val="100000"/>
              </a:lnSpc>
              <a:spcBef>
                <a:spcPts val="0"/>
              </a:spcBef>
              <a:spcAft>
                <a:spcPts val="0"/>
              </a:spcAft>
              <a:buClr>
                <a:schemeClr val="accent2"/>
              </a:buClr>
              <a:buSzPts val="2380"/>
              <a:buFont typeface="Noto Sans Symbols"/>
              <a:buChar char="❑"/>
            </a:pPr>
            <a:r>
              <a:rPr lang="en-US"/>
              <a:t>Give an example of a physical medium used for Network Access</a:t>
            </a:r>
            <a:endParaRPr/>
          </a:p>
        </p:txBody>
      </p:sp>
      <p:sp>
        <p:nvSpPr>
          <p:cNvPr id="3432" name="Google Shape;3432;p30"/>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6" name="Shape 3436"/>
        <p:cNvGrpSpPr/>
        <p:nvPr/>
      </p:nvGrpSpPr>
      <p:grpSpPr>
        <a:xfrm>
          <a:off x="0" y="0"/>
          <a:ext cx="0" cy="0"/>
          <a:chOff x="0" y="0"/>
          <a:chExt cx="0" cy="0"/>
        </a:xfrm>
      </p:grpSpPr>
      <p:sp>
        <p:nvSpPr>
          <p:cNvPr id="3437" name="Google Shape;3437;p31"/>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3438" name="Google Shape;3438;p31"/>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3439" name="Google Shape;3439;p31"/>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Chapter 1: roadmap</a:t>
            </a:r>
            <a:endParaRPr/>
          </a:p>
        </p:txBody>
      </p:sp>
      <p:sp>
        <p:nvSpPr>
          <p:cNvPr id="3440" name="Google Shape;3440;p31"/>
          <p:cNvSpPr txBox="1"/>
          <p:nvPr>
            <p:ph idx="1" type="body"/>
          </p:nvPr>
        </p:nvSpPr>
        <p:spPr>
          <a:xfrm>
            <a:off x="533400" y="1600200"/>
            <a:ext cx="8207375" cy="4648199"/>
          </a:xfrm>
          <a:prstGeom prst="rect">
            <a:avLst/>
          </a:prstGeom>
          <a:noFill/>
          <a:ln>
            <a:noFill/>
          </a:ln>
        </p:spPr>
        <p:txBody>
          <a:bodyPr anchorCtr="0" anchor="t" bIns="45700" lIns="91425" spcFirstLastPara="1" rIns="91425" wrap="square" tIns="45700">
            <a:noAutofit/>
          </a:bodyPr>
          <a:lstStyle/>
          <a:p>
            <a:pPr indent="-285750" lvl="1" marL="742950" marR="0" rtl="0" algn="l">
              <a:lnSpc>
                <a:spcPct val="100000"/>
              </a:lnSpc>
              <a:spcBef>
                <a:spcPts val="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1.1 </a:t>
            </a:r>
            <a:r>
              <a:rPr b="0" i="0" lang="en-US" sz="2400" u="none" cap="none" strike="noStrike">
                <a:solidFill>
                  <a:schemeClr val="dk1"/>
                </a:solidFill>
                <a:latin typeface="Comic Sans MS"/>
                <a:ea typeface="Comic Sans MS"/>
                <a:cs typeface="Comic Sans MS"/>
                <a:sym typeface="Comic Sans MS"/>
              </a:rPr>
              <a:t>What </a:t>
            </a:r>
            <a:r>
              <a:rPr b="0" i="1" lang="en-US" sz="2400" u="none" cap="none" strike="noStrike">
                <a:solidFill>
                  <a:schemeClr val="dk1"/>
                </a:solidFill>
                <a:latin typeface="Comic Sans MS"/>
                <a:ea typeface="Comic Sans MS"/>
                <a:cs typeface="Comic Sans MS"/>
                <a:sym typeface="Comic Sans MS"/>
              </a:rPr>
              <a:t>is</a:t>
            </a:r>
            <a:r>
              <a:rPr b="0" i="0" lang="en-US" sz="2400" u="none" cap="none" strike="noStrike">
                <a:solidFill>
                  <a:schemeClr val="dk1"/>
                </a:solidFill>
                <a:latin typeface="Comic Sans MS"/>
                <a:ea typeface="Comic Sans MS"/>
                <a:cs typeface="Comic Sans MS"/>
                <a:sym typeface="Comic Sans MS"/>
              </a:rPr>
              <a:t> the Internet?</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1.2</a:t>
            </a:r>
            <a:r>
              <a:rPr b="0" i="0" lang="en-US" sz="2400" u="none" cap="none" strike="noStrike">
                <a:solidFill>
                  <a:schemeClr val="dk1"/>
                </a:solidFill>
                <a:latin typeface="Comic Sans MS"/>
                <a:ea typeface="Comic Sans MS"/>
                <a:cs typeface="Comic Sans MS"/>
                <a:sym typeface="Comic Sans MS"/>
              </a:rPr>
              <a:t> Network edge</a:t>
            </a:r>
            <a:endParaRPr/>
          </a:p>
          <a:p>
            <a:pPr indent="-228600" lvl="2" marL="1143000" marR="0" rtl="0" algn="l">
              <a:lnSpc>
                <a:spcPct val="100000"/>
              </a:lnSpc>
              <a:spcBef>
                <a:spcPts val="400"/>
              </a:spcBef>
              <a:spcAft>
                <a:spcPts val="0"/>
              </a:spcAft>
              <a:buClr>
                <a:srgbClr val="0000FF"/>
              </a:buClr>
              <a:buSzPts val="1800"/>
              <a:buFont typeface="Noto Sans Symbols"/>
              <a:buChar char="❑"/>
            </a:pPr>
            <a:r>
              <a:rPr b="0" i="0" lang="en-US" sz="2000" u="none" cap="none" strike="noStrike">
                <a:solidFill>
                  <a:schemeClr val="dk1"/>
                </a:solidFill>
                <a:latin typeface="Comic Sans MS"/>
                <a:ea typeface="Comic Sans MS"/>
                <a:cs typeface="Comic Sans MS"/>
                <a:sym typeface="Comic Sans MS"/>
              </a:rPr>
              <a:t> end systems, access networks, links</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rgbClr val="FF3300"/>
                </a:solidFill>
                <a:latin typeface="Comic Sans MS"/>
                <a:ea typeface="Comic Sans MS"/>
                <a:cs typeface="Comic Sans MS"/>
                <a:sym typeface="Comic Sans MS"/>
              </a:rPr>
              <a:t>1.3 Network core</a:t>
            </a:r>
            <a:endParaRPr/>
          </a:p>
          <a:p>
            <a:pPr indent="-228600" lvl="2" marL="1143000" marR="0" rtl="0" algn="l">
              <a:lnSpc>
                <a:spcPct val="100000"/>
              </a:lnSpc>
              <a:spcBef>
                <a:spcPts val="400"/>
              </a:spcBef>
              <a:spcAft>
                <a:spcPts val="0"/>
              </a:spcAft>
              <a:buClr>
                <a:srgbClr val="FF3300"/>
              </a:buClr>
              <a:buSzPts val="1800"/>
              <a:buFont typeface="Noto Sans Symbols"/>
              <a:buChar char="❑"/>
            </a:pPr>
            <a:r>
              <a:rPr b="0" i="0" lang="en-US" sz="2000" u="none" cap="none" strike="noStrike">
                <a:solidFill>
                  <a:srgbClr val="FF3300"/>
                </a:solidFill>
                <a:latin typeface="Comic Sans MS"/>
                <a:ea typeface="Comic Sans MS"/>
                <a:cs typeface="Comic Sans MS"/>
                <a:sym typeface="Comic Sans MS"/>
              </a:rPr>
              <a:t> circuit switching, packet switching, network structure</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1.4</a:t>
            </a:r>
            <a:r>
              <a:rPr b="0" i="0" lang="en-US" sz="2400" u="none" cap="none" strike="noStrike">
                <a:solidFill>
                  <a:schemeClr val="dk1"/>
                </a:solidFill>
                <a:latin typeface="Comic Sans MS"/>
                <a:ea typeface="Comic Sans MS"/>
                <a:cs typeface="Comic Sans MS"/>
                <a:sym typeface="Comic Sans MS"/>
              </a:rPr>
              <a:t> Delay, loss and throughput in packet-switched networks</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1.5</a:t>
            </a:r>
            <a:r>
              <a:rPr b="0" i="0" lang="en-US" sz="2400" u="none" cap="none" strike="noStrike">
                <a:solidFill>
                  <a:schemeClr val="dk1"/>
                </a:solidFill>
                <a:latin typeface="Comic Sans MS"/>
                <a:ea typeface="Comic Sans MS"/>
                <a:cs typeface="Comic Sans MS"/>
                <a:sym typeface="Comic Sans MS"/>
              </a:rPr>
              <a:t> Protocol layers, service models</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1.6</a:t>
            </a:r>
            <a:r>
              <a:rPr b="0" i="0" lang="en-US" sz="2400" u="none" cap="none" strike="noStrike">
                <a:solidFill>
                  <a:schemeClr val="dk1"/>
                </a:solidFill>
                <a:latin typeface="Comic Sans MS"/>
                <a:ea typeface="Comic Sans MS"/>
                <a:cs typeface="Comic Sans MS"/>
                <a:sym typeface="Comic Sans MS"/>
              </a:rPr>
              <a:t> Networks under attack: security</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1.7</a:t>
            </a:r>
            <a:r>
              <a:rPr b="0" i="0" lang="en-US" sz="2400" u="none" cap="none" strike="noStrike">
                <a:solidFill>
                  <a:schemeClr val="dk1"/>
                </a:solidFill>
                <a:latin typeface="Comic Sans MS"/>
                <a:ea typeface="Comic Sans MS"/>
                <a:cs typeface="Comic Sans MS"/>
                <a:sym typeface="Comic Sans MS"/>
              </a:rPr>
              <a:t> History</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4" name="Shape 3444"/>
        <p:cNvGrpSpPr/>
        <p:nvPr/>
      </p:nvGrpSpPr>
      <p:grpSpPr>
        <a:xfrm>
          <a:off x="0" y="0"/>
          <a:ext cx="0" cy="0"/>
          <a:chOff x="0" y="0"/>
          <a:chExt cx="0" cy="0"/>
        </a:xfrm>
      </p:grpSpPr>
      <p:sp>
        <p:nvSpPr>
          <p:cNvPr id="3445" name="Google Shape;3445;p32"/>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3446" name="Google Shape;3446;p32"/>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3447" name="Google Shape;3447;p32"/>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The Network Core</a:t>
            </a:r>
            <a:endParaRPr/>
          </a:p>
        </p:txBody>
      </p:sp>
      <p:sp>
        <p:nvSpPr>
          <p:cNvPr id="3448" name="Google Shape;3448;p32"/>
          <p:cNvSpPr txBox="1"/>
          <p:nvPr>
            <p:ph idx="1" type="body"/>
          </p:nvPr>
        </p:nvSpPr>
        <p:spPr>
          <a:xfrm>
            <a:off x="533400" y="1600200"/>
            <a:ext cx="4190999"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mesh of interconnected routers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1" lang="en-US" sz="2400" u="sng" cap="none" strike="noStrike">
                <a:solidFill>
                  <a:srgbClr val="FF0000"/>
                </a:solidFill>
                <a:latin typeface="Comic Sans MS"/>
                <a:ea typeface="Comic Sans MS"/>
                <a:cs typeface="Comic Sans MS"/>
                <a:sym typeface="Comic Sans MS"/>
              </a:rPr>
              <a:t>the</a:t>
            </a:r>
            <a:r>
              <a:rPr b="0" i="0" lang="en-US" sz="2400" u="none" cap="none" strike="noStrike">
                <a:solidFill>
                  <a:srgbClr val="FF0000"/>
                </a:solidFill>
                <a:latin typeface="Comic Sans MS"/>
                <a:ea typeface="Comic Sans MS"/>
                <a:cs typeface="Comic Sans MS"/>
                <a:sym typeface="Comic Sans MS"/>
              </a:rPr>
              <a:t> fundamental question:</a:t>
            </a:r>
            <a:r>
              <a:rPr b="0" i="0" lang="en-US" sz="2400" u="none" cap="none" strike="noStrike">
                <a:solidFill>
                  <a:schemeClr val="dk1"/>
                </a:solidFill>
                <a:latin typeface="Comic Sans MS"/>
                <a:ea typeface="Comic Sans MS"/>
                <a:cs typeface="Comic Sans MS"/>
                <a:sym typeface="Comic Sans MS"/>
              </a:rPr>
              <a:t> how is data transferred through net?</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rgbClr val="FF0000"/>
                </a:solidFill>
                <a:latin typeface="Comic Sans MS"/>
                <a:ea typeface="Comic Sans MS"/>
                <a:cs typeface="Comic Sans MS"/>
                <a:sym typeface="Comic Sans MS"/>
              </a:rPr>
              <a:t>circuit switching:</a:t>
            </a:r>
            <a:r>
              <a:rPr b="0" i="0" lang="en-US" sz="2400" u="none" cap="none" strike="noStrike">
                <a:solidFill>
                  <a:schemeClr val="dk1"/>
                </a:solidFill>
                <a:latin typeface="Comic Sans MS"/>
                <a:ea typeface="Comic Sans MS"/>
                <a:cs typeface="Comic Sans MS"/>
                <a:sym typeface="Comic Sans MS"/>
              </a:rPr>
              <a:t> dedicated circuit per call: telephone net</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rgbClr val="FF0000"/>
                </a:solidFill>
                <a:latin typeface="Comic Sans MS"/>
                <a:ea typeface="Comic Sans MS"/>
                <a:cs typeface="Comic Sans MS"/>
                <a:sym typeface="Comic Sans MS"/>
              </a:rPr>
              <a:t>packet-switching:</a:t>
            </a:r>
            <a:r>
              <a:rPr b="0" i="0" lang="en-US" sz="2400" u="none" cap="none" strike="noStrike">
                <a:solidFill>
                  <a:schemeClr val="dk1"/>
                </a:solidFill>
                <a:latin typeface="Comic Sans MS"/>
                <a:ea typeface="Comic Sans MS"/>
                <a:cs typeface="Comic Sans MS"/>
                <a:sym typeface="Comic Sans MS"/>
              </a:rPr>
              <a:t> data sent thru net in discrete “chunks”</a:t>
            </a:r>
            <a:endParaRPr/>
          </a:p>
        </p:txBody>
      </p:sp>
      <p:sp>
        <p:nvSpPr>
          <p:cNvPr id="3449" name="Google Shape;3449;p32"/>
          <p:cNvSpPr/>
          <p:nvPr/>
        </p:nvSpPr>
        <p:spPr>
          <a:xfrm>
            <a:off x="1524000" y="1397000"/>
            <a:ext cx="6096000" cy="406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450" name="Google Shape;3450;p32"/>
          <p:cNvSpPr/>
          <p:nvPr/>
        </p:nvSpPr>
        <p:spPr>
          <a:xfrm>
            <a:off x="1524000" y="1397000"/>
            <a:ext cx="6096000" cy="406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451" name="Google Shape;3451;p32"/>
          <p:cNvSpPr/>
          <p:nvPr/>
        </p:nvSpPr>
        <p:spPr>
          <a:xfrm>
            <a:off x="6710361" y="3457575"/>
            <a:ext cx="1314449" cy="674687"/>
          </a:xfrm>
          <a:custGeom>
            <a:rect b="b" l="l" r="r" t="t"/>
            <a:pathLst>
              <a:path extrusionOk="0" h="120000" w="120000">
                <a:moveTo>
                  <a:pt x="55362" y="8470"/>
                </a:moveTo>
                <a:cubicBezTo>
                  <a:pt x="50724" y="8188"/>
                  <a:pt x="59855" y="8470"/>
                  <a:pt x="53623" y="8470"/>
                </a:cubicBezTo>
                <a:cubicBezTo>
                  <a:pt x="47391" y="8470"/>
                  <a:pt x="27101" y="4517"/>
                  <a:pt x="18260" y="9035"/>
                </a:cubicBezTo>
                <a:cubicBezTo>
                  <a:pt x="9420" y="13552"/>
                  <a:pt x="1739" y="24282"/>
                  <a:pt x="869" y="35576"/>
                </a:cubicBezTo>
                <a:cubicBezTo>
                  <a:pt x="0" y="46870"/>
                  <a:pt x="6376" y="65223"/>
                  <a:pt x="13333" y="77364"/>
                </a:cubicBezTo>
                <a:cubicBezTo>
                  <a:pt x="20289" y="89505"/>
                  <a:pt x="31449" y="101647"/>
                  <a:pt x="42318" y="108423"/>
                </a:cubicBezTo>
                <a:cubicBezTo>
                  <a:pt x="53188" y="115200"/>
                  <a:pt x="68405" y="120000"/>
                  <a:pt x="78260" y="117458"/>
                </a:cubicBezTo>
                <a:cubicBezTo>
                  <a:pt x="88115" y="114917"/>
                  <a:pt x="95507" y="104752"/>
                  <a:pt x="101159" y="93176"/>
                </a:cubicBezTo>
                <a:cubicBezTo>
                  <a:pt x="106811" y="81600"/>
                  <a:pt x="110144" y="62400"/>
                  <a:pt x="112463" y="48000"/>
                </a:cubicBezTo>
                <a:cubicBezTo>
                  <a:pt x="114782" y="33600"/>
                  <a:pt x="120000" y="12423"/>
                  <a:pt x="114782" y="6211"/>
                </a:cubicBezTo>
                <a:cubicBezTo>
                  <a:pt x="109565" y="0"/>
                  <a:pt x="91304" y="10447"/>
                  <a:pt x="81159" y="10729"/>
                </a:cubicBezTo>
                <a:cubicBezTo>
                  <a:pt x="71014" y="11011"/>
                  <a:pt x="60000" y="8752"/>
                  <a:pt x="55362" y="8470"/>
                </a:cubicBez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452" name="Google Shape;3452;p32"/>
          <p:cNvSpPr/>
          <p:nvPr/>
        </p:nvSpPr>
        <p:spPr>
          <a:xfrm>
            <a:off x="6729411" y="1931986"/>
            <a:ext cx="1730374" cy="1044575"/>
          </a:xfrm>
          <a:custGeom>
            <a:rect b="b" l="l" r="r" t="t"/>
            <a:pathLst>
              <a:path extrusionOk="0" h="120000" w="120000">
                <a:moveTo>
                  <a:pt x="66509" y="2614"/>
                </a:moveTo>
                <a:cubicBezTo>
                  <a:pt x="56784" y="4183"/>
                  <a:pt x="53803" y="14379"/>
                  <a:pt x="45176" y="18300"/>
                </a:cubicBezTo>
                <a:cubicBezTo>
                  <a:pt x="36549" y="22222"/>
                  <a:pt x="22274" y="14640"/>
                  <a:pt x="15058" y="26143"/>
                </a:cubicBezTo>
                <a:cubicBezTo>
                  <a:pt x="7843" y="37647"/>
                  <a:pt x="0" y="72941"/>
                  <a:pt x="2196" y="87843"/>
                </a:cubicBezTo>
                <a:cubicBezTo>
                  <a:pt x="4392" y="102745"/>
                  <a:pt x="19607" y="112156"/>
                  <a:pt x="28235" y="116078"/>
                </a:cubicBezTo>
                <a:cubicBezTo>
                  <a:pt x="36862" y="119999"/>
                  <a:pt x="43764" y="111372"/>
                  <a:pt x="54274" y="111372"/>
                </a:cubicBezTo>
                <a:cubicBezTo>
                  <a:pt x="64784" y="111372"/>
                  <a:pt x="82352" y="115816"/>
                  <a:pt x="91607" y="116078"/>
                </a:cubicBezTo>
                <a:cubicBezTo>
                  <a:pt x="100862" y="116339"/>
                  <a:pt x="105098" y="116601"/>
                  <a:pt x="109490" y="113464"/>
                </a:cubicBezTo>
                <a:cubicBezTo>
                  <a:pt x="113882" y="110326"/>
                  <a:pt x="116549" y="109281"/>
                  <a:pt x="117960" y="97254"/>
                </a:cubicBezTo>
                <a:cubicBezTo>
                  <a:pt x="119372" y="85228"/>
                  <a:pt x="120000" y="55947"/>
                  <a:pt x="117647" y="41307"/>
                </a:cubicBezTo>
                <a:cubicBezTo>
                  <a:pt x="115294" y="26666"/>
                  <a:pt x="112313" y="15163"/>
                  <a:pt x="103843" y="8888"/>
                </a:cubicBezTo>
                <a:cubicBezTo>
                  <a:pt x="95372" y="2614"/>
                  <a:pt x="79215" y="0"/>
                  <a:pt x="66509" y="2614"/>
                </a:cubicBezTo>
                <a:close/>
              </a:path>
            </a:pathLst>
          </a:custGeom>
          <a:gradFill>
            <a:gsLst>
              <a:gs pos="0">
                <a:srgbClr val="DDDDDD"/>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453" name="Google Shape;3453;p32"/>
          <p:cNvSpPr/>
          <p:nvPr/>
        </p:nvSpPr>
        <p:spPr>
          <a:xfrm>
            <a:off x="4989512" y="1639886"/>
            <a:ext cx="1644649" cy="1071561"/>
          </a:xfrm>
          <a:custGeom>
            <a:rect b="b" l="l" r="r" t="t"/>
            <a:pathLst>
              <a:path extrusionOk="0" h="120000" w="120000">
                <a:moveTo>
                  <a:pt x="75057" y="1955"/>
                </a:moveTo>
                <a:cubicBezTo>
                  <a:pt x="67644" y="3377"/>
                  <a:pt x="53745" y="5866"/>
                  <a:pt x="45173" y="9422"/>
                </a:cubicBezTo>
                <a:cubicBezTo>
                  <a:pt x="36602" y="12977"/>
                  <a:pt x="28494" y="17777"/>
                  <a:pt x="23861" y="22933"/>
                </a:cubicBezTo>
                <a:cubicBezTo>
                  <a:pt x="19227" y="28088"/>
                  <a:pt x="21196" y="35733"/>
                  <a:pt x="17606" y="40711"/>
                </a:cubicBezTo>
                <a:cubicBezTo>
                  <a:pt x="14015" y="45688"/>
                  <a:pt x="5096" y="46044"/>
                  <a:pt x="2548" y="52800"/>
                </a:cubicBezTo>
                <a:cubicBezTo>
                  <a:pt x="0" y="59555"/>
                  <a:pt x="0" y="75911"/>
                  <a:pt x="2084" y="81600"/>
                </a:cubicBezTo>
                <a:cubicBezTo>
                  <a:pt x="4169" y="87288"/>
                  <a:pt x="6833" y="86044"/>
                  <a:pt x="15289" y="86933"/>
                </a:cubicBezTo>
                <a:cubicBezTo>
                  <a:pt x="23745" y="87822"/>
                  <a:pt x="44015" y="84977"/>
                  <a:pt x="53050" y="86933"/>
                </a:cubicBezTo>
                <a:cubicBezTo>
                  <a:pt x="62084" y="88888"/>
                  <a:pt x="63590" y="93688"/>
                  <a:pt x="69266" y="98666"/>
                </a:cubicBezTo>
                <a:cubicBezTo>
                  <a:pt x="74942" y="103644"/>
                  <a:pt x="81891" y="113600"/>
                  <a:pt x="87104" y="116800"/>
                </a:cubicBezTo>
                <a:cubicBezTo>
                  <a:pt x="92316" y="120000"/>
                  <a:pt x="96949" y="119111"/>
                  <a:pt x="100772" y="117511"/>
                </a:cubicBezTo>
                <a:cubicBezTo>
                  <a:pt x="104594" y="115911"/>
                  <a:pt x="107953" y="113600"/>
                  <a:pt x="110270" y="107200"/>
                </a:cubicBezTo>
                <a:cubicBezTo>
                  <a:pt x="112586" y="100800"/>
                  <a:pt x="113629" y="88355"/>
                  <a:pt x="114903" y="79111"/>
                </a:cubicBezTo>
                <a:cubicBezTo>
                  <a:pt x="116177" y="69866"/>
                  <a:pt x="117335" y="61688"/>
                  <a:pt x="117915" y="51733"/>
                </a:cubicBezTo>
                <a:cubicBezTo>
                  <a:pt x="118494" y="41777"/>
                  <a:pt x="120000" y="27200"/>
                  <a:pt x="118378" y="19022"/>
                </a:cubicBezTo>
                <a:cubicBezTo>
                  <a:pt x="116756" y="10844"/>
                  <a:pt x="112934" y="6044"/>
                  <a:pt x="108185" y="3022"/>
                </a:cubicBezTo>
                <a:cubicBezTo>
                  <a:pt x="103436" y="0"/>
                  <a:pt x="95444" y="711"/>
                  <a:pt x="89884" y="533"/>
                </a:cubicBezTo>
                <a:cubicBezTo>
                  <a:pt x="84324" y="355"/>
                  <a:pt x="82471" y="533"/>
                  <a:pt x="75057" y="1955"/>
                </a:cubicBez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454" name="Google Shape;3454;p32"/>
          <p:cNvGrpSpPr/>
          <p:nvPr/>
        </p:nvGrpSpPr>
        <p:grpSpPr>
          <a:xfrm>
            <a:off x="5076825" y="2974974"/>
            <a:ext cx="1458912" cy="933449"/>
            <a:chOff x="4586287" y="2589211"/>
            <a:chExt cx="1555750" cy="1179511"/>
          </a:xfrm>
        </p:grpSpPr>
        <p:sp>
          <p:nvSpPr>
            <p:cNvPr id="3455" name="Google Shape;3455;p32"/>
            <p:cNvSpPr txBox="1"/>
            <p:nvPr/>
          </p:nvSpPr>
          <p:spPr>
            <a:xfrm>
              <a:off x="4835525" y="2922586"/>
              <a:ext cx="1052511" cy="846136"/>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456" name="Google Shape;3456;p32"/>
            <p:cNvSpPr/>
            <p:nvPr/>
          </p:nvSpPr>
          <p:spPr>
            <a:xfrm>
              <a:off x="4586287" y="2589211"/>
              <a:ext cx="1555750" cy="401637"/>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457" name="Google Shape;3457;p32"/>
          <p:cNvGrpSpPr/>
          <p:nvPr/>
        </p:nvGrpSpPr>
        <p:grpSpPr>
          <a:xfrm>
            <a:off x="5775608" y="1828488"/>
            <a:ext cx="342333" cy="535298"/>
            <a:chOff x="6014350" y="1642887"/>
            <a:chExt cx="1396785" cy="1976612"/>
          </a:xfrm>
        </p:grpSpPr>
        <p:cxnSp>
          <p:nvCxnSpPr>
            <p:cNvPr id="3458" name="Google Shape;3458;p32"/>
            <p:cNvCxnSpPr/>
            <p:nvPr/>
          </p:nvCxnSpPr>
          <p:spPr>
            <a:xfrm flipH="1">
              <a:off x="6337299" y="2351086"/>
              <a:ext cx="373061" cy="1149349"/>
            </a:xfrm>
            <a:prstGeom prst="straightConnector1">
              <a:avLst/>
            </a:prstGeom>
            <a:noFill/>
            <a:ln cap="flat" cmpd="sng" w="9525">
              <a:solidFill>
                <a:schemeClr val="lt2"/>
              </a:solidFill>
              <a:prstDash val="solid"/>
              <a:miter lim="8000"/>
              <a:headEnd len="sm" w="sm" type="none"/>
              <a:tailEnd len="sm" w="sm" type="none"/>
            </a:ln>
          </p:spPr>
        </p:cxnSp>
        <p:cxnSp>
          <p:nvCxnSpPr>
            <p:cNvPr id="3459" name="Google Shape;3459;p32"/>
            <p:cNvCxnSpPr/>
            <p:nvPr/>
          </p:nvCxnSpPr>
          <p:spPr>
            <a:xfrm>
              <a:off x="6710361" y="2351086"/>
              <a:ext cx="374649" cy="1143000"/>
            </a:xfrm>
            <a:prstGeom prst="straightConnector1">
              <a:avLst/>
            </a:prstGeom>
            <a:noFill/>
            <a:ln cap="flat" cmpd="sng" w="9525">
              <a:solidFill>
                <a:schemeClr val="lt2"/>
              </a:solidFill>
              <a:prstDash val="solid"/>
              <a:miter lim="8000"/>
              <a:headEnd len="sm" w="sm" type="none"/>
              <a:tailEnd len="sm" w="sm" type="none"/>
            </a:ln>
          </p:spPr>
        </p:cxnSp>
        <p:cxnSp>
          <p:nvCxnSpPr>
            <p:cNvPr id="3460" name="Google Shape;3460;p32"/>
            <p:cNvCxnSpPr/>
            <p:nvPr/>
          </p:nvCxnSpPr>
          <p:spPr>
            <a:xfrm>
              <a:off x="6337300" y="3494087"/>
              <a:ext cx="373061" cy="125412"/>
            </a:xfrm>
            <a:prstGeom prst="straightConnector1">
              <a:avLst/>
            </a:prstGeom>
            <a:noFill/>
            <a:ln cap="flat" cmpd="sng" w="9525">
              <a:solidFill>
                <a:schemeClr val="lt2"/>
              </a:solidFill>
              <a:prstDash val="solid"/>
              <a:miter lim="8000"/>
              <a:headEnd len="sm" w="sm" type="none"/>
              <a:tailEnd len="sm" w="sm" type="none"/>
            </a:ln>
          </p:spPr>
        </p:cxnSp>
        <p:cxnSp>
          <p:nvCxnSpPr>
            <p:cNvPr id="3461" name="Google Shape;3461;p32"/>
            <p:cNvCxnSpPr/>
            <p:nvPr/>
          </p:nvCxnSpPr>
          <p:spPr>
            <a:xfrm flipH="1">
              <a:off x="6710361" y="3494087"/>
              <a:ext cx="374649" cy="125412"/>
            </a:xfrm>
            <a:prstGeom prst="straightConnector1">
              <a:avLst/>
            </a:prstGeom>
            <a:noFill/>
            <a:ln cap="flat" cmpd="sng" w="9525">
              <a:solidFill>
                <a:schemeClr val="lt2"/>
              </a:solidFill>
              <a:prstDash val="solid"/>
              <a:miter lim="8000"/>
              <a:headEnd len="sm" w="sm" type="none"/>
              <a:tailEnd len="sm" w="sm" type="none"/>
            </a:ln>
          </p:spPr>
        </p:cxnSp>
        <p:cxnSp>
          <p:nvCxnSpPr>
            <p:cNvPr id="3462" name="Google Shape;3462;p32"/>
            <p:cNvCxnSpPr/>
            <p:nvPr/>
          </p:nvCxnSpPr>
          <p:spPr>
            <a:xfrm>
              <a:off x="6710361" y="2376486"/>
              <a:ext cx="0" cy="1243012"/>
            </a:xfrm>
            <a:prstGeom prst="straightConnector1">
              <a:avLst/>
            </a:prstGeom>
            <a:noFill/>
            <a:ln cap="flat" cmpd="sng" w="9525">
              <a:solidFill>
                <a:schemeClr val="lt2"/>
              </a:solidFill>
              <a:prstDash val="solid"/>
              <a:miter lim="8000"/>
              <a:headEnd len="sm" w="sm" type="none"/>
              <a:tailEnd len="sm" w="sm" type="none"/>
            </a:ln>
          </p:spPr>
        </p:cxnSp>
        <p:cxnSp>
          <p:nvCxnSpPr>
            <p:cNvPr id="3463" name="Google Shape;3463;p32"/>
            <p:cNvCxnSpPr/>
            <p:nvPr/>
          </p:nvCxnSpPr>
          <p:spPr>
            <a:xfrm flipH="1" rot="10800000">
              <a:off x="6337300" y="3376612"/>
              <a:ext cx="373061" cy="123824"/>
            </a:xfrm>
            <a:prstGeom prst="straightConnector1">
              <a:avLst/>
            </a:prstGeom>
            <a:noFill/>
            <a:ln cap="flat" cmpd="sng" w="9525">
              <a:solidFill>
                <a:schemeClr val="lt2"/>
              </a:solidFill>
              <a:prstDash val="solid"/>
              <a:miter lim="8000"/>
              <a:headEnd len="sm" w="sm" type="none"/>
              <a:tailEnd len="sm" w="sm" type="none"/>
            </a:ln>
          </p:spPr>
        </p:cxnSp>
        <p:cxnSp>
          <p:nvCxnSpPr>
            <p:cNvPr id="3464" name="Google Shape;3464;p32"/>
            <p:cNvCxnSpPr/>
            <p:nvPr/>
          </p:nvCxnSpPr>
          <p:spPr>
            <a:xfrm rot="10800000">
              <a:off x="6710361" y="3376612"/>
              <a:ext cx="374649" cy="117474"/>
            </a:xfrm>
            <a:prstGeom prst="straightConnector1">
              <a:avLst/>
            </a:prstGeom>
            <a:noFill/>
            <a:ln cap="flat" cmpd="sng" w="9525">
              <a:solidFill>
                <a:schemeClr val="lt2"/>
              </a:solidFill>
              <a:prstDash val="solid"/>
              <a:miter lim="8000"/>
              <a:headEnd len="sm" w="sm" type="none"/>
              <a:tailEnd len="sm" w="sm" type="none"/>
            </a:ln>
          </p:spPr>
        </p:cxnSp>
        <p:cxnSp>
          <p:nvCxnSpPr>
            <p:cNvPr id="3465" name="Google Shape;3465;p32"/>
            <p:cNvCxnSpPr/>
            <p:nvPr/>
          </p:nvCxnSpPr>
          <p:spPr>
            <a:xfrm>
              <a:off x="6496050" y="3000375"/>
              <a:ext cx="214312" cy="95250"/>
            </a:xfrm>
            <a:prstGeom prst="straightConnector1">
              <a:avLst/>
            </a:prstGeom>
            <a:noFill/>
            <a:ln cap="flat" cmpd="sng" w="9525">
              <a:solidFill>
                <a:schemeClr val="lt2"/>
              </a:solidFill>
              <a:prstDash val="solid"/>
              <a:miter lim="8000"/>
              <a:headEnd len="sm" w="sm" type="none"/>
              <a:tailEnd len="sm" w="sm" type="none"/>
            </a:ln>
          </p:spPr>
        </p:cxnSp>
        <p:cxnSp>
          <p:nvCxnSpPr>
            <p:cNvPr id="3466" name="Google Shape;3466;p32"/>
            <p:cNvCxnSpPr/>
            <p:nvPr/>
          </p:nvCxnSpPr>
          <p:spPr>
            <a:xfrm flipH="1" rot="10800000">
              <a:off x="6710361" y="3000374"/>
              <a:ext cx="227012" cy="95250"/>
            </a:xfrm>
            <a:prstGeom prst="straightConnector1">
              <a:avLst/>
            </a:prstGeom>
            <a:noFill/>
            <a:ln cap="flat" cmpd="sng" w="9525">
              <a:solidFill>
                <a:schemeClr val="lt2"/>
              </a:solidFill>
              <a:prstDash val="solid"/>
              <a:miter lim="8000"/>
              <a:headEnd len="sm" w="sm" type="none"/>
              <a:tailEnd len="sm" w="sm" type="none"/>
            </a:ln>
          </p:spPr>
        </p:cxnSp>
        <p:cxnSp>
          <p:nvCxnSpPr>
            <p:cNvPr id="3467" name="Google Shape;3467;p32"/>
            <p:cNvCxnSpPr/>
            <p:nvPr/>
          </p:nvCxnSpPr>
          <p:spPr>
            <a:xfrm>
              <a:off x="6424612" y="3168650"/>
              <a:ext cx="277811" cy="128587"/>
            </a:xfrm>
            <a:prstGeom prst="straightConnector1">
              <a:avLst/>
            </a:prstGeom>
            <a:noFill/>
            <a:ln cap="flat" cmpd="sng" w="9525">
              <a:solidFill>
                <a:schemeClr val="lt2"/>
              </a:solidFill>
              <a:prstDash val="solid"/>
              <a:miter lim="8000"/>
              <a:headEnd len="sm" w="sm" type="none"/>
              <a:tailEnd len="sm" w="sm" type="none"/>
            </a:ln>
          </p:spPr>
        </p:cxnSp>
        <p:cxnSp>
          <p:nvCxnSpPr>
            <p:cNvPr id="3468" name="Google Shape;3468;p32"/>
            <p:cNvCxnSpPr/>
            <p:nvPr/>
          </p:nvCxnSpPr>
          <p:spPr>
            <a:xfrm flipH="1" rot="10800000">
              <a:off x="6710361" y="3194050"/>
              <a:ext cx="279399" cy="112711"/>
            </a:xfrm>
            <a:prstGeom prst="straightConnector1">
              <a:avLst/>
            </a:prstGeom>
            <a:noFill/>
            <a:ln cap="flat" cmpd="sng" w="9525">
              <a:solidFill>
                <a:schemeClr val="lt2"/>
              </a:solidFill>
              <a:prstDash val="solid"/>
              <a:miter lim="8000"/>
              <a:headEnd len="sm" w="sm" type="none"/>
              <a:tailEnd len="sm" w="sm" type="none"/>
            </a:ln>
          </p:spPr>
        </p:cxnSp>
        <p:cxnSp>
          <p:nvCxnSpPr>
            <p:cNvPr id="3469" name="Google Shape;3469;p32"/>
            <p:cNvCxnSpPr/>
            <p:nvPr/>
          </p:nvCxnSpPr>
          <p:spPr>
            <a:xfrm flipH="1" rot="10800000">
              <a:off x="6710361" y="2828924"/>
              <a:ext cx="142875" cy="46036"/>
            </a:xfrm>
            <a:prstGeom prst="straightConnector1">
              <a:avLst/>
            </a:prstGeom>
            <a:noFill/>
            <a:ln cap="flat" cmpd="sng" w="9525">
              <a:solidFill>
                <a:schemeClr val="lt2"/>
              </a:solidFill>
              <a:prstDash val="solid"/>
              <a:miter lim="8000"/>
              <a:headEnd len="sm" w="sm" type="none"/>
              <a:tailEnd len="sm" w="sm" type="none"/>
            </a:ln>
          </p:spPr>
        </p:cxnSp>
        <p:cxnSp>
          <p:nvCxnSpPr>
            <p:cNvPr id="3470" name="Google Shape;3470;p32"/>
            <p:cNvCxnSpPr/>
            <p:nvPr/>
          </p:nvCxnSpPr>
          <p:spPr>
            <a:xfrm flipH="1" rot="10800000">
              <a:off x="6710361" y="2590800"/>
              <a:ext cx="90486" cy="34924"/>
            </a:xfrm>
            <a:prstGeom prst="straightConnector1">
              <a:avLst/>
            </a:prstGeom>
            <a:noFill/>
            <a:ln cap="flat" cmpd="sng" w="9525">
              <a:solidFill>
                <a:schemeClr val="lt2"/>
              </a:solidFill>
              <a:prstDash val="solid"/>
              <a:miter lim="8000"/>
              <a:headEnd len="sm" w="sm" type="none"/>
              <a:tailEnd len="sm" w="sm" type="none"/>
            </a:ln>
          </p:spPr>
        </p:cxnSp>
        <p:cxnSp>
          <p:nvCxnSpPr>
            <p:cNvPr id="3471" name="Google Shape;3471;p32"/>
            <p:cNvCxnSpPr/>
            <p:nvPr/>
          </p:nvCxnSpPr>
          <p:spPr>
            <a:xfrm>
              <a:off x="6550025" y="2813050"/>
              <a:ext cx="173037" cy="61912"/>
            </a:xfrm>
            <a:prstGeom prst="straightConnector1">
              <a:avLst/>
            </a:prstGeom>
            <a:noFill/>
            <a:ln cap="flat" cmpd="sng" w="9525">
              <a:solidFill>
                <a:schemeClr val="lt2"/>
              </a:solidFill>
              <a:prstDash val="solid"/>
              <a:miter lim="8000"/>
              <a:headEnd len="sm" w="sm" type="none"/>
              <a:tailEnd len="sm" w="sm" type="none"/>
            </a:ln>
          </p:spPr>
        </p:cxnSp>
        <p:cxnSp>
          <p:nvCxnSpPr>
            <p:cNvPr id="3472" name="Google Shape;3472;p32"/>
            <p:cNvCxnSpPr/>
            <p:nvPr/>
          </p:nvCxnSpPr>
          <p:spPr>
            <a:xfrm>
              <a:off x="6627811" y="2579686"/>
              <a:ext cx="100011" cy="61912"/>
            </a:xfrm>
            <a:prstGeom prst="straightConnector1">
              <a:avLst/>
            </a:prstGeom>
            <a:noFill/>
            <a:ln cap="flat" cmpd="sng" w="9525">
              <a:solidFill>
                <a:schemeClr val="lt2"/>
              </a:solidFill>
              <a:prstDash val="solid"/>
              <a:miter lim="8000"/>
              <a:headEnd len="sm" w="sm" type="none"/>
              <a:tailEnd len="sm" w="sm" type="none"/>
            </a:ln>
          </p:spPr>
        </p:cxnSp>
        <p:grpSp>
          <p:nvGrpSpPr>
            <p:cNvPr id="3473" name="Google Shape;3473;p32"/>
            <p:cNvGrpSpPr/>
            <p:nvPr/>
          </p:nvGrpSpPr>
          <p:grpSpPr>
            <a:xfrm>
              <a:off x="6777036" y="2193753"/>
              <a:ext cx="634099" cy="322603"/>
              <a:chOff x="6710361" y="2055417"/>
              <a:chExt cx="1395989" cy="635789"/>
            </a:xfrm>
          </p:grpSpPr>
          <p:cxnSp>
            <p:nvCxnSpPr>
              <p:cNvPr id="3474" name="Google Shape;3474;p32"/>
              <p:cNvCxnSpPr/>
              <p:nvPr/>
            </p:nvCxnSpPr>
            <p:spPr>
              <a:xfrm>
                <a:off x="6710361" y="2546350"/>
                <a:ext cx="0" cy="0"/>
              </a:xfrm>
              <a:prstGeom prst="straightConnector1">
                <a:avLst/>
              </a:prstGeom>
              <a:noFill/>
              <a:ln cap="flat" cmpd="sng" w="9525">
                <a:solidFill>
                  <a:schemeClr val="lt2"/>
                </a:solidFill>
                <a:prstDash val="solid"/>
                <a:miter lim="8000"/>
                <a:headEnd len="sm" w="sm" type="none"/>
                <a:tailEnd len="sm" w="sm" type="none"/>
              </a:ln>
            </p:spPr>
          </p:cxnSp>
          <p:cxnSp>
            <p:nvCxnSpPr>
              <p:cNvPr id="3475" name="Google Shape;3475;p32"/>
              <p:cNvCxnSpPr/>
              <p:nvPr/>
            </p:nvCxnSpPr>
            <p:spPr>
              <a:xfrm rot="-4440000">
                <a:off x="7087393" y="1912142"/>
                <a:ext cx="300036" cy="793749"/>
              </a:xfrm>
              <a:prstGeom prst="straightConnector1">
                <a:avLst/>
              </a:prstGeom>
              <a:noFill/>
              <a:ln cap="flat" cmpd="sng" w="31750">
                <a:solidFill>
                  <a:schemeClr val="lt2"/>
                </a:solidFill>
                <a:prstDash val="solid"/>
                <a:miter lim="8000"/>
                <a:headEnd len="sm" w="sm" type="none"/>
                <a:tailEnd len="sm" w="sm" type="none"/>
              </a:ln>
            </p:spPr>
          </p:cxnSp>
          <p:cxnSp>
            <p:nvCxnSpPr>
              <p:cNvPr id="3476" name="Google Shape;3476;p32"/>
              <p:cNvCxnSpPr/>
              <p:nvPr/>
            </p:nvCxnSpPr>
            <p:spPr>
              <a:xfrm rot="6360000">
                <a:off x="7305675" y="2211386"/>
                <a:ext cx="300036" cy="322261"/>
              </a:xfrm>
              <a:prstGeom prst="straightConnector1">
                <a:avLst/>
              </a:prstGeom>
              <a:noFill/>
              <a:ln cap="flat" cmpd="sng" w="31750">
                <a:solidFill>
                  <a:schemeClr val="lt2"/>
                </a:solidFill>
                <a:prstDash val="solid"/>
                <a:miter lim="8000"/>
                <a:headEnd len="sm" w="sm" type="none"/>
                <a:tailEnd len="sm" w="sm" type="none"/>
              </a:ln>
            </p:spPr>
          </p:cxnSp>
          <p:cxnSp>
            <p:nvCxnSpPr>
              <p:cNvPr id="3477" name="Google Shape;3477;p32"/>
              <p:cNvCxnSpPr/>
              <p:nvPr/>
            </p:nvCxnSpPr>
            <p:spPr>
              <a:xfrm rot="-4440000">
                <a:off x="7533481" y="2040731"/>
                <a:ext cx="300036" cy="793749"/>
              </a:xfrm>
              <a:prstGeom prst="straightConnector1">
                <a:avLst/>
              </a:prstGeom>
              <a:noFill/>
              <a:ln cap="flat" cmpd="sng" w="31750">
                <a:solidFill>
                  <a:schemeClr val="lt2"/>
                </a:solidFill>
                <a:prstDash val="solid"/>
                <a:miter lim="8000"/>
                <a:headEnd len="sm" w="sm" type="none"/>
                <a:tailEnd len="sm" w="sm" type="none"/>
              </a:ln>
            </p:spPr>
          </p:cxnSp>
        </p:grpSp>
        <p:grpSp>
          <p:nvGrpSpPr>
            <p:cNvPr id="3478" name="Google Shape;3478;p32"/>
            <p:cNvGrpSpPr/>
            <p:nvPr/>
          </p:nvGrpSpPr>
          <p:grpSpPr>
            <a:xfrm rot="5700000">
              <a:off x="6426929" y="1811487"/>
              <a:ext cx="634099" cy="322603"/>
              <a:chOff x="6710361" y="2055417"/>
              <a:chExt cx="1395989" cy="635789"/>
            </a:xfrm>
          </p:grpSpPr>
          <p:cxnSp>
            <p:nvCxnSpPr>
              <p:cNvPr id="3479" name="Google Shape;3479;p32"/>
              <p:cNvCxnSpPr/>
              <p:nvPr/>
            </p:nvCxnSpPr>
            <p:spPr>
              <a:xfrm>
                <a:off x="6710361" y="2546350"/>
                <a:ext cx="0" cy="0"/>
              </a:xfrm>
              <a:prstGeom prst="straightConnector1">
                <a:avLst/>
              </a:prstGeom>
              <a:noFill/>
              <a:ln cap="flat" cmpd="sng" w="9525">
                <a:solidFill>
                  <a:schemeClr val="lt2"/>
                </a:solidFill>
                <a:prstDash val="solid"/>
                <a:miter lim="8000"/>
                <a:headEnd len="sm" w="sm" type="none"/>
                <a:tailEnd len="sm" w="sm" type="none"/>
              </a:ln>
            </p:spPr>
          </p:cxnSp>
          <p:cxnSp>
            <p:nvCxnSpPr>
              <p:cNvPr id="3480" name="Google Shape;3480;p32"/>
              <p:cNvCxnSpPr/>
              <p:nvPr/>
            </p:nvCxnSpPr>
            <p:spPr>
              <a:xfrm rot="-4440000">
                <a:off x="7087393" y="1912142"/>
                <a:ext cx="300036" cy="793749"/>
              </a:xfrm>
              <a:prstGeom prst="straightConnector1">
                <a:avLst/>
              </a:prstGeom>
              <a:noFill/>
              <a:ln cap="flat" cmpd="sng" w="31750">
                <a:solidFill>
                  <a:schemeClr val="lt2"/>
                </a:solidFill>
                <a:prstDash val="solid"/>
                <a:miter lim="8000"/>
                <a:headEnd len="sm" w="sm" type="none"/>
                <a:tailEnd len="sm" w="sm" type="none"/>
              </a:ln>
            </p:spPr>
          </p:cxnSp>
          <p:cxnSp>
            <p:nvCxnSpPr>
              <p:cNvPr id="3481" name="Google Shape;3481;p32"/>
              <p:cNvCxnSpPr/>
              <p:nvPr/>
            </p:nvCxnSpPr>
            <p:spPr>
              <a:xfrm rot="6360000">
                <a:off x="7305675" y="2211386"/>
                <a:ext cx="300036" cy="322261"/>
              </a:xfrm>
              <a:prstGeom prst="straightConnector1">
                <a:avLst/>
              </a:prstGeom>
              <a:noFill/>
              <a:ln cap="flat" cmpd="sng" w="31750">
                <a:solidFill>
                  <a:schemeClr val="lt2"/>
                </a:solidFill>
                <a:prstDash val="solid"/>
                <a:miter lim="8000"/>
                <a:headEnd len="sm" w="sm" type="none"/>
                <a:tailEnd len="sm" w="sm" type="none"/>
              </a:ln>
            </p:spPr>
          </p:cxnSp>
          <p:cxnSp>
            <p:nvCxnSpPr>
              <p:cNvPr id="3482" name="Google Shape;3482;p32"/>
              <p:cNvCxnSpPr/>
              <p:nvPr/>
            </p:nvCxnSpPr>
            <p:spPr>
              <a:xfrm rot="-4440000">
                <a:off x="7533481" y="2040731"/>
                <a:ext cx="300036" cy="793749"/>
              </a:xfrm>
              <a:prstGeom prst="straightConnector1">
                <a:avLst/>
              </a:prstGeom>
              <a:noFill/>
              <a:ln cap="flat" cmpd="sng" w="31750">
                <a:solidFill>
                  <a:schemeClr val="lt2"/>
                </a:solidFill>
                <a:prstDash val="solid"/>
                <a:miter lim="8000"/>
                <a:headEnd len="sm" w="sm" type="none"/>
                <a:tailEnd len="sm" w="sm" type="none"/>
              </a:ln>
            </p:spPr>
          </p:cxnSp>
        </p:grpSp>
        <p:grpSp>
          <p:nvGrpSpPr>
            <p:cNvPr id="3483" name="Google Shape;3483;p32"/>
            <p:cNvGrpSpPr/>
            <p:nvPr/>
          </p:nvGrpSpPr>
          <p:grpSpPr>
            <a:xfrm rot="10800000">
              <a:off x="6014350" y="2173116"/>
              <a:ext cx="634099" cy="322603"/>
              <a:chOff x="6710361" y="2055417"/>
              <a:chExt cx="1395989" cy="635789"/>
            </a:xfrm>
          </p:grpSpPr>
          <p:cxnSp>
            <p:nvCxnSpPr>
              <p:cNvPr id="3484" name="Google Shape;3484;p32"/>
              <p:cNvCxnSpPr/>
              <p:nvPr/>
            </p:nvCxnSpPr>
            <p:spPr>
              <a:xfrm>
                <a:off x="6710361" y="2546350"/>
                <a:ext cx="0" cy="0"/>
              </a:xfrm>
              <a:prstGeom prst="straightConnector1">
                <a:avLst/>
              </a:prstGeom>
              <a:noFill/>
              <a:ln cap="flat" cmpd="sng" w="9525">
                <a:solidFill>
                  <a:schemeClr val="lt2"/>
                </a:solidFill>
                <a:prstDash val="solid"/>
                <a:miter lim="8000"/>
                <a:headEnd len="sm" w="sm" type="none"/>
                <a:tailEnd len="sm" w="sm" type="none"/>
              </a:ln>
            </p:spPr>
          </p:cxnSp>
          <p:cxnSp>
            <p:nvCxnSpPr>
              <p:cNvPr id="3485" name="Google Shape;3485;p32"/>
              <p:cNvCxnSpPr/>
              <p:nvPr/>
            </p:nvCxnSpPr>
            <p:spPr>
              <a:xfrm rot="-4440000">
                <a:off x="7087393" y="1912142"/>
                <a:ext cx="300036" cy="793749"/>
              </a:xfrm>
              <a:prstGeom prst="straightConnector1">
                <a:avLst/>
              </a:prstGeom>
              <a:noFill/>
              <a:ln cap="flat" cmpd="sng" w="31750">
                <a:solidFill>
                  <a:schemeClr val="lt2"/>
                </a:solidFill>
                <a:prstDash val="solid"/>
                <a:miter lim="8000"/>
                <a:headEnd len="sm" w="sm" type="none"/>
                <a:tailEnd len="sm" w="sm" type="none"/>
              </a:ln>
            </p:spPr>
          </p:cxnSp>
          <p:cxnSp>
            <p:nvCxnSpPr>
              <p:cNvPr id="3486" name="Google Shape;3486;p32"/>
              <p:cNvCxnSpPr/>
              <p:nvPr/>
            </p:nvCxnSpPr>
            <p:spPr>
              <a:xfrm rot="6360000">
                <a:off x="7305675" y="2211386"/>
                <a:ext cx="300036" cy="322261"/>
              </a:xfrm>
              <a:prstGeom prst="straightConnector1">
                <a:avLst/>
              </a:prstGeom>
              <a:noFill/>
              <a:ln cap="flat" cmpd="sng" w="31750">
                <a:solidFill>
                  <a:schemeClr val="lt2"/>
                </a:solidFill>
                <a:prstDash val="solid"/>
                <a:miter lim="8000"/>
                <a:headEnd len="sm" w="sm" type="none"/>
                <a:tailEnd len="sm" w="sm" type="none"/>
              </a:ln>
            </p:spPr>
          </p:cxnSp>
          <p:cxnSp>
            <p:nvCxnSpPr>
              <p:cNvPr id="3487" name="Google Shape;3487;p32"/>
              <p:cNvCxnSpPr/>
              <p:nvPr/>
            </p:nvCxnSpPr>
            <p:spPr>
              <a:xfrm rot="-4440000">
                <a:off x="7533481" y="2040731"/>
                <a:ext cx="300036" cy="793749"/>
              </a:xfrm>
              <a:prstGeom prst="straightConnector1">
                <a:avLst/>
              </a:prstGeom>
              <a:noFill/>
              <a:ln cap="flat" cmpd="sng" w="31750">
                <a:solidFill>
                  <a:schemeClr val="lt2"/>
                </a:solidFill>
                <a:prstDash val="solid"/>
                <a:miter lim="8000"/>
                <a:headEnd len="sm" w="sm" type="none"/>
                <a:tailEnd len="sm" w="sm" type="none"/>
              </a:ln>
            </p:spPr>
          </p:cxnSp>
        </p:grpSp>
      </p:grpSp>
      <p:cxnSp>
        <p:nvCxnSpPr>
          <p:cNvPr id="3488" name="Google Shape;3488;p32"/>
          <p:cNvCxnSpPr/>
          <p:nvPr/>
        </p:nvCxnSpPr>
        <p:spPr>
          <a:xfrm rot="10800000">
            <a:off x="5095875" y="2220911"/>
            <a:ext cx="93662" cy="0"/>
          </a:xfrm>
          <a:prstGeom prst="straightConnector1">
            <a:avLst/>
          </a:prstGeom>
          <a:noFill/>
          <a:ln cap="flat" cmpd="sng" w="9525">
            <a:solidFill>
              <a:schemeClr val="lt2"/>
            </a:solidFill>
            <a:prstDash val="solid"/>
            <a:miter lim="8000"/>
            <a:headEnd len="sm" w="sm" type="none"/>
            <a:tailEnd len="sm" w="sm" type="none"/>
          </a:ln>
        </p:spPr>
      </p:cxnSp>
      <p:cxnSp>
        <p:nvCxnSpPr>
          <p:cNvPr id="3489" name="Google Shape;3489;p32"/>
          <p:cNvCxnSpPr/>
          <p:nvPr/>
        </p:nvCxnSpPr>
        <p:spPr>
          <a:xfrm rot="10800000">
            <a:off x="5062537" y="2190750"/>
            <a:ext cx="152399" cy="0"/>
          </a:xfrm>
          <a:prstGeom prst="straightConnector1">
            <a:avLst/>
          </a:prstGeom>
          <a:noFill/>
          <a:ln cap="flat" cmpd="sng" w="9525">
            <a:solidFill>
              <a:schemeClr val="lt2"/>
            </a:solidFill>
            <a:prstDash val="solid"/>
            <a:miter lim="8000"/>
            <a:headEnd len="sm" w="sm" type="none"/>
            <a:tailEnd len="sm" w="sm" type="none"/>
          </a:ln>
        </p:spPr>
      </p:cxnSp>
      <p:pic>
        <p:nvPicPr>
          <p:cNvPr descr="imgyjavg[1]" id="3490" name="Google Shape;3490;p32"/>
          <p:cNvPicPr preferRelativeResize="0"/>
          <p:nvPr/>
        </p:nvPicPr>
        <p:blipFill rotWithShape="1">
          <a:blip r:embed="rId3">
            <a:alphaModFix/>
          </a:blip>
          <a:srcRect b="0" l="0" r="0" t="0"/>
          <a:stretch/>
        </p:blipFill>
        <p:spPr>
          <a:xfrm>
            <a:off x="5341937" y="1878011"/>
            <a:ext cx="368299" cy="266699"/>
          </a:xfrm>
          <a:prstGeom prst="rect">
            <a:avLst/>
          </a:prstGeom>
          <a:noFill/>
          <a:ln>
            <a:noFill/>
          </a:ln>
        </p:spPr>
      </p:pic>
      <p:sp>
        <p:nvSpPr>
          <p:cNvPr id="3491" name="Google Shape;3491;p32"/>
          <p:cNvSpPr/>
          <p:nvPr/>
        </p:nvSpPr>
        <p:spPr>
          <a:xfrm>
            <a:off x="6835775" y="3652837"/>
            <a:ext cx="358775" cy="95250"/>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492" name="Google Shape;3492;p32"/>
          <p:cNvCxnSpPr/>
          <p:nvPr/>
        </p:nvCxnSpPr>
        <p:spPr>
          <a:xfrm>
            <a:off x="6835775" y="3644900"/>
            <a:ext cx="0" cy="58737"/>
          </a:xfrm>
          <a:prstGeom prst="straightConnector1">
            <a:avLst/>
          </a:prstGeom>
          <a:noFill/>
          <a:ln cap="flat" cmpd="sng" w="19050">
            <a:solidFill>
              <a:srgbClr val="FF3300"/>
            </a:solidFill>
            <a:prstDash val="solid"/>
            <a:miter lim="8000"/>
            <a:headEnd len="sm" w="sm" type="none"/>
            <a:tailEnd len="sm" w="sm" type="none"/>
          </a:ln>
        </p:spPr>
      </p:cxnSp>
      <p:cxnSp>
        <p:nvCxnSpPr>
          <p:cNvPr id="3493" name="Google Shape;3493;p32"/>
          <p:cNvCxnSpPr/>
          <p:nvPr/>
        </p:nvCxnSpPr>
        <p:spPr>
          <a:xfrm>
            <a:off x="7194550" y="3644900"/>
            <a:ext cx="0" cy="58737"/>
          </a:xfrm>
          <a:prstGeom prst="straightConnector1">
            <a:avLst/>
          </a:prstGeom>
          <a:noFill/>
          <a:ln cap="flat" cmpd="sng" w="19050">
            <a:solidFill>
              <a:srgbClr val="FF3300"/>
            </a:solidFill>
            <a:prstDash val="solid"/>
            <a:miter lim="8000"/>
            <a:headEnd len="sm" w="sm" type="none"/>
            <a:tailEnd len="sm" w="sm" type="none"/>
          </a:ln>
        </p:spPr>
      </p:cxnSp>
      <p:sp>
        <p:nvSpPr>
          <p:cNvPr id="3494" name="Google Shape;3494;p32"/>
          <p:cNvSpPr txBox="1"/>
          <p:nvPr/>
        </p:nvSpPr>
        <p:spPr>
          <a:xfrm>
            <a:off x="6835775" y="3644900"/>
            <a:ext cx="355600" cy="58737"/>
          </a:xfrm>
          <a:prstGeom prst="rect">
            <a:avLst/>
          </a:prstGeom>
          <a:solidFill>
            <a:srgbClr val="FF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495" name="Google Shape;3495;p32"/>
          <p:cNvSpPr/>
          <p:nvPr/>
        </p:nvSpPr>
        <p:spPr>
          <a:xfrm>
            <a:off x="6832600" y="3576637"/>
            <a:ext cx="358775" cy="111125"/>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496" name="Google Shape;3496;p32"/>
          <p:cNvGrpSpPr/>
          <p:nvPr/>
        </p:nvGrpSpPr>
        <p:grpSpPr>
          <a:xfrm>
            <a:off x="6918324" y="3600450"/>
            <a:ext cx="179386" cy="65087"/>
            <a:chOff x="4521200" y="1346200"/>
            <a:chExt cx="222249" cy="155575"/>
          </a:xfrm>
        </p:grpSpPr>
        <p:cxnSp>
          <p:nvCxnSpPr>
            <p:cNvPr id="3497" name="Google Shape;3497;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498" name="Google Shape;3498;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499" name="Google Shape;3499;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grpSp>
        <p:nvGrpSpPr>
          <p:cNvPr id="3500" name="Google Shape;3500;p32"/>
          <p:cNvGrpSpPr/>
          <p:nvPr/>
        </p:nvGrpSpPr>
        <p:grpSpPr>
          <a:xfrm flipH="1" rot="10800000">
            <a:off x="6918324" y="3600449"/>
            <a:ext cx="179386" cy="65087"/>
            <a:chOff x="4521200" y="1346200"/>
            <a:chExt cx="222249" cy="155575"/>
          </a:xfrm>
        </p:grpSpPr>
        <p:cxnSp>
          <p:nvCxnSpPr>
            <p:cNvPr id="3501" name="Google Shape;3501;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502" name="Google Shape;3502;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503" name="Google Shape;3503;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sp>
        <p:nvSpPr>
          <p:cNvPr id="3504" name="Google Shape;3504;p32"/>
          <p:cNvSpPr/>
          <p:nvPr/>
        </p:nvSpPr>
        <p:spPr>
          <a:xfrm>
            <a:off x="6086475" y="2498725"/>
            <a:ext cx="346074" cy="87311"/>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505" name="Google Shape;3505;p32"/>
          <p:cNvCxnSpPr/>
          <p:nvPr/>
        </p:nvCxnSpPr>
        <p:spPr>
          <a:xfrm>
            <a:off x="6086475" y="2490786"/>
            <a:ext cx="0" cy="53974"/>
          </a:xfrm>
          <a:prstGeom prst="straightConnector1">
            <a:avLst/>
          </a:prstGeom>
          <a:noFill/>
          <a:ln cap="flat" cmpd="sng" w="19050">
            <a:solidFill>
              <a:srgbClr val="FF3300"/>
            </a:solidFill>
            <a:prstDash val="solid"/>
            <a:miter lim="8000"/>
            <a:headEnd len="sm" w="sm" type="none"/>
            <a:tailEnd len="sm" w="sm" type="none"/>
          </a:ln>
        </p:spPr>
      </p:cxnSp>
      <p:cxnSp>
        <p:nvCxnSpPr>
          <p:cNvPr id="3506" name="Google Shape;3506;p32"/>
          <p:cNvCxnSpPr/>
          <p:nvPr/>
        </p:nvCxnSpPr>
        <p:spPr>
          <a:xfrm>
            <a:off x="6432550" y="2490786"/>
            <a:ext cx="0" cy="53974"/>
          </a:xfrm>
          <a:prstGeom prst="straightConnector1">
            <a:avLst/>
          </a:prstGeom>
          <a:noFill/>
          <a:ln cap="flat" cmpd="sng" w="12700">
            <a:solidFill>
              <a:srgbClr val="FF3300"/>
            </a:solidFill>
            <a:prstDash val="solid"/>
            <a:miter lim="8000"/>
            <a:headEnd len="sm" w="sm" type="none"/>
            <a:tailEnd len="sm" w="sm" type="none"/>
          </a:ln>
        </p:spPr>
      </p:cxnSp>
      <p:sp>
        <p:nvSpPr>
          <p:cNvPr id="3507" name="Google Shape;3507;p32"/>
          <p:cNvSpPr txBox="1"/>
          <p:nvPr/>
        </p:nvSpPr>
        <p:spPr>
          <a:xfrm>
            <a:off x="6086475" y="2490786"/>
            <a:ext cx="342899" cy="53974"/>
          </a:xfrm>
          <a:prstGeom prst="rect">
            <a:avLst/>
          </a:prstGeom>
          <a:solidFill>
            <a:srgbClr val="FF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08" name="Google Shape;3508;p32"/>
          <p:cNvSpPr/>
          <p:nvPr/>
        </p:nvSpPr>
        <p:spPr>
          <a:xfrm>
            <a:off x="6083300" y="2427286"/>
            <a:ext cx="346074" cy="103186"/>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509" name="Google Shape;3509;p32"/>
          <p:cNvGrpSpPr/>
          <p:nvPr/>
        </p:nvGrpSpPr>
        <p:grpSpPr>
          <a:xfrm>
            <a:off x="6167437" y="2449511"/>
            <a:ext cx="171450" cy="60324"/>
            <a:chOff x="4521200" y="1346200"/>
            <a:chExt cx="222249" cy="155575"/>
          </a:xfrm>
        </p:grpSpPr>
        <p:cxnSp>
          <p:nvCxnSpPr>
            <p:cNvPr id="3510" name="Google Shape;3510;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511" name="Google Shape;3511;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512" name="Google Shape;3512;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grpSp>
        <p:nvGrpSpPr>
          <p:cNvPr id="3513" name="Google Shape;3513;p32"/>
          <p:cNvGrpSpPr/>
          <p:nvPr/>
        </p:nvGrpSpPr>
        <p:grpSpPr>
          <a:xfrm flipH="1" rot="10800000">
            <a:off x="6167437" y="2449512"/>
            <a:ext cx="171450" cy="58736"/>
            <a:chOff x="4521200" y="1346200"/>
            <a:chExt cx="222249" cy="155575"/>
          </a:xfrm>
        </p:grpSpPr>
        <p:cxnSp>
          <p:nvCxnSpPr>
            <p:cNvPr id="3514" name="Google Shape;3514;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515" name="Google Shape;3515;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516" name="Google Shape;3516;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sp>
        <p:nvSpPr>
          <p:cNvPr id="3517" name="Google Shape;3517;p32"/>
          <p:cNvSpPr/>
          <p:nvPr/>
        </p:nvSpPr>
        <p:spPr>
          <a:xfrm>
            <a:off x="5780087" y="3648075"/>
            <a:ext cx="346074" cy="87311"/>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518" name="Google Shape;3518;p32"/>
          <p:cNvCxnSpPr/>
          <p:nvPr/>
        </p:nvCxnSpPr>
        <p:spPr>
          <a:xfrm>
            <a:off x="5780087" y="3640137"/>
            <a:ext cx="0" cy="53974"/>
          </a:xfrm>
          <a:prstGeom prst="straightConnector1">
            <a:avLst/>
          </a:prstGeom>
          <a:noFill/>
          <a:ln cap="flat" cmpd="sng" w="19050">
            <a:solidFill>
              <a:srgbClr val="FF3300"/>
            </a:solidFill>
            <a:prstDash val="solid"/>
            <a:miter lim="8000"/>
            <a:headEnd len="sm" w="sm" type="none"/>
            <a:tailEnd len="sm" w="sm" type="none"/>
          </a:ln>
        </p:spPr>
      </p:cxnSp>
      <p:cxnSp>
        <p:nvCxnSpPr>
          <p:cNvPr id="3519" name="Google Shape;3519;p32"/>
          <p:cNvCxnSpPr/>
          <p:nvPr/>
        </p:nvCxnSpPr>
        <p:spPr>
          <a:xfrm>
            <a:off x="6126162" y="3640137"/>
            <a:ext cx="0" cy="53974"/>
          </a:xfrm>
          <a:prstGeom prst="straightConnector1">
            <a:avLst/>
          </a:prstGeom>
          <a:noFill/>
          <a:ln cap="flat" cmpd="sng" w="19050">
            <a:solidFill>
              <a:srgbClr val="FF3300"/>
            </a:solidFill>
            <a:prstDash val="solid"/>
            <a:miter lim="8000"/>
            <a:headEnd len="sm" w="sm" type="none"/>
            <a:tailEnd len="sm" w="sm" type="none"/>
          </a:ln>
        </p:spPr>
      </p:cxnSp>
      <p:sp>
        <p:nvSpPr>
          <p:cNvPr id="3520" name="Google Shape;3520;p32"/>
          <p:cNvSpPr txBox="1"/>
          <p:nvPr/>
        </p:nvSpPr>
        <p:spPr>
          <a:xfrm>
            <a:off x="5780087" y="3640137"/>
            <a:ext cx="342899" cy="53974"/>
          </a:xfrm>
          <a:prstGeom prst="rect">
            <a:avLst/>
          </a:prstGeom>
          <a:solidFill>
            <a:srgbClr val="FF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21" name="Google Shape;3521;p32"/>
          <p:cNvSpPr/>
          <p:nvPr/>
        </p:nvSpPr>
        <p:spPr>
          <a:xfrm>
            <a:off x="5776912" y="3576637"/>
            <a:ext cx="346074" cy="103186"/>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522" name="Google Shape;3522;p32"/>
          <p:cNvGrpSpPr/>
          <p:nvPr/>
        </p:nvGrpSpPr>
        <p:grpSpPr>
          <a:xfrm>
            <a:off x="5861050" y="3598861"/>
            <a:ext cx="171450" cy="60324"/>
            <a:chOff x="4521200" y="1346200"/>
            <a:chExt cx="222249" cy="155575"/>
          </a:xfrm>
        </p:grpSpPr>
        <p:cxnSp>
          <p:nvCxnSpPr>
            <p:cNvPr id="3523" name="Google Shape;3523;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524" name="Google Shape;3524;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525" name="Google Shape;3525;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grpSp>
        <p:nvGrpSpPr>
          <p:cNvPr id="3526" name="Google Shape;3526;p32"/>
          <p:cNvGrpSpPr/>
          <p:nvPr/>
        </p:nvGrpSpPr>
        <p:grpSpPr>
          <a:xfrm flipH="1" rot="10800000">
            <a:off x="5861050" y="3598862"/>
            <a:ext cx="171450" cy="58736"/>
            <a:chOff x="4521200" y="1346200"/>
            <a:chExt cx="222249" cy="155575"/>
          </a:xfrm>
        </p:grpSpPr>
        <p:cxnSp>
          <p:nvCxnSpPr>
            <p:cNvPr id="3527" name="Google Shape;3527;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528" name="Google Shape;3528;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529" name="Google Shape;3529;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cxnSp>
        <p:nvCxnSpPr>
          <p:cNvPr id="3530" name="Google Shape;3530;p32"/>
          <p:cNvCxnSpPr/>
          <p:nvPr/>
        </p:nvCxnSpPr>
        <p:spPr>
          <a:xfrm>
            <a:off x="7102475" y="3743325"/>
            <a:ext cx="163511" cy="120649"/>
          </a:xfrm>
          <a:prstGeom prst="straightConnector1">
            <a:avLst/>
          </a:prstGeom>
          <a:noFill/>
          <a:ln cap="flat" cmpd="sng" w="38100">
            <a:solidFill>
              <a:srgbClr val="FF3300"/>
            </a:solidFill>
            <a:prstDash val="solid"/>
            <a:miter lim="8000"/>
            <a:headEnd len="sm" w="sm" type="none"/>
            <a:tailEnd len="sm" w="sm" type="none"/>
          </a:ln>
        </p:spPr>
      </p:cxnSp>
      <p:cxnSp>
        <p:nvCxnSpPr>
          <p:cNvPr id="3531" name="Google Shape;3531;p32"/>
          <p:cNvCxnSpPr/>
          <p:nvPr/>
        </p:nvCxnSpPr>
        <p:spPr>
          <a:xfrm>
            <a:off x="7199311" y="3663950"/>
            <a:ext cx="279399" cy="0"/>
          </a:xfrm>
          <a:prstGeom prst="straightConnector1">
            <a:avLst/>
          </a:prstGeom>
          <a:noFill/>
          <a:ln cap="flat" cmpd="sng" w="38100">
            <a:solidFill>
              <a:srgbClr val="FF3300"/>
            </a:solidFill>
            <a:prstDash val="solid"/>
            <a:miter lim="8000"/>
            <a:headEnd len="sm" w="sm" type="none"/>
            <a:tailEnd len="sm" w="sm" type="none"/>
          </a:ln>
        </p:spPr>
      </p:cxnSp>
      <p:cxnSp>
        <p:nvCxnSpPr>
          <p:cNvPr id="3532" name="Google Shape;3532;p32"/>
          <p:cNvCxnSpPr/>
          <p:nvPr/>
        </p:nvCxnSpPr>
        <p:spPr>
          <a:xfrm flipH="1" rot="10800000">
            <a:off x="7435850" y="3749675"/>
            <a:ext cx="134936" cy="104774"/>
          </a:xfrm>
          <a:prstGeom prst="straightConnector1">
            <a:avLst/>
          </a:prstGeom>
          <a:noFill/>
          <a:ln cap="flat" cmpd="sng" w="38100">
            <a:solidFill>
              <a:srgbClr val="FF3300"/>
            </a:solidFill>
            <a:prstDash val="solid"/>
            <a:miter lim="8000"/>
            <a:headEnd len="sm" w="sm" type="none"/>
            <a:tailEnd len="sm" w="sm" type="none"/>
          </a:ln>
        </p:spPr>
      </p:cxnSp>
      <p:cxnSp>
        <p:nvCxnSpPr>
          <p:cNvPr id="3533" name="Google Shape;3533;p32"/>
          <p:cNvCxnSpPr/>
          <p:nvPr/>
        </p:nvCxnSpPr>
        <p:spPr>
          <a:xfrm>
            <a:off x="6134100" y="3670300"/>
            <a:ext cx="701674" cy="0"/>
          </a:xfrm>
          <a:prstGeom prst="straightConnector1">
            <a:avLst/>
          </a:prstGeom>
          <a:noFill/>
          <a:ln cap="flat" cmpd="sng" w="38100">
            <a:solidFill>
              <a:srgbClr val="FF3300"/>
            </a:solidFill>
            <a:prstDash val="solid"/>
            <a:miter lim="8000"/>
            <a:headEnd len="sm" w="sm" type="none"/>
            <a:tailEnd len="sm" w="sm" type="none"/>
          </a:ln>
        </p:spPr>
      </p:cxnSp>
      <p:grpSp>
        <p:nvGrpSpPr>
          <p:cNvPr id="3534" name="Google Shape;3534;p32"/>
          <p:cNvGrpSpPr/>
          <p:nvPr/>
        </p:nvGrpSpPr>
        <p:grpSpPr>
          <a:xfrm>
            <a:off x="5426075" y="3509962"/>
            <a:ext cx="220661" cy="307975"/>
            <a:chOff x="4057650" y="4268787"/>
            <a:chExt cx="290511" cy="404812"/>
          </a:xfrm>
        </p:grpSpPr>
        <p:pic>
          <p:nvPicPr>
            <p:cNvPr descr="31u_bnrz[1]" id="3535" name="Google Shape;3535;p32"/>
            <p:cNvPicPr preferRelativeResize="0"/>
            <p:nvPr/>
          </p:nvPicPr>
          <p:blipFill rotWithShape="1">
            <a:blip r:embed="rId4">
              <a:alphaModFix/>
            </a:blip>
            <a:srcRect b="0" l="0" r="0" t="0"/>
            <a:stretch/>
          </p:blipFill>
          <p:spPr>
            <a:xfrm>
              <a:off x="4141787" y="4397375"/>
              <a:ext cx="192087" cy="276224"/>
            </a:xfrm>
            <a:prstGeom prst="rect">
              <a:avLst/>
            </a:prstGeom>
            <a:noFill/>
            <a:ln>
              <a:noFill/>
            </a:ln>
          </p:spPr>
        </p:pic>
        <p:sp>
          <p:nvSpPr>
            <p:cNvPr id="3536" name="Google Shape;3536;p32"/>
            <p:cNvSpPr/>
            <p:nvPr/>
          </p:nvSpPr>
          <p:spPr>
            <a:xfrm>
              <a:off x="4135437" y="4289425"/>
              <a:ext cx="52387" cy="61912"/>
            </a:xfrm>
            <a:custGeom>
              <a:rect b="b" l="l" r="r" t="t"/>
              <a:pathLst>
                <a:path extrusionOk="0" h="120000" w="120000">
                  <a:moveTo>
                    <a:pt x="42211" y="15000"/>
                  </a:moveTo>
                  <a:lnTo>
                    <a:pt x="33165" y="20172"/>
                  </a:lnTo>
                  <a:lnTo>
                    <a:pt x="25326" y="25862"/>
                  </a:lnTo>
                  <a:lnTo>
                    <a:pt x="18090" y="32586"/>
                  </a:lnTo>
                  <a:lnTo>
                    <a:pt x="12060" y="39827"/>
                  </a:lnTo>
                  <a:lnTo>
                    <a:pt x="7236" y="47068"/>
                  </a:lnTo>
                  <a:lnTo>
                    <a:pt x="3618" y="55862"/>
                  </a:lnTo>
                  <a:lnTo>
                    <a:pt x="1206" y="64655"/>
                  </a:lnTo>
                  <a:lnTo>
                    <a:pt x="0" y="73448"/>
                  </a:lnTo>
                  <a:lnTo>
                    <a:pt x="1206" y="85862"/>
                  </a:lnTo>
                  <a:lnTo>
                    <a:pt x="7236" y="96206"/>
                  </a:lnTo>
                  <a:lnTo>
                    <a:pt x="15678" y="105000"/>
                  </a:lnTo>
                  <a:lnTo>
                    <a:pt x="27135" y="111724"/>
                  </a:lnTo>
                  <a:lnTo>
                    <a:pt x="39798" y="116896"/>
                  </a:lnTo>
                  <a:lnTo>
                    <a:pt x="53065" y="118965"/>
                  </a:lnTo>
                  <a:lnTo>
                    <a:pt x="66934" y="120000"/>
                  </a:lnTo>
                  <a:lnTo>
                    <a:pt x="80804" y="117931"/>
                  </a:lnTo>
                  <a:lnTo>
                    <a:pt x="83216" y="117931"/>
                  </a:lnTo>
                  <a:lnTo>
                    <a:pt x="86231" y="116896"/>
                  </a:lnTo>
                  <a:lnTo>
                    <a:pt x="88643" y="114827"/>
                  </a:lnTo>
                  <a:lnTo>
                    <a:pt x="89246" y="112758"/>
                  </a:lnTo>
                  <a:lnTo>
                    <a:pt x="87437" y="109655"/>
                  </a:lnTo>
                  <a:lnTo>
                    <a:pt x="85025" y="107068"/>
                  </a:lnTo>
                  <a:lnTo>
                    <a:pt x="81407" y="105000"/>
                  </a:lnTo>
                  <a:lnTo>
                    <a:pt x="77788" y="103965"/>
                  </a:lnTo>
                  <a:lnTo>
                    <a:pt x="70552" y="101896"/>
                  </a:lnTo>
                  <a:lnTo>
                    <a:pt x="63316" y="100862"/>
                  </a:lnTo>
                  <a:lnTo>
                    <a:pt x="56683" y="99827"/>
                  </a:lnTo>
                  <a:lnTo>
                    <a:pt x="50050" y="98275"/>
                  </a:lnTo>
                  <a:lnTo>
                    <a:pt x="44020" y="96724"/>
                  </a:lnTo>
                  <a:lnTo>
                    <a:pt x="37386" y="94137"/>
                  </a:lnTo>
                  <a:lnTo>
                    <a:pt x="31959" y="91034"/>
                  </a:lnTo>
                  <a:lnTo>
                    <a:pt x="25929" y="86379"/>
                  </a:lnTo>
                  <a:lnTo>
                    <a:pt x="24120" y="66206"/>
                  </a:lnTo>
                  <a:lnTo>
                    <a:pt x="29547" y="49655"/>
                  </a:lnTo>
                  <a:lnTo>
                    <a:pt x="41005" y="36724"/>
                  </a:lnTo>
                  <a:lnTo>
                    <a:pt x="56683" y="25862"/>
                  </a:lnTo>
                  <a:lnTo>
                    <a:pt x="73567" y="17586"/>
                  </a:lnTo>
                  <a:lnTo>
                    <a:pt x="91055" y="10862"/>
                  </a:lnTo>
                  <a:lnTo>
                    <a:pt x="107336" y="6206"/>
                  </a:lnTo>
                  <a:lnTo>
                    <a:pt x="120000" y="2068"/>
                  </a:lnTo>
                  <a:lnTo>
                    <a:pt x="112160" y="517"/>
                  </a:lnTo>
                  <a:lnTo>
                    <a:pt x="103718" y="0"/>
                  </a:lnTo>
                  <a:lnTo>
                    <a:pt x="94070" y="1034"/>
                  </a:lnTo>
                  <a:lnTo>
                    <a:pt x="83216" y="2068"/>
                  </a:lnTo>
                  <a:lnTo>
                    <a:pt x="72964" y="5172"/>
                  </a:lnTo>
                  <a:lnTo>
                    <a:pt x="62110" y="8275"/>
                  </a:lnTo>
                  <a:lnTo>
                    <a:pt x="51859" y="11896"/>
                  </a:lnTo>
                  <a:lnTo>
                    <a:pt x="42211" y="1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37" name="Google Shape;3537;p32"/>
            <p:cNvSpPr/>
            <p:nvPr/>
          </p:nvSpPr>
          <p:spPr>
            <a:xfrm>
              <a:off x="4224337" y="4287837"/>
              <a:ext cx="34924" cy="47625"/>
            </a:xfrm>
            <a:custGeom>
              <a:rect b="b" l="l" r="r" t="t"/>
              <a:pathLst>
                <a:path extrusionOk="0" h="120000" w="120000">
                  <a:moveTo>
                    <a:pt x="101250" y="39333"/>
                  </a:moveTo>
                  <a:lnTo>
                    <a:pt x="105937" y="51333"/>
                  </a:lnTo>
                  <a:lnTo>
                    <a:pt x="104062" y="62666"/>
                  </a:lnTo>
                  <a:lnTo>
                    <a:pt x="96562" y="72000"/>
                  </a:lnTo>
                  <a:lnTo>
                    <a:pt x="85312" y="80666"/>
                  </a:lnTo>
                  <a:lnTo>
                    <a:pt x="72187" y="88000"/>
                  </a:lnTo>
                  <a:lnTo>
                    <a:pt x="57187" y="96000"/>
                  </a:lnTo>
                  <a:lnTo>
                    <a:pt x="42187" y="102666"/>
                  </a:lnTo>
                  <a:lnTo>
                    <a:pt x="28125" y="109333"/>
                  </a:lnTo>
                  <a:lnTo>
                    <a:pt x="26250" y="112000"/>
                  </a:lnTo>
                  <a:lnTo>
                    <a:pt x="25312" y="113333"/>
                  </a:lnTo>
                  <a:lnTo>
                    <a:pt x="25312" y="116000"/>
                  </a:lnTo>
                  <a:lnTo>
                    <a:pt x="26250" y="118000"/>
                  </a:lnTo>
                  <a:lnTo>
                    <a:pt x="30000" y="119333"/>
                  </a:lnTo>
                  <a:lnTo>
                    <a:pt x="32812" y="120000"/>
                  </a:lnTo>
                  <a:lnTo>
                    <a:pt x="34687" y="120000"/>
                  </a:lnTo>
                  <a:lnTo>
                    <a:pt x="38437" y="119333"/>
                  </a:lnTo>
                  <a:lnTo>
                    <a:pt x="56250" y="112666"/>
                  </a:lnTo>
                  <a:lnTo>
                    <a:pt x="72187" y="105333"/>
                  </a:lnTo>
                  <a:lnTo>
                    <a:pt x="88125" y="96666"/>
                  </a:lnTo>
                  <a:lnTo>
                    <a:pt x="102187" y="86666"/>
                  </a:lnTo>
                  <a:lnTo>
                    <a:pt x="112500" y="76000"/>
                  </a:lnTo>
                  <a:lnTo>
                    <a:pt x="119062" y="63333"/>
                  </a:lnTo>
                  <a:lnTo>
                    <a:pt x="120000" y="50666"/>
                  </a:lnTo>
                  <a:lnTo>
                    <a:pt x="115312" y="36666"/>
                  </a:lnTo>
                  <a:lnTo>
                    <a:pt x="105937" y="26000"/>
                  </a:lnTo>
                  <a:lnTo>
                    <a:pt x="90937" y="16666"/>
                  </a:lnTo>
                  <a:lnTo>
                    <a:pt x="74062" y="10000"/>
                  </a:lnTo>
                  <a:lnTo>
                    <a:pt x="53437" y="4666"/>
                  </a:lnTo>
                  <a:lnTo>
                    <a:pt x="33750" y="1333"/>
                  </a:lnTo>
                  <a:lnTo>
                    <a:pt x="17812" y="0"/>
                  </a:lnTo>
                  <a:lnTo>
                    <a:pt x="5625" y="0"/>
                  </a:lnTo>
                  <a:lnTo>
                    <a:pt x="0" y="2666"/>
                  </a:lnTo>
                  <a:lnTo>
                    <a:pt x="13125" y="6000"/>
                  </a:lnTo>
                  <a:lnTo>
                    <a:pt x="27187" y="9333"/>
                  </a:lnTo>
                  <a:lnTo>
                    <a:pt x="43125" y="12666"/>
                  </a:lnTo>
                  <a:lnTo>
                    <a:pt x="57187" y="15333"/>
                  </a:lnTo>
                  <a:lnTo>
                    <a:pt x="71250" y="19333"/>
                  </a:lnTo>
                  <a:lnTo>
                    <a:pt x="83437" y="24666"/>
                  </a:lnTo>
                  <a:lnTo>
                    <a:pt x="93750" y="30666"/>
                  </a:lnTo>
                  <a:lnTo>
                    <a:pt x="101250" y="3933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38" name="Google Shape;3538;p32"/>
            <p:cNvSpPr/>
            <p:nvPr/>
          </p:nvSpPr>
          <p:spPr>
            <a:xfrm>
              <a:off x="4102100" y="4276725"/>
              <a:ext cx="85724" cy="100011"/>
            </a:xfrm>
            <a:custGeom>
              <a:rect b="b" l="l" r="r" t="t"/>
              <a:pathLst>
                <a:path extrusionOk="0" h="120000" w="120000">
                  <a:moveTo>
                    <a:pt x="46583" y="15555"/>
                  </a:moveTo>
                  <a:lnTo>
                    <a:pt x="37267" y="22222"/>
                  </a:lnTo>
                  <a:lnTo>
                    <a:pt x="28322" y="28571"/>
                  </a:lnTo>
                  <a:lnTo>
                    <a:pt x="19751" y="36507"/>
                  </a:lnTo>
                  <a:lnTo>
                    <a:pt x="12670" y="44444"/>
                  </a:lnTo>
                  <a:lnTo>
                    <a:pt x="6335" y="52698"/>
                  </a:lnTo>
                  <a:lnTo>
                    <a:pt x="1863" y="61904"/>
                  </a:lnTo>
                  <a:lnTo>
                    <a:pt x="0" y="71746"/>
                  </a:lnTo>
                  <a:lnTo>
                    <a:pt x="372" y="81904"/>
                  </a:lnTo>
                  <a:lnTo>
                    <a:pt x="1118" y="84444"/>
                  </a:lnTo>
                  <a:lnTo>
                    <a:pt x="1863" y="87301"/>
                  </a:lnTo>
                  <a:lnTo>
                    <a:pt x="3354" y="89523"/>
                  </a:lnTo>
                  <a:lnTo>
                    <a:pt x="5217" y="92063"/>
                  </a:lnTo>
                  <a:lnTo>
                    <a:pt x="7080" y="94285"/>
                  </a:lnTo>
                  <a:lnTo>
                    <a:pt x="9689" y="96507"/>
                  </a:lnTo>
                  <a:lnTo>
                    <a:pt x="11925" y="98412"/>
                  </a:lnTo>
                  <a:lnTo>
                    <a:pt x="15279" y="99682"/>
                  </a:lnTo>
                  <a:lnTo>
                    <a:pt x="20869" y="102857"/>
                  </a:lnTo>
                  <a:lnTo>
                    <a:pt x="26459" y="105396"/>
                  </a:lnTo>
                  <a:lnTo>
                    <a:pt x="32049" y="107301"/>
                  </a:lnTo>
                  <a:lnTo>
                    <a:pt x="38385" y="109206"/>
                  </a:lnTo>
                  <a:lnTo>
                    <a:pt x="44347" y="111111"/>
                  </a:lnTo>
                  <a:lnTo>
                    <a:pt x="50683" y="112698"/>
                  </a:lnTo>
                  <a:lnTo>
                    <a:pt x="56645" y="113968"/>
                  </a:lnTo>
                  <a:lnTo>
                    <a:pt x="62608" y="115238"/>
                  </a:lnTo>
                  <a:lnTo>
                    <a:pt x="69316" y="116190"/>
                  </a:lnTo>
                  <a:lnTo>
                    <a:pt x="75279" y="116825"/>
                  </a:lnTo>
                  <a:lnTo>
                    <a:pt x="81987" y="117777"/>
                  </a:lnTo>
                  <a:lnTo>
                    <a:pt x="88695" y="118412"/>
                  </a:lnTo>
                  <a:lnTo>
                    <a:pt x="94658" y="118730"/>
                  </a:lnTo>
                  <a:lnTo>
                    <a:pt x="101366" y="119047"/>
                  </a:lnTo>
                  <a:lnTo>
                    <a:pt x="107701" y="119365"/>
                  </a:lnTo>
                  <a:lnTo>
                    <a:pt x="114037" y="120000"/>
                  </a:lnTo>
                  <a:lnTo>
                    <a:pt x="115900" y="120000"/>
                  </a:lnTo>
                  <a:lnTo>
                    <a:pt x="117763" y="119047"/>
                  </a:lnTo>
                  <a:lnTo>
                    <a:pt x="119254" y="117777"/>
                  </a:lnTo>
                  <a:lnTo>
                    <a:pt x="120000" y="116190"/>
                  </a:lnTo>
                  <a:lnTo>
                    <a:pt x="120000" y="114285"/>
                  </a:lnTo>
                  <a:lnTo>
                    <a:pt x="119254" y="113015"/>
                  </a:lnTo>
                  <a:lnTo>
                    <a:pt x="117391" y="111746"/>
                  </a:lnTo>
                  <a:lnTo>
                    <a:pt x="115155" y="111111"/>
                  </a:lnTo>
                  <a:lnTo>
                    <a:pt x="109565" y="110158"/>
                  </a:lnTo>
                  <a:lnTo>
                    <a:pt x="103975" y="109206"/>
                  </a:lnTo>
                  <a:lnTo>
                    <a:pt x="98012" y="108253"/>
                  </a:lnTo>
                  <a:lnTo>
                    <a:pt x="92049" y="107301"/>
                  </a:lnTo>
                  <a:lnTo>
                    <a:pt x="86459" y="106666"/>
                  </a:lnTo>
                  <a:lnTo>
                    <a:pt x="80496" y="106031"/>
                  </a:lnTo>
                  <a:lnTo>
                    <a:pt x="74534" y="105396"/>
                  </a:lnTo>
                  <a:lnTo>
                    <a:pt x="68944" y="104126"/>
                  </a:lnTo>
                  <a:lnTo>
                    <a:pt x="63354" y="103492"/>
                  </a:lnTo>
                  <a:lnTo>
                    <a:pt x="57391" y="102222"/>
                  </a:lnTo>
                  <a:lnTo>
                    <a:pt x="51801" y="100952"/>
                  </a:lnTo>
                  <a:lnTo>
                    <a:pt x="46211" y="99682"/>
                  </a:lnTo>
                  <a:lnTo>
                    <a:pt x="40993" y="98095"/>
                  </a:lnTo>
                  <a:lnTo>
                    <a:pt x="35031" y="96190"/>
                  </a:lnTo>
                  <a:lnTo>
                    <a:pt x="29813" y="94285"/>
                  </a:lnTo>
                  <a:lnTo>
                    <a:pt x="24596" y="91746"/>
                  </a:lnTo>
                  <a:lnTo>
                    <a:pt x="20496" y="89206"/>
                  </a:lnTo>
                  <a:lnTo>
                    <a:pt x="16770" y="86031"/>
                  </a:lnTo>
                  <a:lnTo>
                    <a:pt x="14161" y="82222"/>
                  </a:lnTo>
                  <a:lnTo>
                    <a:pt x="13043" y="77777"/>
                  </a:lnTo>
                  <a:lnTo>
                    <a:pt x="12670" y="73650"/>
                  </a:lnTo>
                  <a:lnTo>
                    <a:pt x="13043" y="68571"/>
                  </a:lnTo>
                  <a:lnTo>
                    <a:pt x="14161" y="63492"/>
                  </a:lnTo>
                  <a:lnTo>
                    <a:pt x="16024" y="59365"/>
                  </a:lnTo>
                  <a:lnTo>
                    <a:pt x="19006" y="53968"/>
                  </a:lnTo>
                  <a:lnTo>
                    <a:pt x="22360" y="48253"/>
                  </a:lnTo>
                  <a:lnTo>
                    <a:pt x="26459" y="43492"/>
                  </a:lnTo>
                  <a:lnTo>
                    <a:pt x="30931" y="39365"/>
                  </a:lnTo>
                  <a:lnTo>
                    <a:pt x="35031" y="34920"/>
                  </a:lnTo>
                  <a:lnTo>
                    <a:pt x="39875" y="30476"/>
                  </a:lnTo>
                  <a:lnTo>
                    <a:pt x="45838" y="26031"/>
                  </a:lnTo>
                  <a:lnTo>
                    <a:pt x="51428" y="21904"/>
                  </a:lnTo>
                  <a:lnTo>
                    <a:pt x="57018" y="18095"/>
                  </a:lnTo>
                  <a:lnTo>
                    <a:pt x="64472" y="14920"/>
                  </a:lnTo>
                  <a:lnTo>
                    <a:pt x="72670" y="12063"/>
                  </a:lnTo>
                  <a:lnTo>
                    <a:pt x="81242" y="8888"/>
                  </a:lnTo>
                  <a:lnTo>
                    <a:pt x="88695" y="6349"/>
                  </a:lnTo>
                  <a:lnTo>
                    <a:pt x="94658" y="4126"/>
                  </a:lnTo>
                  <a:lnTo>
                    <a:pt x="98385" y="2222"/>
                  </a:lnTo>
                  <a:lnTo>
                    <a:pt x="99875" y="634"/>
                  </a:lnTo>
                  <a:lnTo>
                    <a:pt x="95403" y="0"/>
                  </a:lnTo>
                  <a:lnTo>
                    <a:pt x="89440" y="317"/>
                  </a:lnTo>
                  <a:lnTo>
                    <a:pt x="82360" y="1269"/>
                  </a:lnTo>
                  <a:lnTo>
                    <a:pt x="74906" y="3174"/>
                  </a:lnTo>
                  <a:lnTo>
                    <a:pt x="67080" y="5714"/>
                  </a:lnTo>
                  <a:lnTo>
                    <a:pt x="59627" y="8571"/>
                  </a:lnTo>
                  <a:lnTo>
                    <a:pt x="52546" y="12063"/>
                  </a:lnTo>
                  <a:lnTo>
                    <a:pt x="46583" y="1555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39" name="Google Shape;3539;p32"/>
            <p:cNvSpPr/>
            <p:nvPr/>
          </p:nvSpPr>
          <p:spPr>
            <a:xfrm>
              <a:off x="4222750" y="4273550"/>
              <a:ext cx="74611" cy="66674"/>
            </a:xfrm>
            <a:custGeom>
              <a:rect b="b" l="l" r="r" t="t"/>
              <a:pathLst>
                <a:path extrusionOk="0" h="120000" w="120000">
                  <a:moveTo>
                    <a:pt x="99646" y="36666"/>
                  </a:moveTo>
                  <a:lnTo>
                    <a:pt x="105159" y="43333"/>
                  </a:lnTo>
                  <a:lnTo>
                    <a:pt x="108551" y="50952"/>
                  </a:lnTo>
                  <a:lnTo>
                    <a:pt x="109823" y="59047"/>
                  </a:lnTo>
                  <a:lnTo>
                    <a:pt x="109823" y="67619"/>
                  </a:lnTo>
                  <a:lnTo>
                    <a:pt x="108975" y="74761"/>
                  </a:lnTo>
                  <a:lnTo>
                    <a:pt x="106855" y="80952"/>
                  </a:lnTo>
                  <a:lnTo>
                    <a:pt x="103462" y="87142"/>
                  </a:lnTo>
                  <a:lnTo>
                    <a:pt x="100070" y="91904"/>
                  </a:lnTo>
                  <a:lnTo>
                    <a:pt x="95406" y="97142"/>
                  </a:lnTo>
                  <a:lnTo>
                    <a:pt x="91166" y="101904"/>
                  </a:lnTo>
                  <a:lnTo>
                    <a:pt x="86501" y="106666"/>
                  </a:lnTo>
                  <a:lnTo>
                    <a:pt x="82261" y="111428"/>
                  </a:lnTo>
                  <a:lnTo>
                    <a:pt x="80989" y="113333"/>
                  </a:lnTo>
                  <a:lnTo>
                    <a:pt x="80989" y="114761"/>
                  </a:lnTo>
                  <a:lnTo>
                    <a:pt x="80989" y="116666"/>
                  </a:lnTo>
                  <a:lnTo>
                    <a:pt x="82261" y="118095"/>
                  </a:lnTo>
                  <a:lnTo>
                    <a:pt x="83533" y="119047"/>
                  </a:lnTo>
                  <a:lnTo>
                    <a:pt x="85653" y="120000"/>
                  </a:lnTo>
                  <a:lnTo>
                    <a:pt x="86925" y="119047"/>
                  </a:lnTo>
                  <a:lnTo>
                    <a:pt x="88621" y="118095"/>
                  </a:lnTo>
                  <a:lnTo>
                    <a:pt x="98374" y="110952"/>
                  </a:lnTo>
                  <a:lnTo>
                    <a:pt x="106855" y="101904"/>
                  </a:lnTo>
                  <a:lnTo>
                    <a:pt x="113639" y="91428"/>
                  </a:lnTo>
                  <a:lnTo>
                    <a:pt x="117879" y="79523"/>
                  </a:lnTo>
                  <a:lnTo>
                    <a:pt x="120000" y="67142"/>
                  </a:lnTo>
                  <a:lnTo>
                    <a:pt x="118727" y="54761"/>
                  </a:lnTo>
                  <a:lnTo>
                    <a:pt x="114911" y="43333"/>
                  </a:lnTo>
                  <a:lnTo>
                    <a:pt x="106855" y="32857"/>
                  </a:lnTo>
                  <a:lnTo>
                    <a:pt x="100918" y="27142"/>
                  </a:lnTo>
                  <a:lnTo>
                    <a:pt x="94134" y="22857"/>
                  </a:lnTo>
                  <a:lnTo>
                    <a:pt x="86501" y="18571"/>
                  </a:lnTo>
                  <a:lnTo>
                    <a:pt x="78021" y="14761"/>
                  </a:lnTo>
                  <a:lnTo>
                    <a:pt x="69540" y="10952"/>
                  </a:lnTo>
                  <a:lnTo>
                    <a:pt x="61060" y="8095"/>
                  </a:lnTo>
                  <a:lnTo>
                    <a:pt x="52155" y="6190"/>
                  </a:lnTo>
                  <a:lnTo>
                    <a:pt x="43674" y="3809"/>
                  </a:lnTo>
                  <a:lnTo>
                    <a:pt x="35194" y="2380"/>
                  </a:lnTo>
                  <a:lnTo>
                    <a:pt x="27985" y="952"/>
                  </a:lnTo>
                  <a:lnTo>
                    <a:pt x="20353" y="0"/>
                  </a:lnTo>
                  <a:lnTo>
                    <a:pt x="14416" y="0"/>
                  </a:lnTo>
                  <a:lnTo>
                    <a:pt x="8904" y="0"/>
                  </a:lnTo>
                  <a:lnTo>
                    <a:pt x="4664" y="0"/>
                  </a:lnTo>
                  <a:lnTo>
                    <a:pt x="1696" y="952"/>
                  </a:lnTo>
                  <a:lnTo>
                    <a:pt x="0" y="2380"/>
                  </a:lnTo>
                  <a:lnTo>
                    <a:pt x="5088" y="3333"/>
                  </a:lnTo>
                  <a:lnTo>
                    <a:pt x="10176" y="3809"/>
                  </a:lnTo>
                  <a:lnTo>
                    <a:pt x="16113" y="4761"/>
                  </a:lnTo>
                  <a:lnTo>
                    <a:pt x="22049" y="6190"/>
                  </a:lnTo>
                  <a:lnTo>
                    <a:pt x="27985" y="7619"/>
                  </a:lnTo>
                  <a:lnTo>
                    <a:pt x="34770" y="8571"/>
                  </a:lnTo>
                  <a:lnTo>
                    <a:pt x="41554" y="10476"/>
                  </a:lnTo>
                  <a:lnTo>
                    <a:pt x="48339" y="11904"/>
                  </a:lnTo>
                  <a:lnTo>
                    <a:pt x="54699" y="14285"/>
                  </a:lnTo>
                  <a:lnTo>
                    <a:pt x="61908" y="16190"/>
                  </a:lnTo>
                  <a:lnTo>
                    <a:pt x="68692" y="18571"/>
                  </a:lnTo>
                  <a:lnTo>
                    <a:pt x="75053" y="21428"/>
                  </a:lnTo>
                  <a:lnTo>
                    <a:pt x="81837" y="24761"/>
                  </a:lnTo>
                  <a:lnTo>
                    <a:pt x="88197" y="28571"/>
                  </a:lnTo>
                  <a:lnTo>
                    <a:pt x="94134" y="32380"/>
                  </a:lnTo>
                  <a:lnTo>
                    <a:pt x="99646" y="3666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40" name="Google Shape;3540;p32"/>
            <p:cNvSpPr/>
            <p:nvPr/>
          </p:nvSpPr>
          <p:spPr>
            <a:xfrm>
              <a:off x="4070350" y="4305300"/>
              <a:ext cx="30161" cy="61912"/>
            </a:xfrm>
            <a:custGeom>
              <a:rect b="b" l="l" r="r" t="t"/>
              <a:pathLst>
                <a:path extrusionOk="0" h="120000" w="120000">
                  <a:moveTo>
                    <a:pt x="0" y="65546"/>
                  </a:moveTo>
                  <a:lnTo>
                    <a:pt x="0" y="75126"/>
                  </a:lnTo>
                  <a:lnTo>
                    <a:pt x="4210" y="84705"/>
                  </a:lnTo>
                  <a:lnTo>
                    <a:pt x="12631" y="93277"/>
                  </a:lnTo>
                  <a:lnTo>
                    <a:pt x="25263" y="100840"/>
                  </a:lnTo>
                  <a:lnTo>
                    <a:pt x="40000" y="107394"/>
                  </a:lnTo>
                  <a:lnTo>
                    <a:pt x="57894" y="112941"/>
                  </a:lnTo>
                  <a:lnTo>
                    <a:pt x="76842" y="116974"/>
                  </a:lnTo>
                  <a:lnTo>
                    <a:pt x="96842" y="119495"/>
                  </a:lnTo>
                  <a:lnTo>
                    <a:pt x="103157" y="120000"/>
                  </a:lnTo>
                  <a:lnTo>
                    <a:pt x="109473" y="118487"/>
                  </a:lnTo>
                  <a:lnTo>
                    <a:pt x="114736" y="116974"/>
                  </a:lnTo>
                  <a:lnTo>
                    <a:pt x="116842" y="114453"/>
                  </a:lnTo>
                  <a:lnTo>
                    <a:pt x="116842" y="111932"/>
                  </a:lnTo>
                  <a:lnTo>
                    <a:pt x="115789" y="108907"/>
                  </a:lnTo>
                  <a:lnTo>
                    <a:pt x="111578" y="106386"/>
                  </a:lnTo>
                  <a:lnTo>
                    <a:pt x="105263" y="105378"/>
                  </a:lnTo>
                  <a:lnTo>
                    <a:pt x="86315" y="101848"/>
                  </a:lnTo>
                  <a:lnTo>
                    <a:pt x="67368" y="97310"/>
                  </a:lnTo>
                  <a:lnTo>
                    <a:pt x="52631" y="90756"/>
                  </a:lnTo>
                  <a:lnTo>
                    <a:pt x="41052" y="84201"/>
                  </a:lnTo>
                  <a:lnTo>
                    <a:pt x="33684" y="75126"/>
                  </a:lnTo>
                  <a:lnTo>
                    <a:pt x="30526" y="66050"/>
                  </a:lnTo>
                  <a:lnTo>
                    <a:pt x="30526" y="55966"/>
                  </a:lnTo>
                  <a:lnTo>
                    <a:pt x="36842" y="45882"/>
                  </a:lnTo>
                  <a:lnTo>
                    <a:pt x="44210" y="38319"/>
                  </a:lnTo>
                  <a:lnTo>
                    <a:pt x="53684" y="31260"/>
                  </a:lnTo>
                  <a:lnTo>
                    <a:pt x="65263" y="24705"/>
                  </a:lnTo>
                  <a:lnTo>
                    <a:pt x="76842" y="19159"/>
                  </a:lnTo>
                  <a:lnTo>
                    <a:pt x="88421" y="14117"/>
                  </a:lnTo>
                  <a:lnTo>
                    <a:pt x="101052" y="9075"/>
                  </a:lnTo>
                  <a:lnTo>
                    <a:pt x="111578" y="4537"/>
                  </a:lnTo>
                  <a:lnTo>
                    <a:pt x="119999" y="504"/>
                  </a:lnTo>
                  <a:lnTo>
                    <a:pt x="111578" y="0"/>
                  </a:lnTo>
                  <a:lnTo>
                    <a:pt x="97894" y="3025"/>
                  </a:lnTo>
                  <a:lnTo>
                    <a:pt x="80000" y="9075"/>
                  </a:lnTo>
                  <a:lnTo>
                    <a:pt x="58947" y="18151"/>
                  </a:lnTo>
                  <a:lnTo>
                    <a:pt x="38947" y="28739"/>
                  </a:lnTo>
                  <a:lnTo>
                    <a:pt x="21052" y="40336"/>
                  </a:lnTo>
                  <a:lnTo>
                    <a:pt x="7368" y="53445"/>
                  </a:lnTo>
                  <a:lnTo>
                    <a:pt x="0" y="6554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41" name="Google Shape;3541;p32"/>
            <p:cNvSpPr/>
            <p:nvPr/>
          </p:nvSpPr>
          <p:spPr>
            <a:xfrm>
              <a:off x="4283075" y="4268787"/>
              <a:ext cx="65086" cy="82550"/>
            </a:xfrm>
            <a:custGeom>
              <a:rect b="b" l="l" r="r" t="t"/>
              <a:pathLst>
                <a:path extrusionOk="0" h="120000" w="120000">
                  <a:moveTo>
                    <a:pt x="97073" y="44903"/>
                  </a:moveTo>
                  <a:lnTo>
                    <a:pt x="100975" y="48000"/>
                  </a:lnTo>
                  <a:lnTo>
                    <a:pt x="104390" y="51483"/>
                  </a:lnTo>
                  <a:lnTo>
                    <a:pt x="106829" y="55354"/>
                  </a:lnTo>
                  <a:lnTo>
                    <a:pt x="108780" y="59612"/>
                  </a:lnTo>
                  <a:lnTo>
                    <a:pt x="109756" y="63483"/>
                  </a:lnTo>
                  <a:lnTo>
                    <a:pt x="109756" y="68129"/>
                  </a:lnTo>
                  <a:lnTo>
                    <a:pt x="107804" y="72387"/>
                  </a:lnTo>
                  <a:lnTo>
                    <a:pt x="105365" y="76258"/>
                  </a:lnTo>
                  <a:lnTo>
                    <a:pt x="101463" y="80903"/>
                  </a:lnTo>
                  <a:lnTo>
                    <a:pt x="97073" y="84774"/>
                  </a:lnTo>
                  <a:lnTo>
                    <a:pt x="91707" y="88258"/>
                  </a:lnTo>
                  <a:lnTo>
                    <a:pt x="86341" y="92129"/>
                  </a:lnTo>
                  <a:lnTo>
                    <a:pt x="80975" y="95225"/>
                  </a:lnTo>
                  <a:lnTo>
                    <a:pt x="75121" y="98709"/>
                  </a:lnTo>
                  <a:lnTo>
                    <a:pt x="69756" y="102193"/>
                  </a:lnTo>
                  <a:lnTo>
                    <a:pt x="64390" y="106064"/>
                  </a:lnTo>
                  <a:lnTo>
                    <a:pt x="62926" y="107612"/>
                  </a:lnTo>
                  <a:lnTo>
                    <a:pt x="61463" y="109161"/>
                  </a:lnTo>
                  <a:lnTo>
                    <a:pt x="60487" y="111096"/>
                  </a:lnTo>
                  <a:lnTo>
                    <a:pt x="59024" y="113032"/>
                  </a:lnTo>
                  <a:lnTo>
                    <a:pt x="58536" y="114580"/>
                  </a:lnTo>
                  <a:lnTo>
                    <a:pt x="58536" y="116516"/>
                  </a:lnTo>
                  <a:lnTo>
                    <a:pt x="59024" y="118064"/>
                  </a:lnTo>
                  <a:lnTo>
                    <a:pt x="60975" y="119612"/>
                  </a:lnTo>
                  <a:lnTo>
                    <a:pt x="63414" y="120000"/>
                  </a:lnTo>
                  <a:lnTo>
                    <a:pt x="65365" y="120000"/>
                  </a:lnTo>
                  <a:lnTo>
                    <a:pt x="67804" y="119612"/>
                  </a:lnTo>
                  <a:lnTo>
                    <a:pt x="69756" y="118064"/>
                  </a:lnTo>
                  <a:lnTo>
                    <a:pt x="75121" y="113419"/>
                  </a:lnTo>
                  <a:lnTo>
                    <a:pt x="81463" y="108387"/>
                  </a:lnTo>
                  <a:lnTo>
                    <a:pt x="87804" y="104129"/>
                  </a:lnTo>
                  <a:lnTo>
                    <a:pt x="94634" y="99483"/>
                  </a:lnTo>
                  <a:lnTo>
                    <a:pt x="100975" y="95225"/>
                  </a:lnTo>
                  <a:lnTo>
                    <a:pt x="106829" y="90193"/>
                  </a:lnTo>
                  <a:lnTo>
                    <a:pt x="112682" y="84774"/>
                  </a:lnTo>
                  <a:lnTo>
                    <a:pt x="116585" y="78967"/>
                  </a:lnTo>
                  <a:lnTo>
                    <a:pt x="119512" y="72387"/>
                  </a:lnTo>
                  <a:lnTo>
                    <a:pt x="120000" y="65806"/>
                  </a:lnTo>
                  <a:lnTo>
                    <a:pt x="118048" y="59225"/>
                  </a:lnTo>
                  <a:lnTo>
                    <a:pt x="115121" y="52645"/>
                  </a:lnTo>
                  <a:lnTo>
                    <a:pt x="110731" y="46451"/>
                  </a:lnTo>
                  <a:lnTo>
                    <a:pt x="104878" y="41419"/>
                  </a:lnTo>
                  <a:lnTo>
                    <a:pt x="98048" y="36387"/>
                  </a:lnTo>
                  <a:lnTo>
                    <a:pt x="91219" y="31741"/>
                  </a:lnTo>
                  <a:lnTo>
                    <a:pt x="86341" y="28645"/>
                  </a:lnTo>
                  <a:lnTo>
                    <a:pt x="80487" y="26322"/>
                  </a:lnTo>
                  <a:lnTo>
                    <a:pt x="74146" y="23225"/>
                  </a:lnTo>
                  <a:lnTo>
                    <a:pt x="67804" y="19741"/>
                  </a:lnTo>
                  <a:lnTo>
                    <a:pt x="61463" y="16645"/>
                  </a:lnTo>
                  <a:lnTo>
                    <a:pt x="54634" y="13548"/>
                  </a:lnTo>
                  <a:lnTo>
                    <a:pt x="47804" y="10838"/>
                  </a:lnTo>
                  <a:lnTo>
                    <a:pt x="41463" y="8516"/>
                  </a:lnTo>
                  <a:lnTo>
                    <a:pt x="35121" y="6193"/>
                  </a:lnTo>
                  <a:lnTo>
                    <a:pt x="28780" y="3870"/>
                  </a:lnTo>
                  <a:lnTo>
                    <a:pt x="22439" y="2709"/>
                  </a:lnTo>
                  <a:lnTo>
                    <a:pt x="17073" y="1161"/>
                  </a:lnTo>
                  <a:lnTo>
                    <a:pt x="11707" y="387"/>
                  </a:lnTo>
                  <a:lnTo>
                    <a:pt x="7317" y="0"/>
                  </a:lnTo>
                  <a:lnTo>
                    <a:pt x="3414" y="387"/>
                  </a:lnTo>
                  <a:lnTo>
                    <a:pt x="0" y="1161"/>
                  </a:lnTo>
                  <a:lnTo>
                    <a:pt x="3902" y="2322"/>
                  </a:lnTo>
                  <a:lnTo>
                    <a:pt x="8292" y="3483"/>
                  </a:lnTo>
                  <a:lnTo>
                    <a:pt x="13658" y="5419"/>
                  </a:lnTo>
                  <a:lnTo>
                    <a:pt x="18536" y="6967"/>
                  </a:lnTo>
                  <a:lnTo>
                    <a:pt x="24878" y="9290"/>
                  </a:lnTo>
                  <a:lnTo>
                    <a:pt x="31219" y="11612"/>
                  </a:lnTo>
                  <a:lnTo>
                    <a:pt x="38048" y="14322"/>
                  </a:lnTo>
                  <a:lnTo>
                    <a:pt x="44878" y="16645"/>
                  </a:lnTo>
                  <a:lnTo>
                    <a:pt x="51707" y="19741"/>
                  </a:lnTo>
                  <a:lnTo>
                    <a:pt x="58536" y="23225"/>
                  </a:lnTo>
                  <a:lnTo>
                    <a:pt x="65365" y="26709"/>
                  </a:lnTo>
                  <a:lnTo>
                    <a:pt x="72195" y="30193"/>
                  </a:lnTo>
                  <a:lnTo>
                    <a:pt x="79512" y="33677"/>
                  </a:lnTo>
                  <a:lnTo>
                    <a:pt x="85365" y="37161"/>
                  </a:lnTo>
                  <a:lnTo>
                    <a:pt x="91219" y="40645"/>
                  </a:lnTo>
                  <a:lnTo>
                    <a:pt x="97073" y="4490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42" name="Google Shape;3542;p32"/>
            <p:cNvSpPr/>
            <p:nvPr/>
          </p:nvSpPr>
          <p:spPr>
            <a:xfrm>
              <a:off x="4211637" y="4365625"/>
              <a:ext cx="22225" cy="49211"/>
            </a:xfrm>
            <a:custGeom>
              <a:rect b="b" l="l" r="r" t="t"/>
              <a:pathLst>
                <a:path extrusionOk="0" h="120000" w="120000">
                  <a:moveTo>
                    <a:pt x="44819" y="8983"/>
                  </a:moveTo>
                  <a:lnTo>
                    <a:pt x="41927" y="5133"/>
                  </a:lnTo>
                  <a:lnTo>
                    <a:pt x="36144" y="1925"/>
                  </a:lnTo>
                  <a:lnTo>
                    <a:pt x="27469" y="641"/>
                  </a:lnTo>
                  <a:lnTo>
                    <a:pt x="20240" y="0"/>
                  </a:lnTo>
                  <a:lnTo>
                    <a:pt x="11566" y="1283"/>
                  </a:lnTo>
                  <a:lnTo>
                    <a:pt x="4337" y="3208"/>
                  </a:lnTo>
                  <a:lnTo>
                    <a:pt x="0" y="7058"/>
                  </a:lnTo>
                  <a:lnTo>
                    <a:pt x="0" y="10909"/>
                  </a:lnTo>
                  <a:lnTo>
                    <a:pt x="7228" y="26951"/>
                  </a:lnTo>
                  <a:lnTo>
                    <a:pt x="21686" y="45561"/>
                  </a:lnTo>
                  <a:lnTo>
                    <a:pt x="39036" y="64171"/>
                  </a:lnTo>
                  <a:lnTo>
                    <a:pt x="59277" y="81497"/>
                  </a:lnTo>
                  <a:lnTo>
                    <a:pt x="79518" y="96898"/>
                  </a:lnTo>
                  <a:lnTo>
                    <a:pt x="98313" y="109732"/>
                  </a:lnTo>
                  <a:lnTo>
                    <a:pt x="111325" y="118074"/>
                  </a:lnTo>
                  <a:lnTo>
                    <a:pt x="119999" y="120000"/>
                  </a:lnTo>
                  <a:lnTo>
                    <a:pt x="115662" y="111657"/>
                  </a:lnTo>
                  <a:lnTo>
                    <a:pt x="108433" y="101390"/>
                  </a:lnTo>
                  <a:lnTo>
                    <a:pt x="98313" y="88556"/>
                  </a:lnTo>
                  <a:lnTo>
                    <a:pt x="85301" y="72513"/>
                  </a:lnTo>
                  <a:lnTo>
                    <a:pt x="73734" y="56470"/>
                  </a:lnTo>
                  <a:lnTo>
                    <a:pt x="62168" y="40427"/>
                  </a:lnTo>
                  <a:lnTo>
                    <a:pt x="52048" y="24385"/>
                  </a:lnTo>
                  <a:lnTo>
                    <a:pt x="44819" y="898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43" name="Google Shape;3543;p32"/>
            <p:cNvSpPr/>
            <p:nvPr/>
          </p:nvSpPr>
          <p:spPr>
            <a:xfrm>
              <a:off x="4202112" y="4338637"/>
              <a:ext cx="11112" cy="25399"/>
            </a:xfrm>
            <a:custGeom>
              <a:rect b="b" l="l" r="r" t="t"/>
              <a:pathLst>
                <a:path extrusionOk="0" h="120000" w="120000">
                  <a:moveTo>
                    <a:pt x="60000" y="12765"/>
                  </a:moveTo>
                  <a:lnTo>
                    <a:pt x="57272" y="7659"/>
                  </a:lnTo>
                  <a:lnTo>
                    <a:pt x="49090" y="2553"/>
                  </a:lnTo>
                  <a:lnTo>
                    <a:pt x="38181" y="0"/>
                  </a:lnTo>
                  <a:lnTo>
                    <a:pt x="27272" y="0"/>
                  </a:lnTo>
                  <a:lnTo>
                    <a:pt x="16363" y="1276"/>
                  </a:lnTo>
                  <a:lnTo>
                    <a:pt x="8181" y="3829"/>
                  </a:lnTo>
                  <a:lnTo>
                    <a:pt x="0" y="8936"/>
                  </a:lnTo>
                  <a:lnTo>
                    <a:pt x="0" y="14042"/>
                  </a:lnTo>
                  <a:lnTo>
                    <a:pt x="0" y="30638"/>
                  </a:lnTo>
                  <a:lnTo>
                    <a:pt x="10909" y="48510"/>
                  </a:lnTo>
                  <a:lnTo>
                    <a:pt x="21818" y="66382"/>
                  </a:lnTo>
                  <a:lnTo>
                    <a:pt x="38181" y="82978"/>
                  </a:lnTo>
                  <a:lnTo>
                    <a:pt x="57272" y="99574"/>
                  </a:lnTo>
                  <a:lnTo>
                    <a:pt x="76363" y="111063"/>
                  </a:lnTo>
                  <a:lnTo>
                    <a:pt x="100909" y="118723"/>
                  </a:lnTo>
                  <a:lnTo>
                    <a:pt x="114545" y="120000"/>
                  </a:lnTo>
                  <a:lnTo>
                    <a:pt x="120000" y="97021"/>
                  </a:lnTo>
                  <a:lnTo>
                    <a:pt x="103636" y="68936"/>
                  </a:lnTo>
                  <a:lnTo>
                    <a:pt x="84545" y="40851"/>
                  </a:lnTo>
                  <a:lnTo>
                    <a:pt x="60000" y="127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44" name="Google Shape;3544;p32"/>
            <p:cNvSpPr/>
            <p:nvPr/>
          </p:nvSpPr>
          <p:spPr>
            <a:xfrm>
              <a:off x="4192587" y="4321175"/>
              <a:ext cx="9524" cy="14287"/>
            </a:xfrm>
            <a:custGeom>
              <a:rect b="b" l="l" r="r" t="t"/>
              <a:pathLst>
                <a:path extrusionOk="0" h="120000" w="120000">
                  <a:moveTo>
                    <a:pt x="63157" y="15555"/>
                  </a:moveTo>
                  <a:lnTo>
                    <a:pt x="63157" y="17777"/>
                  </a:lnTo>
                  <a:lnTo>
                    <a:pt x="60000" y="8888"/>
                  </a:lnTo>
                  <a:lnTo>
                    <a:pt x="47368" y="2222"/>
                  </a:lnTo>
                  <a:lnTo>
                    <a:pt x="37894" y="0"/>
                  </a:lnTo>
                  <a:lnTo>
                    <a:pt x="22105" y="0"/>
                  </a:lnTo>
                  <a:lnTo>
                    <a:pt x="12631" y="2222"/>
                  </a:lnTo>
                  <a:lnTo>
                    <a:pt x="3157" y="8888"/>
                  </a:lnTo>
                  <a:lnTo>
                    <a:pt x="0" y="17777"/>
                  </a:lnTo>
                  <a:lnTo>
                    <a:pt x="0" y="24444"/>
                  </a:lnTo>
                  <a:lnTo>
                    <a:pt x="3157" y="37777"/>
                  </a:lnTo>
                  <a:lnTo>
                    <a:pt x="12631" y="53333"/>
                  </a:lnTo>
                  <a:lnTo>
                    <a:pt x="25263" y="71111"/>
                  </a:lnTo>
                  <a:lnTo>
                    <a:pt x="44210" y="86666"/>
                  </a:lnTo>
                  <a:lnTo>
                    <a:pt x="63157" y="102222"/>
                  </a:lnTo>
                  <a:lnTo>
                    <a:pt x="85263" y="111111"/>
                  </a:lnTo>
                  <a:lnTo>
                    <a:pt x="104210" y="120000"/>
                  </a:lnTo>
                  <a:lnTo>
                    <a:pt x="120000" y="120000"/>
                  </a:lnTo>
                  <a:lnTo>
                    <a:pt x="113684" y="93333"/>
                  </a:lnTo>
                  <a:lnTo>
                    <a:pt x="101052" y="64444"/>
                  </a:lnTo>
                  <a:lnTo>
                    <a:pt x="78947" y="35555"/>
                  </a:lnTo>
                  <a:lnTo>
                    <a:pt x="63157" y="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45" name="Google Shape;3545;p32"/>
            <p:cNvSpPr/>
            <p:nvPr/>
          </p:nvSpPr>
          <p:spPr>
            <a:xfrm>
              <a:off x="4184650" y="4308475"/>
              <a:ext cx="12699" cy="9524"/>
            </a:xfrm>
            <a:custGeom>
              <a:rect b="b" l="l" r="r" t="t"/>
              <a:pathLst>
                <a:path extrusionOk="0" h="120000" w="120000">
                  <a:moveTo>
                    <a:pt x="94615" y="90000"/>
                  </a:moveTo>
                  <a:lnTo>
                    <a:pt x="106153" y="80000"/>
                  </a:lnTo>
                  <a:lnTo>
                    <a:pt x="117692" y="70000"/>
                  </a:lnTo>
                  <a:lnTo>
                    <a:pt x="120000" y="53333"/>
                  </a:lnTo>
                  <a:lnTo>
                    <a:pt x="120000" y="40000"/>
                  </a:lnTo>
                  <a:lnTo>
                    <a:pt x="115384" y="20000"/>
                  </a:lnTo>
                  <a:lnTo>
                    <a:pt x="106153" y="6666"/>
                  </a:lnTo>
                  <a:lnTo>
                    <a:pt x="94615" y="0"/>
                  </a:lnTo>
                  <a:lnTo>
                    <a:pt x="83076" y="0"/>
                  </a:lnTo>
                  <a:lnTo>
                    <a:pt x="76153" y="0"/>
                  </a:lnTo>
                  <a:lnTo>
                    <a:pt x="66923" y="3333"/>
                  </a:lnTo>
                  <a:lnTo>
                    <a:pt x="48461" y="13333"/>
                  </a:lnTo>
                  <a:lnTo>
                    <a:pt x="30000" y="26666"/>
                  </a:lnTo>
                  <a:lnTo>
                    <a:pt x="13846" y="50000"/>
                  </a:lnTo>
                  <a:lnTo>
                    <a:pt x="6923" y="73333"/>
                  </a:lnTo>
                  <a:lnTo>
                    <a:pt x="0" y="96666"/>
                  </a:lnTo>
                  <a:lnTo>
                    <a:pt x="0" y="103333"/>
                  </a:lnTo>
                  <a:lnTo>
                    <a:pt x="9230" y="110000"/>
                  </a:lnTo>
                  <a:lnTo>
                    <a:pt x="20769" y="120000"/>
                  </a:lnTo>
                  <a:lnTo>
                    <a:pt x="30000" y="120000"/>
                  </a:lnTo>
                  <a:lnTo>
                    <a:pt x="41538" y="120000"/>
                  </a:lnTo>
                  <a:lnTo>
                    <a:pt x="55384" y="110000"/>
                  </a:lnTo>
                  <a:lnTo>
                    <a:pt x="69230" y="106666"/>
                  </a:lnTo>
                  <a:lnTo>
                    <a:pt x="83076" y="100000"/>
                  </a:lnTo>
                  <a:lnTo>
                    <a:pt x="94615" y="9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46" name="Google Shape;3546;p32"/>
            <p:cNvSpPr/>
            <p:nvPr/>
          </p:nvSpPr>
          <p:spPr>
            <a:xfrm>
              <a:off x="4121150" y="4292600"/>
              <a:ext cx="52387" cy="61912"/>
            </a:xfrm>
            <a:custGeom>
              <a:rect b="b" l="l" r="r" t="t"/>
              <a:pathLst>
                <a:path extrusionOk="0" h="120000" w="120000">
                  <a:moveTo>
                    <a:pt x="44242" y="18305"/>
                  </a:moveTo>
                  <a:lnTo>
                    <a:pt x="35151" y="23389"/>
                  </a:lnTo>
                  <a:lnTo>
                    <a:pt x="27878" y="29491"/>
                  </a:lnTo>
                  <a:lnTo>
                    <a:pt x="20000" y="36610"/>
                  </a:lnTo>
                  <a:lnTo>
                    <a:pt x="13333" y="43220"/>
                  </a:lnTo>
                  <a:lnTo>
                    <a:pt x="8484" y="50847"/>
                  </a:lnTo>
                  <a:lnTo>
                    <a:pt x="4242" y="58474"/>
                  </a:lnTo>
                  <a:lnTo>
                    <a:pt x="1212" y="66101"/>
                  </a:lnTo>
                  <a:lnTo>
                    <a:pt x="0" y="74237"/>
                  </a:lnTo>
                  <a:lnTo>
                    <a:pt x="1212" y="86440"/>
                  </a:lnTo>
                  <a:lnTo>
                    <a:pt x="7272" y="96610"/>
                  </a:lnTo>
                  <a:lnTo>
                    <a:pt x="15757" y="105254"/>
                  </a:lnTo>
                  <a:lnTo>
                    <a:pt x="26060" y="111864"/>
                  </a:lnTo>
                  <a:lnTo>
                    <a:pt x="38787" y="116440"/>
                  </a:lnTo>
                  <a:lnTo>
                    <a:pt x="53333" y="119491"/>
                  </a:lnTo>
                  <a:lnTo>
                    <a:pt x="66666" y="120000"/>
                  </a:lnTo>
                  <a:lnTo>
                    <a:pt x="80000" y="117966"/>
                  </a:lnTo>
                  <a:lnTo>
                    <a:pt x="83030" y="117966"/>
                  </a:lnTo>
                  <a:lnTo>
                    <a:pt x="86060" y="116949"/>
                  </a:lnTo>
                  <a:lnTo>
                    <a:pt x="87878" y="114915"/>
                  </a:lnTo>
                  <a:lnTo>
                    <a:pt x="88484" y="112372"/>
                  </a:lnTo>
                  <a:lnTo>
                    <a:pt x="87878" y="111355"/>
                  </a:lnTo>
                  <a:lnTo>
                    <a:pt x="86060" y="111355"/>
                  </a:lnTo>
                  <a:lnTo>
                    <a:pt x="83030" y="110338"/>
                  </a:lnTo>
                  <a:lnTo>
                    <a:pt x="79393" y="110338"/>
                  </a:lnTo>
                  <a:lnTo>
                    <a:pt x="75151" y="110338"/>
                  </a:lnTo>
                  <a:lnTo>
                    <a:pt x="71515" y="110338"/>
                  </a:lnTo>
                  <a:lnTo>
                    <a:pt x="67878" y="110338"/>
                  </a:lnTo>
                  <a:lnTo>
                    <a:pt x="66060" y="110338"/>
                  </a:lnTo>
                  <a:lnTo>
                    <a:pt x="58787" y="109830"/>
                  </a:lnTo>
                  <a:lnTo>
                    <a:pt x="52727" y="109322"/>
                  </a:lnTo>
                  <a:lnTo>
                    <a:pt x="45454" y="108813"/>
                  </a:lnTo>
                  <a:lnTo>
                    <a:pt x="38181" y="107288"/>
                  </a:lnTo>
                  <a:lnTo>
                    <a:pt x="30909" y="105254"/>
                  </a:lnTo>
                  <a:lnTo>
                    <a:pt x="24242" y="101186"/>
                  </a:lnTo>
                  <a:lnTo>
                    <a:pt x="17575" y="96101"/>
                  </a:lnTo>
                  <a:lnTo>
                    <a:pt x="10303" y="88474"/>
                  </a:lnTo>
                  <a:lnTo>
                    <a:pt x="9090" y="79830"/>
                  </a:lnTo>
                  <a:lnTo>
                    <a:pt x="9696" y="71694"/>
                  </a:lnTo>
                  <a:lnTo>
                    <a:pt x="12727" y="63050"/>
                  </a:lnTo>
                  <a:lnTo>
                    <a:pt x="16969" y="55423"/>
                  </a:lnTo>
                  <a:lnTo>
                    <a:pt x="23636" y="48813"/>
                  </a:lnTo>
                  <a:lnTo>
                    <a:pt x="30303" y="41694"/>
                  </a:lnTo>
                  <a:lnTo>
                    <a:pt x="38181" y="35593"/>
                  </a:lnTo>
                  <a:lnTo>
                    <a:pt x="47272" y="30000"/>
                  </a:lnTo>
                  <a:lnTo>
                    <a:pt x="56969" y="24915"/>
                  </a:lnTo>
                  <a:lnTo>
                    <a:pt x="66666" y="19830"/>
                  </a:lnTo>
                  <a:lnTo>
                    <a:pt x="76363" y="15762"/>
                  </a:lnTo>
                  <a:lnTo>
                    <a:pt x="86060" y="12203"/>
                  </a:lnTo>
                  <a:lnTo>
                    <a:pt x="95757" y="9661"/>
                  </a:lnTo>
                  <a:lnTo>
                    <a:pt x="104242" y="6610"/>
                  </a:lnTo>
                  <a:lnTo>
                    <a:pt x="112727" y="5084"/>
                  </a:lnTo>
                  <a:lnTo>
                    <a:pt x="119999" y="3559"/>
                  </a:lnTo>
                  <a:lnTo>
                    <a:pt x="115151" y="1525"/>
                  </a:lnTo>
                  <a:lnTo>
                    <a:pt x="107272" y="0"/>
                  </a:lnTo>
                  <a:lnTo>
                    <a:pt x="98181" y="1525"/>
                  </a:lnTo>
                  <a:lnTo>
                    <a:pt x="87272" y="3050"/>
                  </a:lnTo>
                  <a:lnTo>
                    <a:pt x="75151" y="6101"/>
                  </a:lnTo>
                  <a:lnTo>
                    <a:pt x="63636" y="9661"/>
                  </a:lnTo>
                  <a:lnTo>
                    <a:pt x="53333" y="14237"/>
                  </a:lnTo>
                  <a:lnTo>
                    <a:pt x="44242" y="1830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47" name="Google Shape;3547;p32"/>
            <p:cNvSpPr/>
            <p:nvPr/>
          </p:nvSpPr>
          <p:spPr>
            <a:xfrm>
              <a:off x="4210050" y="4292600"/>
              <a:ext cx="34924" cy="47625"/>
            </a:xfrm>
            <a:custGeom>
              <a:rect b="b" l="l" r="r" t="t"/>
              <a:pathLst>
                <a:path extrusionOk="0" h="120000" w="120000">
                  <a:moveTo>
                    <a:pt x="101250" y="40000"/>
                  </a:moveTo>
                  <a:lnTo>
                    <a:pt x="104062" y="52459"/>
                  </a:lnTo>
                  <a:lnTo>
                    <a:pt x="102187" y="63606"/>
                  </a:lnTo>
                  <a:lnTo>
                    <a:pt x="94687" y="72131"/>
                  </a:lnTo>
                  <a:lnTo>
                    <a:pt x="83437" y="80655"/>
                  </a:lnTo>
                  <a:lnTo>
                    <a:pt x="70312" y="87868"/>
                  </a:lnTo>
                  <a:lnTo>
                    <a:pt x="56250" y="95081"/>
                  </a:lnTo>
                  <a:lnTo>
                    <a:pt x="40312" y="102295"/>
                  </a:lnTo>
                  <a:lnTo>
                    <a:pt x="27187" y="109508"/>
                  </a:lnTo>
                  <a:lnTo>
                    <a:pt x="25312" y="111475"/>
                  </a:lnTo>
                  <a:lnTo>
                    <a:pt x="24375" y="112786"/>
                  </a:lnTo>
                  <a:lnTo>
                    <a:pt x="24375" y="115409"/>
                  </a:lnTo>
                  <a:lnTo>
                    <a:pt x="26250" y="117377"/>
                  </a:lnTo>
                  <a:lnTo>
                    <a:pt x="28125" y="119344"/>
                  </a:lnTo>
                  <a:lnTo>
                    <a:pt x="31875" y="120000"/>
                  </a:lnTo>
                  <a:lnTo>
                    <a:pt x="34687" y="120000"/>
                  </a:lnTo>
                  <a:lnTo>
                    <a:pt x="38437" y="119344"/>
                  </a:lnTo>
                  <a:lnTo>
                    <a:pt x="54375" y="112131"/>
                  </a:lnTo>
                  <a:lnTo>
                    <a:pt x="71250" y="104918"/>
                  </a:lnTo>
                  <a:lnTo>
                    <a:pt x="86250" y="96393"/>
                  </a:lnTo>
                  <a:lnTo>
                    <a:pt x="101250" y="86557"/>
                  </a:lnTo>
                  <a:lnTo>
                    <a:pt x="110625" y="76065"/>
                  </a:lnTo>
                  <a:lnTo>
                    <a:pt x="117187" y="64262"/>
                  </a:lnTo>
                  <a:lnTo>
                    <a:pt x="120000" y="51147"/>
                  </a:lnTo>
                  <a:lnTo>
                    <a:pt x="115312" y="38032"/>
                  </a:lnTo>
                  <a:lnTo>
                    <a:pt x="105000" y="26885"/>
                  </a:lnTo>
                  <a:lnTo>
                    <a:pt x="91875" y="18360"/>
                  </a:lnTo>
                  <a:lnTo>
                    <a:pt x="75000" y="10491"/>
                  </a:lnTo>
                  <a:lnTo>
                    <a:pt x="57187" y="5245"/>
                  </a:lnTo>
                  <a:lnTo>
                    <a:pt x="38437" y="1311"/>
                  </a:lnTo>
                  <a:lnTo>
                    <a:pt x="21562" y="0"/>
                  </a:lnTo>
                  <a:lnTo>
                    <a:pt x="8437" y="655"/>
                  </a:lnTo>
                  <a:lnTo>
                    <a:pt x="0" y="3934"/>
                  </a:lnTo>
                  <a:lnTo>
                    <a:pt x="15000" y="6557"/>
                  </a:lnTo>
                  <a:lnTo>
                    <a:pt x="30937" y="9180"/>
                  </a:lnTo>
                  <a:lnTo>
                    <a:pt x="45000" y="11147"/>
                  </a:lnTo>
                  <a:lnTo>
                    <a:pt x="59062" y="14426"/>
                  </a:lnTo>
                  <a:lnTo>
                    <a:pt x="72187" y="18360"/>
                  </a:lnTo>
                  <a:lnTo>
                    <a:pt x="84375" y="23606"/>
                  </a:lnTo>
                  <a:lnTo>
                    <a:pt x="94687" y="30163"/>
                  </a:lnTo>
                  <a:lnTo>
                    <a:pt x="101250" y="4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48" name="Google Shape;3548;p32"/>
            <p:cNvSpPr/>
            <p:nvPr/>
          </p:nvSpPr>
          <p:spPr>
            <a:xfrm>
              <a:off x="4087812" y="4281487"/>
              <a:ext cx="84137" cy="100011"/>
            </a:xfrm>
            <a:custGeom>
              <a:rect b="b" l="l" r="r" t="t"/>
              <a:pathLst>
                <a:path extrusionOk="0" h="120000" w="120000">
                  <a:moveTo>
                    <a:pt x="46811" y="15831"/>
                  </a:moveTo>
                  <a:lnTo>
                    <a:pt x="37523" y="22163"/>
                  </a:lnTo>
                  <a:lnTo>
                    <a:pt x="28235" y="29129"/>
                  </a:lnTo>
                  <a:lnTo>
                    <a:pt x="20061" y="36411"/>
                  </a:lnTo>
                  <a:lnTo>
                    <a:pt x="12631" y="44327"/>
                  </a:lnTo>
                  <a:lnTo>
                    <a:pt x="6687" y="52875"/>
                  </a:lnTo>
                  <a:lnTo>
                    <a:pt x="2229" y="62058"/>
                  </a:lnTo>
                  <a:lnTo>
                    <a:pt x="0" y="71873"/>
                  </a:lnTo>
                  <a:lnTo>
                    <a:pt x="371" y="82005"/>
                  </a:lnTo>
                  <a:lnTo>
                    <a:pt x="1486" y="84538"/>
                  </a:lnTo>
                  <a:lnTo>
                    <a:pt x="2600" y="87704"/>
                  </a:lnTo>
                  <a:lnTo>
                    <a:pt x="4086" y="89604"/>
                  </a:lnTo>
                  <a:lnTo>
                    <a:pt x="5572" y="92137"/>
                  </a:lnTo>
                  <a:lnTo>
                    <a:pt x="7801" y="94353"/>
                  </a:lnTo>
                  <a:lnTo>
                    <a:pt x="10030" y="96569"/>
                  </a:lnTo>
                  <a:lnTo>
                    <a:pt x="12631" y="98469"/>
                  </a:lnTo>
                  <a:lnTo>
                    <a:pt x="15232" y="100052"/>
                  </a:lnTo>
                  <a:lnTo>
                    <a:pt x="21176" y="102902"/>
                  </a:lnTo>
                  <a:lnTo>
                    <a:pt x="26749" y="105435"/>
                  </a:lnTo>
                  <a:lnTo>
                    <a:pt x="32321" y="107651"/>
                  </a:lnTo>
                  <a:lnTo>
                    <a:pt x="38266" y="109234"/>
                  </a:lnTo>
                  <a:lnTo>
                    <a:pt x="44582" y="111134"/>
                  </a:lnTo>
                  <a:lnTo>
                    <a:pt x="50526" y="112717"/>
                  </a:lnTo>
                  <a:lnTo>
                    <a:pt x="56842" y="113984"/>
                  </a:lnTo>
                  <a:lnTo>
                    <a:pt x="62786" y="115250"/>
                  </a:lnTo>
                  <a:lnTo>
                    <a:pt x="69473" y="116200"/>
                  </a:lnTo>
                  <a:lnTo>
                    <a:pt x="75789" y="117150"/>
                  </a:lnTo>
                  <a:lnTo>
                    <a:pt x="82105" y="117783"/>
                  </a:lnTo>
                  <a:lnTo>
                    <a:pt x="88421" y="118416"/>
                  </a:lnTo>
                  <a:lnTo>
                    <a:pt x="95108" y="118733"/>
                  </a:lnTo>
                  <a:lnTo>
                    <a:pt x="101424" y="119050"/>
                  </a:lnTo>
                  <a:lnTo>
                    <a:pt x="107739" y="119683"/>
                  </a:lnTo>
                  <a:lnTo>
                    <a:pt x="114055" y="120000"/>
                  </a:lnTo>
                  <a:lnTo>
                    <a:pt x="115913" y="120000"/>
                  </a:lnTo>
                  <a:lnTo>
                    <a:pt x="117770" y="118733"/>
                  </a:lnTo>
                  <a:lnTo>
                    <a:pt x="118885" y="117783"/>
                  </a:lnTo>
                  <a:lnTo>
                    <a:pt x="120000" y="115883"/>
                  </a:lnTo>
                  <a:lnTo>
                    <a:pt x="120000" y="113984"/>
                  </a:lnTo>
                  <a:lnTo>
                    <a:pt x="118885" y="112717"/>
                  </a:lnTo>
                  <a:lnTo>
                    <a:pt x="117399" y="111451"/>
                  </a:lnTo>
                  <a:lnTo>
                    <a:pt x="115541" y="111134"/>
                  </a:lnTo>
                  <a:lnTo>
                    <a:pt x="109597" y="111134"/>
                  </a:lnTo>
                  <a:lnTo>
                    <a:pt x="103653" y="111134"/>
                  </a:lnTo>
                  <a:lnTo>
                    <a:pt x="97708" y="110817"/>
                  </a:lnTo>
                  <a:lnTo>
                    <a:pt x="92136" y="110501"/>
                  </a:lnTo>
                  <a:lnTo>
                    <a:pt x="85820" y="110184"/>
                  </a:lnTo>
                  <a:lnTo>
                    <a:pt x="79876" y="109234"/>
                  </a:lnTo>
                  <a:lnTo>
                    <a:pt x="74303" y="108601"/>
                  </a:lnTo>
                  <a:lnTo>
                    <a:pt x="67987" y="107968"/>
                  </a:lnTo>
                  <a:lnTo>
                    <a:pt x="62414" y="106701"/>
                  </a:lnTo>
                  <a:lnTo>
                    <a:pt x="56099" y="105751"/>
                  </a:lnTo>
                  <a:lnTo>
                    <a:pt x="50526" y="104168"/>
                  </a:lnTo>
                  <a:lnTo>
                    <a:pt x="44953" y="102902"/>
                  </a:lnTo>
                  <a:lnTo>
                    <a:pt x="39380" y="101319"/>
                  </a:lnTo>
                  <a:lnTo>
                    <a:pt x="34179" y="99102"/>
                  </a:lnTo>
                  <a:lnTo>
                    <a:pt x="28235" y="96886"/>
                  </a:lnTo>
                  <a:lnTo>
                    <a:pt x="23034" y="94986"/>
                  </a:lnTo>
                  <a:lnTo>
                    <a:pt x="18947" y="92137"/>
                  </a:lnTo>
                  <a:lnTo>
                    <a:pt x="15232" y="88654"/>
                  </a:lnTo>
                  <a:lnTo>
                    <a:pt x="13003" y="85171"/>
                  </a:lnTo>
                  <a:lnTo>
                    <a:pt x="11517" y="80738"/>
                  </a:lnTo>
                  <a:lnTo>
                    <a:pt x="11517" y="75672"/>
                  </a:lnTo>
                  <a:lnTo>
                    <a:pt x="12260" y="69023"/>
                  </a:lnTo>
                  <a:lnTo>
                    <a:pt x="14117" y="62374"/>
                  </a:lnTo>
                  <a:lnTo>
                    <a:pt x="15603" y="57625"/>
                  </a:lnTo>
                  <a:lnTo>
                    <a:pt x="18947" y="52242"/>
                  </a:lnTo>
                  <a:lnTo>
                    <a:pt x="22291" y="47493"/>
                  </a:lnTo>
                  <a:lnTo>
                    <a:pt x="25263" y="43060"/>
                  </a:lnTo>
                  <a:lnTo>
                    <a:pt x="29349" y="39261"/>
                  </a:lnTo>
                  <a:lnTo>
                    <a:pt x="33065" y="35145"/>
                  </a:lnTo>
                  <a:lnTo>
                    <a:pt x="37523" y="31662"/>
                  </a:lnTo>
                  <a:lnTo>
                    <a:pt x="42352" y="27862"/>
                  </a:lnTo>
                  <a:lnTo>
                    <a:pt x="47925" y="24063"/>
                  </a:lnTo>
                  <a:lnTo>
                    <a:pt x="53498" y="20263"/>
                  </a:lnTo>
                  <a:lnTo>
                    <a:pt x="60185" y="16781"/>
                  </a:lnTo>
                  <a:lnTo>
                    <a:pt x="67244" y="12981"/>
                  </a:lnTo>
                  <a:lnTo>
                    <a:pt x="74674" y="9815"/>
                  </a:lnTo>
                  <a:lnTo>
                    <a:pt x="81362" y="6965"/>
                  </a:lnTo>
                  <a:lnTo>
                    <a:pt x="88049" y="4432"/>
                  </a:lnTo>
                  <a:lnTo>
                    <a:pt x="93993" y="2216"/>
                  </a:lnTo>
                  <a:lnTo>
                    <a:pt x="99566" y="316"/>
                  </a:lnTo>
                  <a:lnTo>
                    <a:pt x="94736" y="0"/>
                  </a:lnTo>
                  <a:lnTo>
                    <a:pt x="88421" y="316"/>
                  </a:lnTo>
                  <a:lnTo>
                    <a:pt x="82105" y="1583"/>
                  </a:lnTo>
                  <a:lnTo>
                    <a:pt x="74674" y="3482"/>
                  </a:lnTo>
                  <a:lnTo>
                    <a:pt x="67244" y="6015"/>
                  </a:lnTo>
                  <a:lnTo>
                    <a:pt x="59814" y="8865"/>
                  </a:lnTo>
                  <a:lnTo>
                    <a:pt x="52755" y="12348"/>
                  </a:lnTo>
                  <a:lnTo>
                    <a:pt x="46811" y="1583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49" name="Google Shape;3549;p32"/>
            <p:cNvSpPr/>
            <p:nvPr/>
          </p:nvSpPr>
          <p:spPr>
            <a:xfrm>
              <a:off x="4206875" y="4278312"/>
              <a:ext cx="74611" cy="66674"/>
            </a:xfrm>
            <a:custGeom>
              <a:rect b="b" l="l" r="r" t="t"/>
              <a:pathLst>
                <a:path extrusionOk="0" h="120000" w="120000">
                  <a:moveTo>
                    <a:pt x="100000" y="36996"/>
                  </a:moveTo>
                  <a:lnTo>
                    <a:pt x="105531" y="43636"/>
                  </a:lnTo>
                  <a:lnTo>
                    <a:pt x="108510" y="51225"/>
                  </a:lnTo>
                  <a:lnTo>
                    <a:pt x="110212" y="59288"/>
                  </a:lnTo>
                  <a:lnTo>
                    <a:pt x="110212" y="68300"/>
                  </a:lnTo>
                  <a:lnTo>
                    <a:pt x="109361" y="75415"/>
                  </a:lnTo>
                  <a:lnTo>
                    <a:pt x="107234" y="81106"/>
                  </a:lnTo>
                  <a:lnTo>
                    <a:pt x="103829" y="87272"/>
                  </a:lnTo>
                  <a:lnTo>
                    <a:pt x="100425" y="92015"/>
                  </a:lnTo>
                  <a:lnTo>
                    <a:pt x="95744" y="97707"/>
                  </a:lnTo>
                  <a:lnTo>
                    <a:pt x="91489" y="101976"/>
                  </a:lnTo>
                  <a:lnTo>
                    <a:pt x="86808" y="106719"/>
                  </a:lnTo>
                  <a:lnTo>
                    <a:pt x="82553" y="111936"/>
                  </a:lnTo>
                  <a:lnTo>
                    <a:pt x="81276" y="113359"/>
                  </a:lnTo>
                  <a:lnTo>
                    <a:pt x="80851" y="114782"/>
                  </a:lnTo>
                  <a:lnTo>
                    <a:pt x="81276" y="116679"/>
                  </a:lnTo>
                  <a:lnTo>
                    <a:pt x="82553" y="118102"/>
                  </a:lnTo>
                  <a:lnTo>
                    <a:pt x="83829" y="119525"/>
                  </a:lnTo>
                  <a:lnTo>
                    <a:pt x="85531" y="120000"/>
                  </a:lnTo>
                  <a:lnTo>
                    <a:pt x="87234" y="119525"/>
                  </a:lnTo>
                  <a:lnTo>
                    <a:pt x="88936" y="118102"/>
                  </a:lnTo>
                  <a:lnTo>
                    <a:pt x="98723" y="110988"/>
                  </a:lnTo>
                  <a:lnTo>
                    <a:pt x="106808" y="101976"/>
                  </a:lnTo>
                  <a:lnTo>
                    <a:pt x="113617" y="91067"/>
                  </a:lnTo>
                  <a:lnTo>
                    <a:pt x="118297" y="79683"/>
                  </a:lnTo>
                  <a:lnTo>
                    <a:pt x="120000" y="66877"/>
                  </a:lnTo>
                  <a:lnTo>
                    <a:pt x="118723" y="55019"/>
                  </a:lnTo>
                  <a:lnTo>
                    <a:pt x="114893" y="43636"/>
                  </a:lnTo>
                  <a:lnTo>
                    <a:pt x="106808" y="33201"/>
                  </a:lnTo>
                  <a:lnTo>
                    <a:pt x="100851" y="27984"/>
                  </a:lnTo>
                  <a:lnTo>
                    <a:pt x="94042" y="22766"/>
                  </a:lnTo>
                  <a:lnTo>
                    <a:pt x="85957" y="18498"/>
                  </a:lnTo>
                  <a:lnTo>
                    <a:pt x="77872" y="14703"/>
                  </a:lnTo>
                  <a:lnTo>
                    <a:pt x="69361" y="11383"/>
                  </a:lnTo>
                  <a:lnTo>
                    <a:pt x="60425" y="8537"/>
                  </a:lnTo>
                  <a:lnTo>
                    <a:pt x="51914" y="6166"/>
                  </a:lnTo>
                  <a:lnTo>
                    <a:pt x="42978" y="3794"/>
                  </a:lnTo>
                  <a:lnTo>
                    <a:pt x="34893" y="2371"/>
                  </a:lnTo>
                  <a:lnTo>
                    <a:pt x="26808" y="948"/>
                  </a:lnTo>
                  <a:lnTo>
                    <a:pt x="20000" y="0"/>
                  </a:lnTo>
                  <a:lnTo>
                    <a:pt x="13617" y="0"/>
                  </a:lnTo>
                  <a:lnTo>
                    <a:pt x="8085" y="0"/>
                  </a:lnTo>
                  <a:lnTo>
                    <a:pt x="4255" y="474"/>
                  </a:lnTo>
                  <a:lnTo>
                    <a:pt x="1702" y="1897"/>
                  </a:lnTo>
                  <a:lnTo>
                    <a:pt x="0" y="2845"/>
                  </a:lnTo>
                  <a:lnTo>
                    <a:pt x="5106" y="3794"/>
                  </a:lnTo>
                  <a:lnTo>
                    <a:pt x="10638" y="4268"/>
                  </a:lnTo>
                  <a:lnTo>
                    <a:pt x="16170" y="5691"/>
                  </a:lnTo>
                  <a:lnTo>
                    <a:pt x="22127" y="6640"/>
                  </a:lnTo>
                  <a:lnTo>
                    <a:pt x="28510" y="7588"/>
                  </a:lnTo>
                  <a:lnTo>
                    <a:pt x="34893" y="8537"/>
                  </a:lnTo>
                  <a:lnTo>
                    <a:pt x="41276" y="10434"/>
                  </a:lnTo>
                  <a:lnTo>
                    <a:pt x="48510" y="11857"/>
                  </a:lnTo>
                  <a:lnTo>
                    <a:pt x="54893" y="14229"/>
                  </a:lnTo>
                  <a:lnTo>
                    <a:pt x="62127" y="16600"/>
                  </a:lnTo>
                  <a:lnTo>
                    <a:pt x="68936" y="18972"/>
                  </a:lnTo>
                  <a:lnTo>
                    <a:pt x="75319" y="21818"/>
                  </a:lnTo>
                  <a:lnTo>
                    <a:pt x="81702" y="25138"/>
                  </a:lnTo>
                  <a:lnTo>
                    <a:pt x="88510" y="28458"/>
                  </a:lnTo>
                  <a:lnTo>
                    <a:pt x="94468" y="32727"/>
                  </a:lnTo>
                  <a:lnTo>
                    <a:pt x="100000" y="369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50" name="Google Shape;3550;p32"/>
            <p:cNvSpPr/>
            <p:nvPr/>
          </p:nvSpPr>
          <p:spPr>
            <a:xfrm>
              <a:off x="4057650" y="4314825"/>
              <a:ext cx="30161" cy="61912"/>
            </a:xfrm>
            <a:custGeom>
              <a:rect b="b" l="l" r="r" t="t"/>
              <a:pathLst>
                <a:path extrusionOk="0" h="120000" w="120000">
                  <a:moveTo>
                    <a:pt x="0" y="65084"/>
                  </a:moveTo>
                  <a:lnTo>
                    <a:pt x="0" y="75254"/>
                  </a:lnTo>
                  <a:lnTo>
                    <a:pt x="5217" y="84406"/>
                  </a:lnTo>
                  <a:lnTo>
                    <a:pt x="13565" y="93559"/>
                  </a:lnTo>
                  <a:lnTo>
                    <a:pt x="25043" y="100677"/>
                  </a:lnTo>
                  <a:lnTo>
                    <a:pt x="40695" y="107288"/>
                  </a:lnTo>
                  <a:lnTo>
                    <a:pt x="57391" y="113389"/>
                  </a:lnTo>
                  <a:lnTo>
                    <a:pt x="77217" y="117457"/>
                  </a:lnTo>
                  <a:lnTo>
                    <a:pt x="96000" y="119491"/>
                  </a:lnTo>
                  <a:lnTo>
                    <a:pt x="102260" y="120000"/>
                  </a:lnTo>
                  <a:lnTo>
                    <a:pt x="108521" y="118983"/>
                  </a:lnTo>
                  <a:lnTo>
                    <a:pt x="113739" y="117457"/>
                  </a:lnTo>
                  <a:lnTo>
                    <a:pt x="115826" y="114915"/>
                  </a:lnTo>
                  <a:lnTo>
                    <a:pt x="115826" y="111864"/>
                  </a:lnTo>
                  <a:lnTo>
                    <a:pt x="114782" y="109322"/>
                  </a:lnTo>
                  <a:lnTo>
                    <a:pt x="111652" y="106779"/>
                  </a:lnTo>
                  <a:lnTo>
                    <a:pt x="105391" y="105762"/>
                  </a:lnTo>
                  <a:lnTo>
                    <a:pt x="85565" y="102203"/>
                  </a:lnTo>
                  <a:lnTo>
                    <a:pt x="66782" y="97627"/>
                  </a:lnTo>
                  <a:lnTo>
                    <a:pt x="52173" y="91016"/>
                  </a:lnTo>
                  <a:lnTo>
                    <a:pt x="41739" y="83898"/>
                  </a:lnTo>
                  <a:lnTo>
                    <a:pt x="34434" y="75254"/>
                  </a:lnTo>
                  <a:lnTo>
                    <a:pt x="30260" y="66101"/>
                  </a:lnTo>
                  <a:lnTo>
                    <a:pt x="30260" y="55932"/>
                  </a:lnTo>
                  <a:lnTo>
                    <a:pt x="36521" y="45254"/>
                  </a:lnTo>
                  <a:lnTo>
                    <a:pt x="44869" y="37627"/>
                  </a:lnTo>
                  <a:lnTo>
                    <a:pt x="58434" y="30508"/>
                  </a:lnTo>
                  <a:lnTo>
                    <a:pt x="73043" y="23389"/>
                  </a:lnTo>
                  <a:lnTo>
                    <a:pt x="88695" y="16779"/>
                  </a:lnTo>
                  <a:lnTo>
                    <a:pt x="102260" y="11694"/>
                  </a:lnTo>
                  <a:lnTo>
                    <a:pt x="113739" y="6101"/>
                  </a:lnTo>
                  <a:lnTo>
                    <a:pt x="120000" y="3050"/>
                  </a:lnTo>
                  <a:lnTo>
                    <a:pt x="120000" y="0"/>
                  </a:lnTo>
                  <a:lnTo>
                    <a:pt x="106434" y="2033"/>
                  </a:lnTo>
                  <a:lnTo>
                    <a:pt x="88695" y="6101"/>
                  </a:lnTo>
                  <a:lnTo>
                    <a:pt x="70956" y="13220"/>
                  </a:lnTo>
                  <a:lnTo>
                    <a:pt x="51130" y="21355"/>
                  </a:lnTo>
                  <a:lnTo>
                    <a:pt x="33391" y="31016"/>
                  </a:lnTo>
                  <a:lnTo>
                    <a:pt x="17739" y="41694"/>
                  </a:lnTo>
                  <a:lnTo>
                    <a:pt x="6260" y="53389"/>
                  </a:lnTo>
                  <a:lnTo>
                    <a:pt x="0" y="6508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51" name="Google Shape;3551;p32"/>
            <p:cNvSpPr/>
            <p:nvPr/>
          </p:nvSpPr>
          <p:spPr>
            <a:xfrm>
              <a:off x="4268787" y="4273550"/>
              <a:ext cx="65086" cy="82550"/>
            </a:xfrm>
            <a:custGeom>
              <a:rect b="b" l="l" r="r" t="t"/>
              <a:pathLst>
                <a:path extrusionOk="0" h="120000" w="120000">
                  <a:moveTo>
                    <a:pt x="97959" y="44903"/>
                  </a:moveTo>
                  <a:lnTo>
                    <a:pt x="101877" y="48000"/>
                  </a:lnTo>
                  <a:lnTo>
                    <a:pt x="104816" y="51483"/>
                  </a:lnTo>
                  <a:lnTo>
                    <a:pt x="107755" y="55741"/>
                  </a:lnTo>
                  <a:lnTo>
                    <a:pt x="109224" y="59612"/>
                  </a:lnTo>
                  <a:lnTo>
                    <a:pt x="110693" y="63483"/>
                  </a:lnTo>
                  <a:lnTo>
                    <a:pt x="109714" y="68129"/>
                  </a:lnTo>
                  <a:lnTo>
                    <a:pt x="108734" y="72387"/>
                  </a:lnTo>
                  <a:lnTo>
                    <a:pt x="105795" y="76645"/>
                  </a:lnTo>
                  <a:lnTo>
                    <a:pt x="101877" y="80903"/>
                  </a:lnTo>
                  <a:lnTo>
                    <a:pt x="97469" y="84774"/>
                  </a:lnTo>
                  <a:lnTo>
                    <a:pt x="92081" y="88645"/>
                  </a:lnTo>
                  <a:lnTo>
                    <a:pt x="86693" y="92129"/>
                  </a:lnTo>
                  <a:lnTo>
                    <a:pt x="81306" y="95225"/>
                  </a:lnTo>
                  <a:lnTo>
                    <a:pt x="75428" y="98709"/>
                  </a:lnTo>
                  <a:lnTo>
                    <a:pt x="69551" y="102193"/>
                  </a:lnTo>
                  <a:lnTo>
                    <a:pt x="64653" y="106451"/>
                  </a:lnTo>
                  <a:lnTo>
                    <a:pt x="62693" y="107612"/>
                  </a:lnTo>
                  <a:lnTo>
                    <a:pt x="61714" y="109548"/>
                  </a:lnTo>
                  <a:lnTo>
                    <a:pt x="60734" y="111096"/>
                  </a:lnTo>
                  <a:lnTo>
                    <a:pt x="59265" y="113032"/>
                  </a:lnTo>
                  <a:lnTo>
                    <a:pt x="58775" y="114580"/>
                  </a:lnTo>
                  <a:lnTo>
                    <a:pt x="58775" y="116516"/>
                  </a:lnTo>
                  <a:lnTo>
                    <a:pt x="59755" y="118451"/>
                  </a:lnTo>
                  <a:lnTo>
                    <a:pt x="61714" y="119612"/>
                  </a:lnTo>
                  <a:lnTo>
                    <a:pt x="64163" y="120000"/>
                  </a:lnTo>
                  <a:lnTo>
                    <a:pt x="66122" y="120000"/>
                  </a:lnTo>
                  <a:lnTo>
                    <a:pt x="68081" y="119612"/>
                  </a:lnTo>
                  <a:lnTo>
                    <a:pt x="69551" y="118451"/>
                  </a:lnTo>
                  <a:lnTo>
                    <a:pt x="75428" y="113032"/>
                  </a:lnTo>
                  <a:lnTo>
                    <a:pt x="81795" y="108387"/>
                  </a:lnTo>
                  <a:lnTo>
                    <a:pt x="88163" y="104129"/>
                  </a:lnTo>
                  <a:lnTo>
                    <a:pt x="95020" y="99483"/>
                  </a:lnTo>
                  <a:lnTo>
                    <a:pt x="101387" y="95225"/>
                  </a:lnTo>
                  <a:lnTo>
                    <a:pt x="107755" y="90193"/>
                  </a:lnTo>
                  <a:lnTo>
                    <a:pt x="112653" y="84774"/>
                  </a:lnTo>
                  <a:lnTo>
                    <a:pt x="116571" y="78967"/>
                  </a:lnTo>
                  <a:lnTo>
                    <a:pt x="119510" y="72000"/>
                  </a:lnTo>
                  <a:lnTo>
                    <a:pt x="120000" y="65419"/>
                  </a:lnTo>
                  <a:lnTo>
                    <a:pt x="119020" y="58838"/>
                  </a:lnTo>
                  <a:lnTo>
                    <a:pt x="116081" y="51870"/>
                  </a:lnTo>
                  <a:lnTo>
                    <a:pt x="111673" y="46064"/>
                  </a:lnTo>
                  <a:lnTo>
                    <a:pt x="106285" y="40645"/>
                  </a:lnTo>
                  <a:lnTo>
                    <a:pt x="99428" y="36000"/>
                  </a:lnTo>
                  <a:lnTo>
                    <a:pt x="92081" y="32129"/>
                  </a:lnTo>
                  <a:lnTo>
                    <a:pt x="86204" y="29419"/>
                  </a:lnTo>
                  <a:lnTo>
                    <a:pt x="79836" y="26709"/>
                  </a:lnTo>
                  <a:lnTo>
                    <a:pt x="73959" y="23612"/>
                  </a:lnTo>
                  <a:lnTo>
                    <a:pt x="66612" y="20903"/>
                  </a:lnTo>
                  <a:lnTo>
                    <a:pt x="59755" y="17806"/>
                  </a:lnTo>
                  <a:lnTo>
                    <a:pt x="52408" y="15096"/>
                  </a:lnTo>
                  <a:lnTo>
                    <a:pt x="45551" y="12000"/>
                  </a:lnTo>
                  <a:lnTo>
                    <a:pt x="38693" y="9290"/>
                  </a:lnTo>
                  <a:lnTo>
                    <a:pt x="32326" y="6967"/>
                  </a:lnTo>
                  <a:lnTo>
                    <a:pt x="25959" y="5032"/>
                  </a:lnTo>
                  <a:lnTo>
                    <a:pt x="19591" y="3096"/>
                  </a:lnTo>
                  <a:lnTo>
                    <a:pt x="14693" y="1935"/>
                  </a:lnTo>
                  <a:lnTo>
                    <a:pt x="9795" y="387"/>
                  </a:lnTo>
                  <a:lnTo>
                    <a:pt x="5877" y="0"/>
                  </a:lnTo>
                  <a:lnTo>
                    <a:pt x="2448" y="0"/>
                  </a:lnTo>
                  <a:lnTo>
                    <a:pt x="0" y="774"/>
                  </a:lnTo>
                  <a:lnTo>
                    <a:pt x="5387" y="3096"/>
                  </a:lnTo>
                  <a:lnTo>
                    <a:pt x="11265" y="5419"/>
                  </a:lnTo>
                  <a:lnTo>
                    <a:pt x="17632" y="7741"/>
                  </a:lnTo>
                  <a:lnTo>
                    <a:pt x="23020" y="9677"/>
                  </a:lnTo>
                  <a:lnTo>
                    <a:pt x="29387" y="12000"/>
                  </a:lnTo>
                  <a:lnTo>
                    <a:pt x="35755" y="14322"/>
                  </a:lnTo>
                  <a:lnTo>
                    <a:pt x="42122" y="17032"/>
                  </a:lnTo>
                  <a:lnTo>
                    <a:pt x="48489" y="19741"/>
                  </a:lnTo>
                  <a:lnTo>
                    <a:pt x="55346" y="22064"/>
                  </a:lnTo>
                  <a:lnTo>
                    <a:pt x="61714" y="24774"/>
                  </a:lnTo>
                  <a:lnTo>
                    <a:pt x="68081" y="27483"/>
                  </a:lnTo>
                  <a:lnTo>
                    <a:pt x="74448" y="30580"/>
                  </a:lnTo>
                  <a:lnTo>
                    <a:pt x="80816" y="34064"/>
                  </a:lnTo>
                  <a:lnTo>
                    <a:pt x="86204" y="37161"/>
                  </a:lnTo>
                  <a:lnTo>
                    <a:pt x="92081" y="41032"/>
                  </a:lnTo>
                  <a:lnTo>
                    <a:pt x="97959" y="4490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cxnSp>
        <p:nvCxnSpPr>
          <p:cNvPr id="3552" name="Google Shape;3552;p32"/>
          <p:cNvCxnSpPr/>
          <p:nvPr/>
        </p:nvCxnSpPr>
        <p:spPr>
          <a:xfrm>
            <a:off x="6429375" y="2517775"/>
            <a:ext cx="509586" cy="3174"/>
          </a:xfrm>
          <a:prstGeom prst="straightConnector1">
            <a:avLst/>
          </a:prstGeom>
          <a:noFill/>
          <a:ln cap="flat" cmpd="sng" w="38100">
            <a:solidFill>
              <a:srgbClr val="FF3300"/>
            </a:solidFill>
            <a:prstDash val="solid"/>
            <a:miter lim="8000"/>
            <a:headEnd len="sm" w="sm" type="none"/>
            <a:tailEnd len="sm" w="sm" type="none"/>
          </a:ln>
        </p:spPr>
      </p:cxnSp>
      <p:cxnSp>
        <p:nvCxnSpPr>
          <p:cNvPr id="3553" name="Google Shape;3553;p32"/>
          <p:cNvCxnSpPr/>
          <p:nvPr/>
        </p:nvCxnSpPr>
        <p:spPr>
          <a:xfrm>
            <a:off x="5995987" y="2346325"/>
            <a:ext cx="152399" cy="82550"/>
          </a:xfrm>
          <a:prstGeom prst="straightConnector1">
            <a:avLst/>
          </a:prstGeom>
          <a:noFill/>
          <a:ln cap="flat" cmpd="sng" w="38100">
            <a:solidFill>
              <a:srgbClr val="FF3300"/>
            </a:solidFill>
            <a:prstDash val="solid"/>
            <a:miter lim="8000"/>
            <a:headEnd len="sm" w="sm" type="none"/>
            <a:tailEnd len="sm" w="sm" type="none"/>
          </a:ln>
        </p:spPr>
      </p:cxnSp>
      <p:sp>
        <p:nvSpPr>
          <p:cNvPr id="3554" name="Google Shape;3554;p32"/>
          <p:cNvSpPr/>
          <p:nvPr/>
        </p:nvSpPr>
        <p:spPr>
          <a:xfrm>
            <a:off x="5314950" y="4352925"/>
            <a:ext cx="2979736" cy="1455737"/>
          </a:xfrm>
          <a:custGeom>
            <a:rect b="b" l="l" r="r" t="t"/>
            <a:pathLst>
              <a:path extrusionOk="0" h="120000" w="120000">
                <a:moveTo>
                  <a:pt x="56835" y="3009"/>
                </a:moveTo>
                <a:cubicBezTo>
                  <a:pt x="51401" y="5103"/>
                  <a:pt x="49291" y="12824"/>
                  <a:pt x="44240" y="14263"/>
                </a:cubicBezTo>
                <a:cubicBezTo>
                  <a:pt x="39190" y="15703"/>
                  <a:pt x="32669" y="10599"/>
                  <a:pt x="26531" y="11908"/>
                </a:cubicBezTo>
                <a:cubicBezTo>
                  <a:pt x="20394" y="13217"/>
                  <a:pt x="11124" y="16488"/>
                  <a:pt x="7160" y="22246"/>
                </a:cubicBezTo>
                <a:cubicBezTo>
                  <a:pt x="3260" y="28004"/>
                  <a:pt x="4219" y="38473"/>
                  <a:pt x="3196" y="46194"/>
                </a:cubicBezTo>
                <a:cubicBezTo>
                  <a:pt x="2173" y="53914"/>
                  <a:pt x="0" y="62682"/>
                  <a:pt x="895" y="69094"/>
                </a:cubicBezTo>
                <a:cubicBezTo>
                  <a:pt x="1854" y="75507"/>
                  <a:pt x="3644" y="79563"/>
                  <a:pt x="8886" y="85059"/>
                </a:cubicBezTo>
                <a:cubicBezTo>
                  <a:pt x="14128" y="90556"/>
                  <a:pt x="23782" y="97099"/>
                  <a:pt x="32285" y="102202"/>
                </a:cubicBezTo>
                <a:cubicBezTo>
                  <a:pt x="40788" y="107306"/>
                  <a:pt x="50442" y="113326"/>
                  <a:pt x="59648" y="115943"/>
                </a:cubicBezTo>
                <a:cubicBezTo>
                  <a:pt x="68854" y="118560"/>
                  <a:pt x="79659" y="119999"/>
                  <a:pt x="87586" y="117906"/>
                </a:cubicBezTo>
                <a:cubicBezTo>
                  <a:pt x="95514" y="115812"/>
                  <a:pt x="101907" y="109792"/>
                  <a:pt x="107149" y="103773"/>
                </a:cubicBezTo>
                <a:cubicBezTo>
                  <a:pt x="112392" y="97753"/>
                  <a:pt x="117826" y="94220"/>
                  <a:pt x="118913" y="81657"/>
                </a:cubicBezTo>
                <a:cubicBezTo>
                  <a:pt x="120000" y="69094"/>
                  <a:pt x="117314" y="40043"/>
                  <a:pt x="113542" y="28658"/>
                </a:cubicBezTo>
                <a:cubicBezTo>
                  <a:pt x="109770" y="17273"/>
                  <a:pt x="102226" y="17535"/>
                  <a:pt x="96089" y="13086"/>
                </a:cubicBezTo>
                <a:cubicBezTo>
                  <a:pt x="89952" y="8636"/>
                  <a:pt x="83239" y="3402"/>
                  <a:pt x="76718" y="1701"/>
                </a:cubicBezTo>
                <a:cubicBezTo>
                  <a:pt x="70197" y="0"/>
                  <a:pt x="62269" y="916"/>
                  <a:pt x="56835" y="3009"/>
                </a:cubicBez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555" name="Google Shape;3555;p32"/>
          <p:cNvCxnSpPr/>
          <p:nvPr/>
        </p:nvCxnSpPr>
        <p:spPr>
          <a:xfrm rot="-5400000">
            <a:off x="7551736" y="5089525"/>
            <a:ext cx="523874" cy="139699"/>
          </a:xfrm>
          <a:prstGeom prst="straightConnector1">
            <a:avLst/>
          </a:prstGeom>
          <a:noFill/>
          <a:ln cap="flat" cmpd="sng" w="12700">
            <a:solidFill>
              <a:schemeClr val="lt2"/>
            </a:solidFill>
            <a:prstDash val="solid"/>
            <a:miter lim="8000"/>
            <a:headEnd len="sm" w="sm" type="none"/>
            <a:tailEnd len="sm" w="sm" type="none"/>
          </a:ln>
        </p:spPr>
      </p:cxnSp>
      <p:grpSp>
        <p:nvGrpSpPr>
          <p:cNvPr id="3556" name="Google Shape;3556;p32"/>
          <p:cNvGrpSpPr/>
          <p:nvPr/>
        </p:nvGrpSpPr>
        <p:grpSpPr>
          <a:xfrm>
            <a:off x="7464425" y="5226050"/>
            <a:ext cx="198436" cy="365124"/>
            <a:chOff x="7464425" y="5226050"/>
            <a:chExt cx="198436" cy="365124"/>
          </a:xfrm>
        </p:grpSpPr>
        <p:sp>
          <p:nvSpPr>
            <p:cNvPr id="3557" name="Google Shape;3557;p32"/>
            <p:cNvSpPr/>
            <p:nvPr/>
          </p:nvSpPr>
          <p:spPr>
            <a:xfrm>
              <a:off x="7464425" y="5507037"/>
              <a:ext cx="198436" cy="84137"/>
            </a:xfrm>
            <a:prstGeom prst="parallelogram">
              <a:avLst>
                <a:gd fmla="val 8321" name="adj"/>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58" name="Google Shape;3558;p32"/>
            <p:cNvSpPr txBox="1"/>
            <p:nvPr/>
          </p:nvSpPr>
          <p:spPr>
            <a:xfrm>
              <a:off x="7564436" y="5227637"/>
              <a:ext cx="92074" cy="280987"/>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59" name="Google Shape;3559;p32"/>
            <p:cNvSpPr txBox="1"/>
            <p:nvPr/>
          </p:nvSpPr>
          <p:spPr>
            <a:xfrm>
              <a:off x="7466011" y="5308600"/>
              <a:ext cx="125412" cy="280987"/>
            </a:xfrm>
            <a:prstGeom prst="rect">
              <a:avLst/>
            </a:prstGeom>
            <a:solidFill>
              <a:schemeClr val="folHlink"/>
            </a:solidFill>
            <a:ln cap="flat" cmpd="sng" w="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60" name="Google Shape;3560;p32"/>
            <p:cNvSpPr/>
            <p:nvPr/>
          </p:nvSpPr>
          <p:spPr>
            <a:xfrm>
              <a:off x="7464425" y="5226050"/>
              <a:ext cx="198436" cy="84137"/>
            </a:xfrm>
            <a:prstGeom prst="parallelogram">
              <a:avLst>
                <a:gd fmla="val 8321" name="adj"/>
              </a:avLst>
            </a:prstGeom>
            <a:solidFill>
              <a:schemeClr val="folHlink"/>
            </a:solidFill>
            <a:ln cap="flat" cmpd="sng" w="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561" name="Google Shape;3561;p32"/>
            <p:cNvCxnSpPr/>
            <p:nvPr/>
          </p:nvCxnSpPr>
          <p:spPr>
            <a:xfrm>
              <a:off x="7662861" y="5232400"/>
              <a:ext cx="0" cy="274636"/>
            </a:xfrm>
            <a:prstGeom prst="straightConnector1">
              <a:avLst/>
            </a:prstGeom>
            <a:noFill/>
            <a:ln cap="flat" cmpd="sng" w="9525">
              <a:solidFill>
                <a:schemeClr val="lt2"/>
              </a:solidFill>
              <a:prstDash val="solid"/>
              <a:miter lim="8000"/>
              <a:headEnd len="sm" w="sm" type="none"/>
              <a:tailEnd len="sm" w="sm" type="none"/>
            </a:ln>
          </p:spPr>
        </p:cxnSp>
        <p:cxnSp>
          <p:nvCxnSpPr>
            <p:cNvPr id="3562" name="Google Shape;3562;p32"/>
            <p:cNvCxnSpPr/>
            <p:nvPr/>
          </p:nvCxnSpPr>
          <p:spPr>
            <a:xfrm flipH="1">
              <a:off x="7591424" y="5507037"/>
              <a:ext cx="71436" cy="82550"/>
            </a:xfrm>
            <a:prstGeom prst="straightConnector1">
              <a:avLst/>
            </a:prstGeom>
            <a:noFill/>
            <a:ln cap="flat" cmpd="sng" w="9525">
              <a:solidFill>
                <a:schemeClr val="lt2"/>
              </a:solidFill>
              <a:prstDash val="solid"/>
              <a:miter lim="8000"/>
              <a:headEnd len="sm" w="sm" type="none"/>
              <a:tailEnd len="sm" w="sm" type="none"/>
            </a:ln>
          </p:spPr>
        </p:cxnSp>
        <p:sp>
          <p:nvSpPr>
            <p:cNvPr id="3563" name="Google Shape;3563;p32"/>
            <p:cNvSpPr txBox="1"/>
            <p:nvPr/>
          </p:nvSpPr>
          <p:spPr>
            <a:xfrm>
              <a:off x="7481886" y="5345112"/>
              <a:ext cx="82550" cy="161925"/>
            </a:xfrm>
            <a:prstGeom prst="rect">
              <a:avLst/>
            </a:prstGeom>
            <a:solidFill>
              <a:schemeClr val="folHlink"/>
            </a:solidFill>
            <a:ln cap="flat" cmpd="sng" w="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64" name="Google Shape;3564;p32"/>
            <p:cNvSpPr txBox="1"/>
            <p:nvPr/>
          </p:nvSpPr>
          <p:spPr>
            <a:xfrm>
              <a:off x="7493000" y="5394325"/>
              <a:ext cx="63500" cy="57150"/>
            </a:xfrm>
            <a:prstGeom prst="rect">
              <a:avLst/>
            </a:prstGeom>
            <a:solidFill>
              <a:schemeClr val="folHlink"/>
            </a:solidFill>
            <a:ln cap="flat" cmpd="sng" w="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cxnSp>
        <p:nvCxnSpPr>
          <p:cNvPr id="3565" name="Google Shape;3565;p32"/>
          <p:cNvCxnSpPr/>
          <p:nvPr/>
        </p:nvCxnSpPr>
        <p:spPr>
          <a:xfrm flipH="1" rot="-5400000">
            <a:off x="7697786" y="5370512"/>
            <a:ext cx="3174" cy="85724"/>
          </a:xfrm>
          <a:prstGeom prst="straightConnector1">
            <a:avLst/>
          </a:prstGeom>
          <a:noFill/>
          <a:ln cap="flat" cmpd="sng" w="12700">
            <a:solidFill>
              <a:schemeClr val="lt2"/>
            </a:solidFill>
            <a:prstDash val="solid"/>
            <a:miter lim="8000"/>
            <a:headEnd len="sm" w="sm" type="none"/>
            <a:tailEnd len="sm" w="sm" type="none"/>
          </a:ln>
        </p:spPr>
      </p:cxnSp>
      <p:cxnSp>
        <p:nvCxnSpPr>
          <p:cNvPr id="3566" name="Google Shape;3566;p32"/>
          <p:cNvCxnSpPr/>
          <p:nvPr/>
        </p:nvCxnSpPr>
        <p:spPr>
          <a:xfrm rot="10800000">
            <a:off x="7883525" y="5046662"/>
            <a:ext cx="0" cy="114300"/>
          </a:xfrm>
          <a:prstGeom prst="straightConnector1">
            <a:avLst/>
          </a:prstGeom>
          <a:noFill/>
          <a:ln cap="flat" cmpd="sng" w="12700">
            <a:solidFill>
              <a:schemeClr val="lt2"/>
            </a:solidFill>
            <a:prstDash val="solid"/>
            <a:miter lim="8000"/>
            <a:headEnd len="sm" w="sm" type="none"/>
            <a:tailEnd len="sm" w="sm" type="none"/>
          </a:ln>
        </p:spPr>
      </p:cxnSp>
      <p:sp>
        <p:nvSpPr>
          <p:cNvPr id="3567" name="Google Shape;3567;p32"/>
          <p:cNvSpPr/>
          <p:nvPr/>
        </p:nvSpPr>
        <p:spPr>
          <a:xfrm>
            <a:off x="7467600" y="4860925"/>
            <a:ext cx="496886" cy="130175"/>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568" name="Google Shape;3568;p32"/>
          <p:cNvCxnSpPr/>
          <p:nvPr/>
        </p:nvCxnSpPr>
        <p:spPr>
          <a:xfrm>
            <a:off x="7467600" y="4849812"/>
            <a:ext cx="0" cy="80961"/>
          </a:xfrm>
          <a:prstGeom prst="straightConnector1">
            <a:avLst/>
          </a:prstGeom>
          <a:noFill/>
          <a:ln cap="flat" cmpd="sng" w="19050">
            <a:solidFill>
              <a:srgbClr val="FF3300"/>
            </a:solidFill>
            <a:prstDash val="solid"/>
            <a:miter lim="8000"/>
            <a:headEnd len="sm" w="sm" type="none"/>
            <a:tailEnd len="sm" w="sm" type="none"/>
          </a:ln>
        </p:spPr>
      </p:cxnSp>
      <p:cxnSp>
        <p:nvCxnSpPr>
          <p:cNvPr id="3569" name="Google Shape;3569;p32"/>
          <p:cNvCxnSpPr/>
          <p:nvPr/>
        </p:nvCxnSpPr>
        <p:spPr>
          <a:xfrm>
            <a:off x="7964486" y="4849812"/>
            <a:ext cx="0" cy="80961"/>
          </a:xfrm>
          <a:prstGeom prst="straightConnector1">
            <a:avLst/>
          </a:prstGeom>
          <a:noFill/>
          <a:ln cap="flat" cmpd="sng" w="19050">
            <a:solidFill>
              <a:srgbClr val="FF3300"/>
            </a:solidFill>
            <a:prstDash val="solid"/>
            <a:miter lim="8000"/>
            <a:headEnd len="sm" w="sm" type="none"/>
            <a:tailEnd len="sm" w="sm" type="none"/>
          </a:ln>
        </p:spPr>
      </p:cxnSp>
      <p:sp>
        <p:nvSpPr>
          <p:cNvPr id="3570" name="Google Shape;3570;p32"/>
          <p:cNvSpPr txBox="1"/>
          <p:nvPr/>
        </p:nvSpPr>
        <p:spPr>
          <a:xfrm>
            <a:off x="7467600" y="4849812"/>
            <a:ext cx="492125" cy="79375"/>
          </a:xfrm>
          <a:prstGeom prst="rect">
            <a:avLst/>
          </a:prstGeom>
          <a:solidFill>
            <a:srgbClr val="FF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71" name="Google Shape;3571;p32"/>
          <p:cNvSpPr/>
          <p:nvPr/>
        </p:nvSpPr>
        <p:spPr>
          <a:xfrm>
            <a:off x="7462836" y="4756150"/>
            <a:ext cx="496886" cy="152399"/>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572" name="Google Shape;3572;p32"/>
          <p:cNvGrpSpPr/>
          <p:nvPr/>
        </p:nvGrpSpPr>
        <p:grpSpPr>
          <a:xfrm>
            <a:off x="7581899" y="4789486"/>
            <a:ext cx="247649" cy="88901"/>
            <a:chOff x="4521200" y="1346200"/>
            <a:chExt cx="222249" cy="155575"/>
          </a:xfrm>
        </p:grpSpPr>
        <p:cxnSp>
          <p:nvCxnSpPr>
            <p:cNvPr id="3573" name="Google Shape;3573;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574" name="Google Shape;3574;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575" name="Google Shape;3575;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grpSp>
        <p:nvGrpSpPr>
          <p:cNvPr id="3576" name="Google Shape;3576;p32"/>
          <p:cNvGrpSpPr/>
          <p:nvPr/>
        </p:nvGrpSpPr>
        <p:grpSpPr>
          <a:xfrm flipH="1" rot="10800000">
            <a:off x="7581899" y="4787898"/>
            <a:ext cx="247649" cy="88901"/>
            <a:chOff x="4521200" y="1346200"/>
            <a:chExt cx="222249" cy="155575"/>
          </a:xfrm>
        </p:grpSpPr>
        <p:cxnSp>
          <p:nvCxnSpPr>
            <p:cNvPr id="3577" name="Google Shape;3577;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578" name="Google Shape;3578;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579" name="Google Shape;3579;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sp>
        <p:nvSpPr>
          <p:cNvPr id="3580" name="Google Shape;3580;p32"/>
          <p:cNvSpPr/>
          <p:nvPr/>
        </p:nvSpPr>
        <p:spPr>
          <a:xfrm>
            <a:off x="6657975" y="4584700"/>
            <a:ext cx="490537" cy="130175"/>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581" name="Google Shape;3581;p32"/>
          <p:cNvCxnSpPr/>
          <p:nvPr/>
        </p:nvCxnSpPr>
        <p:spPr>
          <a:xfrm>
            <a:off x="7148511" y="4573587"/>
            <a:ext cx="0" cy="80961"/>
          </a:xfrm>
          <a:prstGeom prst="straightConnector1">
            <a:avLst/>
          </a:prstGeom>
          <a:noFill/>
          <a:ln cap="flat" cmpd="sng" w="19050">
            <a:solidFill>
              <a:srgbClr val="FF3300"/>
            </a:solidFill>
            <a:prstDash val="solid"/>
            <a:miter lim="8000"/>
            <a:headEnd len="sm" w="sm" type="none"/>
            <a:tailEnd len="sm" w="sm" type="none"/>
          </a:ln>
        </p:spPr>
      </p:cxnSp>
      <p:sp>
        <p:nvSpPr>
          <p:cNvPr id="3582" name="Google Shape;3582;p32"/>
          <p:cNvSpPr txBox="1"/>
          <p:nvPr/>
        </p:nvSpPr>
        <p:spPr>
          <a:xfrm>
            <a:off x="6651625" y="4573587"/>
            <a:ext cx="492125" cy="79375"/>
          </a:xfrm>
          <a:prstGeom prst="rect">
            <a:avLst/>
          </a:prstGeom>
          <a:solidFill>
            <a:srgbClr val="FF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83" name="Google Shape;3583;p32"/>
          <p:cNvSpPr/>
          <p:nvPr/>
        </p:nvSpPr>
        <p:spPr>
          <a:xfrm>
            <a:off x="6646861" y="4479925"/>
            <a:ext cx="496886" cy="152399"/>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584" name="Google Shape;3584;p32"/>
          <p:cNvGrpSpPr/>
          <p:nvPr/>
        </p:nvGrpSpPr>
        <p:grpSpPr>
          <a:xfrm>
            <a:off x="6765924" y="4513261"/>
            <a:ext cx="247649" cy="88901"/>
            <a:chOff x="4521200" y="1346200"/>
            <a:chExt cx="222249" cy="155575"/>
          </a:xfrm>
        </p:grpSpPr>
        <p:cxnSp>
          <p:nvCxnSpPr>
            <p:cNvPr id="3585" name="Google Shape;3585;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586" name="Google Shape;3586;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587" name="Google Shape;3587;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grpSp>
        <p:nvGrpSpPr>
          <p:cNvPr id="3588" name="Google Shape;3588;p32"/>
          <p:cNvGrpSpPr/>
          <p:nvPr/>
        </p:nvGrpSpPr>
        <p:grpSpPr>
          <a:xfrm flipH="1" rot="10800000">
            <a:off x="6765924" y="4511673"/>
            <a:ext cx="247649" cy="88901"/>
            <a:chOff x="4521200" y="1346200"/>
            <a:chExt cx="222249" cy="155575"/>
          </a:xfrm>
        </p:grpSpPr>
        <p:cxnSp>
          <p:nvCxnSpPr>
            <p:cNvPr id="3589" name="Google Shape;3589;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590" name="Google Shape;3590;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591" name="Google Shape;3591;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sp>
        <p:nvSpPr>
          <p:cNvPr id="3592" name="Google Shape;3592;p32"/>
          <p:cNvSpPr/>
          <p:nvPr/>
        </p:nvSpPr>
        <p:spPr>
          <a:xfrm>
            <a:off x="5986462" y="4889500"/>
            <a:ext cx="496886" cy="130175"/>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593" name="Google Shape;3593;p32"/>
          <p:cNvCxnSpPr/>
          <p:nvPr/>
        </p:nvCxnSpPr>
        <p:spPr>
          <a:xfrm>
            <a:off x="5986462" y="4878387"/>
            <a:ext cx="0" cy="80961"/>
          </a:xfrm>
          <a:prstGeom prst="straightConnector1">
            <a:avLst/>
          </a:prstGeom>
          <a:noFill/>
          <a:ln cap="flat" cmpd="sng" w="19050">
            <a:solidFill>
              <a:srgbClr val="FF3300"/>
            </a:solidFill>
            <a:prstDash val="solid"/>
            <a:miter lim="8000"/>
            <a:headEnd len="sm" w="sm" type="none"/>
            <a:tailEnd len="sm" w="sm" type="none"/>
          </a:ln>
        </p:spPr>
      </p:cxnSp>
      <p:cxnSp>
        <p:nvCxnSpPr>
          <p:cNvPr id="3594" name="Google Shape;3594;p32"/>
          <p:cNvCxnSpPr/>
          <p:nvPr/>
        </p:nvCxnSpPr>
        <p:spPr>
          <a:xfrm>
            <a:off x="6483350" y="4878387"/>
            <a:ext cx="0" cy="80961"/>
          </a:xfrm>
          <a:prstGeom prst="straightConnector1">
            <a:avLst/>
          </a:prstGeom>
          <a:noFill/>
          <a:ln cap="flat" cmpd="sng" w="12700">
            <a:solidFill>
              <a:srgbClr val="FF3300"/>
            </a:solidFill>
            <a:prstDash val="solid"/>
            <a:miter lim="8000"/>
            <a:headEnd len="sm" w="sm" type="none"/>
            <a:tailEnd len="sm" w="sm" type="none"/>
          </a:ln>
        </p:spPr>
      </p:cxnSp>
      <p:sp>
        <p:nvSpPr>
          <p:cNvPr id="3595" name="Google Shape;3595;p32"/>
          <p:cNvSpPr txBox="1"/>
          <p:nvPr/>
        </p:nvSpPr>
        <p:spPr>
          <a:xfrm>
            <a:off x="5986462" y="4878387"/>
            <a:ext cx="492125" cy="79375"/>
          </a:xfrm>
          <a:prstGeom prst="rect">
            <a:avLst/>
          </a:prstGeom>
          <a:solidFill>
            <a:srgbClr val="FF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96" name="Google Shape;3596;p32"/>
          <p:cNvSpPr/>
          <p:nvPr/>
        </p:nvSpPr>
        <p:spPr>
          <a:xfrm>
            <a:off x="5981700" y="4784725"/>
            <a:ext cx="496886" cy="152399"/>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597" name="Google Shape;3597;p32"/>
          <p:cNvGrpSpPr/>
          <p:nvPr/>
        </p:nvGrpSpPr>
        <p:grpSpPr>
          <a:xfrm>
            <a:off x="6100761" y="4818061"/>
            <a:ext cx="247649" cy="88901"/>
            <a:chOff x="4521200" y="1346200"/>
            <a:chExt cx="222249" cy="155575"/>
          </a:xfrm>
        </p:grpSpPr>
        <p:cxnSp>
          <p:nvCxnSpPr>
            <p:cNvPr id="3598" name="Google Shape;3598;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599" name="Google Shape;3599;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600" name="Google Shape;3600;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grpSp>
        <p:nvGrpSpPr>
          <p:cNvPr id="3601" name="Google Shape;3601;p32"/>
          <p:cNvGrpSpPr/>
          <p:nvPr/>
        </p:nvGrpSpPr>
        <p:grpSpPr>
          <a:xfrm flipH="1" rot="10800000">
            <a:off x="6100761" y="4816473"/>
            <a:ext cx="247649" cy="88901"/>
            <a:chOff x="4521200" y="1346200"/>
            <a:chExt cx="222249" cy="155575"/>
          </a:xfrm>
        </p:grpSpPr>
        <p:cxnSp>
          <p:nvCxnSpPr>
            <p:cNvPr id="3602" name="Google Shape;3602;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603" name="Google Shape;3603;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604" name="Google Shape;3604;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cxnSp>
        <p:nvCxnSpPr>
          <p:cNvPr id="3605" name="Google Shape;3605;p32"/>
          <p:cNvCxnSpPr/>
          <p:nvPr/>
        </p:nvCxnSpPr>
        <p:spPr>
          <a:xfrm>
            <a:off x="7096125" y="4691062"/>
            <a:ext cx="376236" cy="120649"/>
          </a:xfrm>
          <a:prstGeom prst="straightConnector1">
            <a:avLst/>
          </a:prstGeom>
          <a:noFill/>
          <a:ln cap="flat" cmpd="sng" w="38100">
            <a:solidFill>
              <a:srgbClr val="FF3300"/>
            </a:solidFill>
            <a:prstDash val="solid"/>
            <a:miter lim="8000"/>
            <a:headEnd len="sm" w="sm" type="none"/>
            <a:tailEnd len="sm" w="sm" type="none"/>
          </a:ln>
        </p:spPr>
      </p:cxnSp>
      <p:cxnSp>
        <p:nvCxnSpPr>
          <p:cNvPr id="3606" name="Google Shape;3606;p32"/>
          <p:cNvCxnSpPr/>
          <p:nvPr/>
        </p:nvCxnSpPr>
        <p:spPr>
          <a:xfrm flipH="1" rot="10800000">
            <a:off x="6443662" y="4703761"/>
            <a:ext cx="277811" cy="109537"/>
          </a:xfrm>
          <a:prstGeom prst="straightConnector1">
            <a:avLst/>
          </a:prstGeom>
          <a:noFill/>
          <a:ln cap="flat" cmpd="sng" w="38100">
            <a:solidFill>
              <a:srgbClr val="FF3300"/>
            </a:solidFill>
            <a:prstDash val="solid"/>
            <a:miter lim="8000"/>
            <a:headEnd len="sm" w="sm" type="none"/>
            <a:tailEnd len="sm" w="sm" type="none"/>
          </a:ln>
        </p:spPr>
      </p:cxnSp>
      <p:cxnSp>
        <p:nvCxnSpPr>
          <p:cNvPr id="3607" name="Google Shape;3607;p32"/>
          <p:cNvCxnSpPr/>
          <p:nvPr/>
        </p:nvCxnSpPr>
        <p:spPr>
          <a:xfrm>
            <a:off x="6486525" y="4906962"/>
            <a:ext cx="971550" cy="0"/>
          </a:xfrm>
          <a:prstGeom prst="straightConnector1">
            <a:avLst/>
          </a:prstGeom>
          <a:noFill/>
          <a:ln cap="flat" cmpd="sng" w="38100">
            <a:solidFill>
              <a:srgbClr val="FF3300"/>
            </a:solidFill>
            <a:prstDash val="solid"/>
            <a:miter lim="8000"/>
            <a:headEnd len="sm" w="sm" type="none"/>
            <a:tailEnd len="sm" w="sm" type="none"/>
          </a:ln>
        </p:spPr>
      </p:cxnSp>
      <p:cxnSp>
        <p:nvCxnSpPr>
          <p:cNvPr id="3608" name="Google Shape;3608;p32"/>
          <p:cNvCxnSpPr/>
          <p:nvPr/>
        </p:nvCxnSpPr>
        <p:spPr>
          <a:xfrm flipH="1">
            <a:off x="5781674" y="4652962"/>
            <a:ext cx="254000" cy="469899"/>
          </a:xfrm>
          <a:prstGeom prst="straightConnector1">
            <a:avLst/>
          </a:prstGeom>
          <a:noFill/>
          <a:ln cap="flat" cmpd="sng" w="9525">
            <a:solidFill>
              <a:schemeClr val="lt2"/>
            </a:solidFill>
            <a:prstDash val="solid"/>
            <a:miter lim="8000"/>
            <a:headEnd len="sm" w="sm" type="none"/>
            <a:tailEnd len="sm" w="sm" type="none"/>
          </a:ln>
        </p:spPr>
      </p:cxnSp>
      <p:cxnSp>
        <p:nvCxnSpPr>
          <p:cNvPr id="3609" name="Google Shape;3609;p32"/>
          <p:cNvCxnSpPr/>
          <p:nvPr/>
        </p:nvCxnSpPr>
        <p:spPr>
          <a:xfrm>
            <a:off x="5807075" y="4703762"/>
            <a:ext cx="196850" cy="0"/>
          </a:xfrm>
          <a:prstGeom prst="straightConnector1">
            <a:avLst/>
          </a:prstGeom>
          <a:noFill/>
          <a:ln cap="flat" cmpd="sng" w="9525">
            <a:solidFill>
              <a:schemeClr val="lt2"/>
            </a:solidFill>
            <a:prstDash val="solid"/>
            <a:miter lim="8000"/>
            <a:headEnd len="sm" w="sm" type="none"/>
            <a:tailEnd len="sm" w="sm" type="none"/>
          </a:ln>
        </p:spPr>
      </p:cxnSp>
      <p:cxnSp>
        <p:nvCxnSpPr>
          <p:cNvPr id="3610" name="Google Shape;3610;p32"/>
          <p:cNvCxnSpPr/>
          <p:nvPr/>
        </p:nvCxnSpPr>
        <p:spPr>
          <a:xfrm>
            <a:off x="5667375" y="5040312"/>
            <a:ext cx="153987" cy="0"/>
          </a:xfrm>
          <a:prstGeom prst="straightConnector1">
            <a:avLst/>
          </a:prstGeom>
          <a:noFill/>
          <a:ln cap="flat" cmpd="sng" w="9525">
            <a:solidFill>
              <a:schemeClr val="lt2"/>
            </a:solidFill>
            <a:prstDash val="solid"/>
            <a:miter lim="8000"/>
            <a:headEnd len="sm" w="sm" type="none"/>
            <a:tailEnd len="sm" w="sm" type="none"/>
          </a:ln>
        </p:spPr>
      </p:cxnSp>
      <p:cxnSp>
        <p:nvCxnSpPr>
          <p:cNvPr id="3611" name="Google Shape;3611;p32"/>
          <p:cNvCxnSpPr/>
          <p:nvPr/>
        </p:nvCxnSpPr>
        <p:spPr>
          <a:xfrm>
            <a:off x="5919787" y="5119687"/>
            <a:ext cx="490537" cy="0"/>
          </a:xfrm>
          <a:prstGeom prst="straightConnector1">
            <a:avLst/>
          </a:prstGeom>
          <a:noFill/>
          <a:ln cap="flat" cmpd="sng" w="9525">
            <a:solidFill>
              <a:schemeClr val="lt2"/>
            </a:solidFill>
            <a:prstDash val="solid"/>
            <a:miter lim="8000"/>
            <a:headEnd len="sm" w="sm" type="none"/>
            <a:tailEnd len="sm" w="sm" type="none"/>
          </a:ln>
        </p:spPr>
      </p:cxnSp>
      <p:cxnSp>
        <p:nvCxnSpPr>
          <p:cNvPr id="3612" name="Google Shape;3612;p32"/>
          <p:cNvCxnSpPr/>
          <p:nvPr/>
        </p:nvCxnSpPr>
        <p:spPr>
          <a:xfrm flipH="1">
            <a:off x="6159500" y="5027612"/>
            <a:ext cx="53974" cy="85724"/>
          </a:xfrm>
          <a:prstGeom prst="straightConnector1">
            <a:avLst/>
          </a:prstGeom>
          <a:noFill/>
          <a:ln cap="flat" cmpd="sng" w="9525">
            <a:solidFill>
              <a:schemeClr val="lt2"/>
            </a:solidFill>
            <a:prstDash val="solid"/>
            <a:miter lim="8000"/>
            <a:headEnd len="sm" w="sm" type="none"/>
            <a:tailEnd len="sm" w="sm" type="none"/>
          </a:ln>
        </p:spPr>
      </p:cxnSp>
      <p:cxnSp>
        <p:nvCxnSpPr>
          <p:cNvPr id="3613" name="Google Shape;3613;p32"/>
          <p:cNvCxnSpPr/>
          <p:nvPr/>
        </p:nvCxnSpPr>
        <p:spPr>
          <a:xfrm>
            <a:off x="5972175" y="5116512"/>
            <a:ext cx="1587" cy="82550"/>
          </a:xfrm>
          <a:prstGeom prst="straightConnector1">
            <a:avLst/>
          </a:prstGeom>
          <a:noFill/>
          <a:ln cap="flat" cmpd="sng" w="9525">
            <a:solidFill>
              <a:schemeClr val="lt2"/>
            </a:solidFill>
            <a:prstDash val="solid"/>
            <a:miter lim="8000"/>
            <a:headEnd len="sm" w="sm" type="none"/>
            <a:tailEnd len="sm" w="sm" type="none"/>
          </a:ln>
        </p:spPr>
      </p:cxnSp>
      <p:cxnSp>
        <p:nvCxnSpPr>
          <p:cNvPr id="3614" name="Google Shape;3614;p32"/>
          <p:cNvCxnSpPr/>
          <p:nvPr/>
        </p:nvCxnSpPr>
        <p:spPr>
          <a:xfrm rot="10800000">
            <a:off x="6369050" y="5124450"/>
            <a:ext cx="0" cy="76199"/>
          </a:xfrm>
          <a:prstGeom prst="straightConnector1">
            <a:avLst/>
          </a:prstGeom>
          <a:noFill/>
          <a:ln cap="flat" cmpd="sng" w="9525">
            <a:solidFill>
              <a:schemeClr val="lt2"/>
            </a:solidFill>
            <a:prstDash val="solid"/>
            <a:miter lim="8000"/>
            <a:headEnd len="sm" w="sm" type="none"/>
            <a:tailEnd len="sm" w="sm" type="none"/>
          </a:ln>
        </p:spPr>
      </p:cxnSp>
      <p:cxnSp>
        <p:nvCxnSpPr>
          <p:cNvPr id="3615" name="Google Shape;3615;p32"/>
          <p:cNvCxnSpPr/>
          <p:nvPr/>
        </p:nvCxnSpPr>
        <p:spPr>
          <a:xfrm>
            <a:off x="6450012" y="4983162"/>
            <a:ext cx="503236" cy="269874"/>
          </a:xfrm>
          <a:prstGeom prst="straightConnector1">
            <a:avLst/>
          </a:prstGeom>
          <a:noFill/>
          <a:ln cap="flat" cmpd="sng" w="9525">
            <a:solidFill>
              <a:schemeClr val="lt2"/>
            </a:solidFill>
            <a:prstDash val="solid"/>
            <a:miter lim="8000"/>
            <a:headEnd len="sm" w="sm" type="none"/>
            <a:tailEnd len="sm" w="sm" type="none"/>
          </a:ln>
        </p:spPr>
      </p:cxnSp>
      <p:cxnSp>
        <p:nvCxnSpPr>
          <p:cNvPr id="3616" name="Google Shape;3616;p32"/>
          <p:cNvCxnSpPr/>
          <p:nvPr/>
        </p:nvCxnSpPr>
        <p:spPr>
          <a:xfrm>
            <a:off x="5899150" y="4918075"/>
            <a:ext cx="79375" cy="0"/>
          </a:xfrm>
          <a:prstGeom prst="straightConnector1">
            <a:avLst/>
          </a:prstGeom>
          <a:noFill/>
          <a:ln cap="flat" cmpd="sng" w="9525">
            <a:solidFill>
              <a:schemeClr val="lt2"/>
            </a:solidFill>
            <a:prstDash val="solid"/>
            <a:miter lim="8000"/>
            <a:headEnd len="sm" w="sm" type="none"/>
            <a:tailEnd len="sm" w="sm" type="none"/>
          </a:ln>
        </p:spPr>
      </p:cxnSp>
      <p:cxnSp>
        <p:nvCxnSpPr>
          <p:cNvPr id="3617" name="Google Shape;3617;p32"/>
          <p:cNvCxnSpPr/>
          <p:nvPr/>
        </p:nvCxnSpPr>
        <p:spPr>
          <a:xfrm flipH="1">
            <a:off x="5988050" y="3440112"/>
            <a:ext cx="3174" cy="134936"/>
          </a:xfrm>
          <a:prstGeom prst="straightConnector1">
            <a:avLst/>
          </a:prstGeom>
          <a:noFill/>
          <a:ln cap="flat" cmpd="sng" w="9525">
            <a:solidFill>
              <a:schemeClr val="lt2"/>
            </a:solidFill>
            <a:prstDash val="solid"/>
            <a:miter lim="8000"/>
            <a:headEnd len="sm" w="sm" type="none"/>
            <a:tailEnd len="sm" w="sm" type="none"/>
          </a:ln>
        </p:spPr>
      </p:cxnSp>
      <p:cxnSp>
        <p:nvCxnSpPr>
          <p:cNvPr id="3618" name="Google Shape;3618;p32"/>
          <p:cNvCxnSpPr/>
          <p:nvPr/>
        </p:nvCxnSpPr>
        <p:spPr>
          <a:xfrm flipH="1" rot="10800000">
            <a:off x="7285036" y="2422524"/>
            <a:ext cx="123824" cy="87311"/>
          </a:xfrm>
          <a:prstGeom prst="straightConnector1">
            <a:avLst/>
          </a:prstGeom>
          <a:noFill/>
          <a:ln cap="flat" cmpd="sng" w="38100">
            <a:solidFill>
              <a:srgbClr val="FF3300"/>
            </a:solidFill>
            <a:prstDash val="solid"/>
            <a:miter lim="8000"/>
            <a:headEnd len="sm" w="sm" type="none"/>
            <a:tailEnd len="sm" w="sm" type="none"/>
          </a:ln>
        </p:spPr>
      </p:cxnSp>
      <p:cxnSp>
        <p:nvCxnSpPr>
          <p:cNvPr id="3619" name="Google Shape;3619;p32"/>
          <p:cNvCxnSpPr/>
          <p:nvPr/>
        </p:nvCxnSpPr>
        <p:spPr>
          <a:xfrm>
            <a:off x="7112000" y="2595561"/>
            <a:ext cx="0" cy="98425"/>
          </a:xfrm>
          <a:prstGeom prst="straightConnector1">
            <a:avLst/>
          </a:prstGeom>
          <a:noFill/>
          <a:ln cap="flat" cmpd="sng" w="19050">
            <a:solidFill>
              <a:srgbClr val="FF3300"/>
            </a:solidFill>
            <a:prstDash val="solid"/>
            <a:miter lim="8000"/>
            <a:headEnd len="sm" w="sm" type="none"/>
            <a:tailEnd len="sm" w="sm" type="none"/>
          </a:ln>
        </p:spPr>
      </p:cxnSp>
      <p:cxnSp>
        <p:nvCxnSpPr>
          <p:cNvPr id="3620" name="Google Shape;3620;p32"/>
          <p:cNvCxnSpPr/>
          <p:nvPr/>
        </p:nvCxnSpPr>
        <p:spPr>
          <a:xfrm flipH="1" rot="10800000">
            <a:off x="7296150" y="2492374"/>
            <a:ext cx="263525" cy="288925"/>
          </a:xfrm>
          <a:prstGeom prst="straightConnector1">
            <a:avLst/>
          </a:prstGeom>
          <a:noFill/>
          <a:ln cap="flat" cmpd="sng" w="38100">
            <a:solidFill>
              <a:srgbClr val="FF3300"/>
            </a:solidFill>
            <a:prstDash val="solid"/>
            <a:miter lim="8000"/>
            <a:headEnd len="sm" w="sm" type="none"/>
            <a:tailEnd len="sm" w="sm" type="none"/>
          </a:ln>
        </p:spPr>
      </p:cxnSp>
      <p:cxnSp>
        <p:nvCxnSpPr>
          <p:cNvPr id="3621" name="Google Shape;3621;p32"/>
          <p:cNvCxnSpPr/>
          <p:nvPr/>
        </p:nvCxnSpPr>
        <p:spPr>
          <a:xfrm>
            <a:off x="7648575" y="2490786"/>
            <a:ext cx="0" cy="196850"/>
          </a:xfrm>
          <a:prstGeom prst="straightConnector1">
            <a:avLst/>
          </a:prstGeom>
          <a:noFill/>
          <a:ln cap="flat" cmpd="sng" w="38100">
            <a:solidFill>
              <a:srgbClr val="FF3300"/>
            </a:solidFill>
            <a:prstDash val="solid"/>
            <a:miter lim="8000"/>
            <a:headEnd len="sm" w="sm" type="none"/>
            <a:tailEnd len="sm" w="sm" type="none"/>
          </a:ln>
        </p:spPr>
      </p:cxnSp>
      <p:cxnSp>
        <p:nvCxnSpPr>
          <p:cNvPr id="3622" name="Google Shape;3622;p32"/>
          <p:cNvCxnSpPr/>
          <p:nvPr/>
        </p:nvCxnSpPr>
        <p:spPr>
          <a:xfrm>
            <a:off x="7302500" y="2797175"/>
            <a:ext cx="188912" cy="0"/>
          </a:xfrm>
          <a:prstGeom prst="straightConnector1">
            <a:avLst/>
          </a:prstGeom>
          <a:noFill/>
          <a:ln cap="flat" cmpd="sng" w="38100">
            <a:solidFill>
              <a:srgbClr val="FF3300"/>
            </a:solidFill>
            <a:prstDash val="solid"/>
            <a:miter lim="8000"/>
            <a:headEnd len="sm" w="sm" type="none"/>
            <a:tailEnd len="sm" w="sm" type="none"/>
          </a:ln>
        </p:spPr>
      </p:cxnSp>
      <p:cxnSp>
        <p:nvCxnSpPr>
          <p:cNvPr id="3623" name="Google Shape;3623;p32"/>
          <p:cNvCxnSpPr/>
          <p:nvPr/>
        </p:nvCxnSpPr>
        <p:spPr>
          <a:xfrm flipH="1" rot="10800000">
            <a:off x="5597525" y="3663950"/>
            <a:ext cx="168274" cy="3174"/>
          </a:xfrm>
          <a:prstGeom prst="straightConnector1">
            <a:avLst/>
          </a:prstGeom>
          <a:noFill/>
          <a:ln cap="flat" cmpd="sng" w="9525">
            <a:solidFill>
              <a:schemeClr val="lt2"/>
            </a:solidFill>
            <a:prstDash val="solid"/>
            <a:miter lim="8000"/>
            <a:headEnd len="sm" w="sm" type="none"/>
            <a:tailEnd len="sm" w="sm" type="none"/>
          </a:ln>
        </p:spPr>
      </p:cxnSp>
      <p:cxnSp>
        <p:nvCxnSpPr>
          <p:cNvPr id="3624" name="Google Shape;3624;p32"/>
          <p:cNvCxnSpPr/>
          <p:nvPr/>
        </p:nvCxnSpPr>
        <p:spPr>
          <a:xfrm flipH="1" rot="10800000">
            <a:off x="7716836" y="2190750"/>
            <a:ext cx="238124" cy="168274"/>
          </a:xfrm>
          <a:prstGeom prst="straightConnector1">
            <a:avLst/>
          </a:prstGeom>
          <a:noFill/>
          <a:ln cap="flat" cmpd="sng" w="38100">
            <a:solidFill>
              <a:srgbClr val="FF3300"/>
            </a:solidFill>
            <a:prstDash val="solid"/>
            <a:miter lim="8000"/>
            <a:headEnd len="sm" w="sm" type="none"/>
            <a:tailEnd len="sm" w="sm" type="none"/>
          </a:ln>
        </p:spPr>
      </p:cxnSp>
      <p:cxnSp>
        <p:nvCxnSpPr>
          <p:cNvPr id="3625" name="Google Shape;3625;p32"/>
          <p:cNvCxnSpPr/>
          <p:nvPr/>
        </p:nvCxnSpPr>
        <p:spPr>
          <a:xfrm>
            <a:off x="7848600" y="2787650"/>
            <a:ext cx="185736" cy="0"/>
          </a:xfrm>
          <a:prstGeom prst="straightConnector1">
            <a:avLst/>
          </a:prstGeom>
          <a:noFill/>
          <a:ln cap="flat" cmpd="sng" w="38100">
            <a:solidFill>
              <a:srgbClr val="FF3300"/>
            </a:solidFill>
            <a:prstDash val="solid"/>
            <a:miter lim="8000"/>
            <a:headEnd len="sm" w="sm" type="none"/>
            <a:tailEnd len="sm" w="sm" type="none"/>
          </a:ln>
        </p:spPr>
      </p:cxnSp>
      <p:cxnSp>
        <p:nvCxnSpPr>
          <p:cNvPr id="3626" name="Google Shape;3626;p32"/>
          <p:cNvCxnSpPr/>
          <p:nvPr/>
        </p:nvCxnSpPr>
        <p:spPr>
          <a:xfrm flipH="1">
            <a:off x="7002461" y="2863850"/>
            <a:ext cx="98425" cy="704850"/>
          </a:xfrm>
          <a:prstGeom prst="straightConnector1">
            <a:avLst/>
          </a:prstGeom>
          <a:noFill/>
          <a:ln cap="flat" cmpd="sng" w="38100">
            <a:solidFill>
              <a:srgbClr val="FF3300"/>
            </a:solidFill>
            <a:prstDash val="solid"/>
            <a:miter lim="8000"/>
            <a:headEnd len="sm" w="sm" type="none"/>
            <a:tailEnd len="sm" w="sm" type="none"/>
          </a:ln>
        </p:spPr>
      </p:cxnSp>
      <p:cxnSp>
        <p:nvCxnSpPr>
          <p:cNvPr id="3627" name="Google Shape;3627;p32"/>
          <p:cNvCxnSpPr/>
          <p:nvPr/>
        </p:nvCxnSpPr>
        <p:spPr>
          <a:xfrm flipH="1">
            <a:off x="7593011" y="2863850"/>
            <a:ext cx="111125" cy="727074"/>
          </a:xfrm>
          <a:prstGeom prst="straightConnector1">
            <a:avLst/>
          </a:prstGeom>
          <a:noFill/>
          <a:ln cap="flat" cmpd="sng" w="38100">
            <a:solidFill>
              <a:srgbClr val="FF3300"/>
            </a:solidFill>
            <a:prstDash val="solid"/>
            <a:miter lim="8000"/>
            <a:headEnd len="sm" w="sm" type="none"/>
            <a:tailEnd len="sm" w="sm" type="none"/>
          </a:ln>
        </p:spPr>
      </p:cxnSp>
      <p:sp>
        <p:nvSpPr>
          <p:cNvPr id="3628" name="Google Shape;3628;p32"/>
          <p:cNvSpPr/>
          <p:nvPr/>
        </p:nvSpPr>
        <p:spPr>
          <a:xfrm>
            <a:off x="6937375" y="2498725"/>
            <a:ext cx="346074" cy="87311"/>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629" name="Google Shape;3629;p32"/>
          <p:cNvCxnSpPr/>
          <p:nvPr/>
        </p:nvCxnSpPr>
        <p:spPr>
          <a:xfrm>
            <a:off x="6937375" y="2490786"/>
            <a:ext cx="0" cy="53974"/>
          </a:xfrm>
          <a:prstGeom prst="straightConnector1">
            <a:avLst/>
          </a:prstGeom>
          <a:noFill/>
          <a:ln cap="flat" cmpd="sng" w="19050">
            <a:solidFill>
              <a:srgbClr val="FF3300"/>
            </a:solidFill>
            <a:prstDash val="solid"/>
            <a:miter lim="8000"/>
            <a:headEnd len="sm" w="sm" type="none"/>
            <a:tailEnd len="sm" w="sm" type="none"/>
          </a:ln>
        </p:spPr>
      </p:cxnSp>
      <p:cxnSp>
        <p:nvCxnSpPr>
          <p:cNvPr id="3630" name="Google Shape;3630;p32"/>
          <p:cNvCxnSpPr/>
          <p:nvPr/>
        </p:nvCxnSpPr>
        <p:spPr>
          <a:xfrm>
            <a:off x="7283450" y="2490786"/>
            <a:ext cx="0" cy="53974"/>
          </a:xfrm>
          <a:prstGeom prst="straightConnector1">
            <a:avLst/>
          </a:prstGeom>
          <a:noFill/>
          <a:ln cap="flat" cmpd="sng" w="19050">
            <a:solidFill>
              <a:srgbClr val="FF3300"/>
            </a:solidFill>
            <a:prstDash val="solid"/>
            <a:miter lim="8000"/>
            <a:headEnd len="sm" w="sm" type="none"/>
            <a:tailEnd len="sm" w="sm" type="none"/>
          </a:ln>
        </p:spPr>
      </p:cxnSp>
      <p:sp>
        <p:nvSpPr>
          <p:cNvPr id="3631" name="Google Shape;3631;p32"/>
          <p:cNvSpPr txBox="1"/>
          <p:nvPr/>
        </p:nvSpPr>
        <p:spPr>
          <a:xfrm>
            <a:off x="6937375" y="2490786"/>
            <a:ext cx="342899" cy="53974"/>
          </a:xfrm>
          <a:prstGeom prst="rect">
            <a:avLst/>
          </a:prstGeom>
          <a:solidFill>
            <a:srgbClr val="FF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632" name="Google Shape;3632;p32"/>
          <p:cNvSpPr/>
          <p:nvPr/>
        </p:nvSpPr>
        <p:spPr>
          <a:xfrm>
            <a:off x="6934200" y="2427286"/>
            <a:ext cx="346074" cy="103186"/>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633" name="Google Shape;3633;p32"/>
          <p:cNvGrpSpPr/>
          <p:nvPr/>
        </p:nvGrpSpPr>
        <p:grpSpPr>
          <a:xfrm>
            <a:off x="7018337" y="2449511"/>
            <a:ext cx="171450" cy="60324"/>
            <a:chOff x="4521200" y="1346200"/>
            <a:chExt cx="222249" cy="155575"/>
          </a:xfrm>
        </p:grpSpPr>
        <p:cxnSp>
          <p:nvCxnSpPr>
            <p:cNvPr id="3634" name="Google Shape;3634;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635" name="Google Shape;3635;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636" name="Google Shape;3636;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grpSp>
        <p:nvGrpSpPr>
          <p:cNvPr id="3637" name="Google Shape;3637;p32"/>
          <p:cNvGrpSpPr/>
          <p:nvPr/>
        </p:nvGrpSpPr>
        <p:grpSpPr>
          <a:xfrm flipH="1" rot="10800000">
            <a:off x="7018337" y="2449512"/>
            <a:ext cx="171450" cy="58736"/>
            <a:chOff x="4521200" y="1346200"/>
            <a:chExt cx="222249" cy="155575"/>
          </a:xfrm>
        </p:grpSpPr>
        <p:cxnSp>
          <p:nvCxnSpPr>
            <p:cNvPr id="3638" name="Google Shape;3638;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639" name="Google Shape;3639;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640" name="Google Shape;3640;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sp>
        <p:nvSpPr>
          <p:cNvPr id="3641" name="Google Shape;3641;p32"/>
          <p:cNvSpPr/>
          <p:nvPr/>
        </p:nvSpPr>
        <p:spPr>
          <a:xfrm>
            <a:off x="7410450" y="2400300"/>
            <a:ext cx="346074" cy="87311"/>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642" name="Google Shape;3642;p32"/>
          <p:cNvCxnSpPr/>
          <p:nvPr/>
        </p:nvCxnSpPr>
        <p:spPr>
          <a:xfrm>
            <a:off x="7410450" y="2392361"/>
            <a:ext cx="0" cy="53974"/>
          </a:xfrm>
          <a:prstGeom prst="straightConnector1">
            <a:avLst/>
          </a:prstGeom>
          <a:noFill/>
          <a:ln cap="flat" cmpd="sng" w="19050">
            <a:solidFill>
              <a:srgbClr val="FF3300"/>
            </a:solidFill>
            <a:prstDash val="solid"/>
            <a:miter lim="8000"/>
            <a:headEnd len="sm" w="sm" type="none"/>
            <a:tailEnd len="sm" w="sm" type="none"/>
          </a:ln>
        </p:spPr>
      </p:cxnSp>
      <p:cxnSp>
        <p:nvCxnSpPr>
          <p:cNvPr id="3643" name="Google Shape;3643;p32"/>
          <p:cNvCxnSpPr/>
          <p:nvPr/>
        </p:nvCxnSpPr>
        <p:spPr>
          <a:xfrm>
            <a:off x="7756525" y="2392361"/>
            <a:ext cx="0" cy="53974"/>
          </a:xfrm>
          <a:prstGeom prst="straightConnector1">
            <a:avLst/>
          </a:prstGeom>
          <a:noFill/>
          <a:ln cap="flat" cmpd="sng" w="19050">
            <a:solidFill>
              <a:srgbClr val="FF3300"/>
            </a:solidFill>
            <a:prstDash val="solid"/>
            <a:miter lim="8000"/>
            <a:headEnd len="sm" w="sm" type="none"/>
            <a:tailEnd len="sm" w="sm" type="none"/>
          </a:ln>
        </p:spPr>
      </p:cxnSp>
      <p:sp>
        <p:nvSpPr>
          <p:cNvPr id="3644" name="Google Shape;3644;p32"/>
          <p:cNvSpPr txBox="1"/>
          <p:nvPr/>
        </p:nvSpPr>
        <p:spPr>
          <a:xfrm>
            <a:off x="7410450" y="2392361"/>
            <a:ext cx="342899" cy="53974"/>
          </a:xfrm>
          <a:prstGeom prst="rect">
            <a:avLst/>
          </a:prstGeom>
          <a:solidFill>
            <a:srgbClr val="FF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645" name="Google Shape;3645;p32"/>
          <p:cNvSpPr/>
          <p:nvPr/>
        </p:nvSpPr>
        <p:spPr>
          <a:xfrm>
            <a:off x="7407275" y="2328861"/>
            <a:ext cx="346074" cy="103186"/>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646" name="Google Shape;3646;p32"/>
          <p:cNvGrpSpPr/>
          <p:nvPr/>
        </p:nvGrpSpPr>
        <p:grpSpPr>
          <a:xfrm>
            <a:off x="7491412" y="2351086"/>
            <a:ext cx="171450" cy="60324"/>
            <a:chOff x="4521200" y="1346200"/>
            <a:chExt cx="222249" cy="155575"/>
          </a:xfrm>
        </p:grpSpPr>
        <p:cxnSp>
          <p:nvCxnSpPr>
            <p:cNvPr id="3647" name="Google Shape;3647;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648" name="Google Shape;3648;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649" name="Google Shape;3649;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grpSp>
        <p:nvGrpSpPr>
          <p:cNvPr id="3650" name="Google Shape;3650;p32"/>
          <p:cNvGrpSpPr/>
          <p:nvPr/>
        </p:nvGrpSpPr>
        <p:grpSpPr>
          <a:xfrm flipH="1" rot="10800000">
            <a:off x="7491412" y="2351087"/>
            <a:ext cx="171450" cy="58736"/>
            <a:chOff x="4521200" y="1346200"/>
            <a:chExt cx="222249" cy="155575"/>
          </a:xfrm>
        </p:grpSpPr>
        <p:cxnSp>
          <p:nvCxnSpPr>
            <p:cNvPr id="3651" name="Google Shape;3651;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652" name="Google Shape;3652;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653" name="Google Shape;3653;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sp>
        <p:nvSpPr>
          <p:cNvPr id="3654" name="Google Shape;3654;p32"/>
          <p:cNvSpPr/>
          <p:nvPr/>
        </p:nvSpPr>
        <p:spPr>
          <a:xfrm>
            <a:off x="7497761" y="2778125"/>
            <a:ext cx="346074" cy="87311"/>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655" name="Google Shape;3655;p32"/>
          <p:cNvCxnSpPr/>
          <p:nvPr/>
        </p:nvCxnSpPr>
        <p:spPr>
          <a:xfrm>
            <a:off x="7497761" y="2770186"/>
            <a:ext cx="0" cy="53974"/>
          </a:xfrm>
          <a:prstGeom prst="straightConnector1">
            <a:avLst/>
          </a:prstGeom>
          <a:noFill/>
          <a:ln cap="flat" cmpd="sng" w="19050">
            <a:solidFill>
              <a:srgbClr val="FF3300"/>
            </a:solidFill>
            <a:prstDash val="solid"/>
            <a:miter lim="8000"/>
            <a:headEnd len="sm" w="sm" type="none"/>
            <a:tailEnd len="sm" w="sm" type="none"/>
          </a:ln>
        </p:spPr>
      </p:cxnSp>
      <p:cxnSp>
        <p:nvCxnSpPr>
          <p:cNvPr id="3656" name="Google Shape;3656;p32"/>
          <p:cNvCxnSpPr/>
          <p:nvPr/>
        </p:nvCxnSpPr>
        <p:spPr>
          <a:xfrm>
            <a:off x="7843836" y="2770186"/>
            <a:ext cx="0" cy="53974"/>
          </a:xfrm>
          <a:prstGeom prst="straightConnector1">
            <a:avLst/>
          </a:prstGeom>
          <a:noFill/>
          <a:ln cap="flat" cmpd="sng" w="19050">
            <a:solidFill>
              <a:srgbClr val="FF3300"/>
            </a:solidFill>
            <a:prstDash val="solid"/>
            <a:miter lim="8000"/>
            <a:headEnd len="sm" w="sm" type="none"/>
            <a:tailEnd len="sm" w="sm" type="none"/>
          </a:ln>
        </p:spPr>
      </p:cxnSp>
      <p:sp>
        <p:nvSpPr>
          <p:cNvPr id="3657" name="Google Shape;3657;p32"/>
          <p:cNvSpPr txBox="1"/>
          <p:nvPr/>
        </p:nvSpPr>
        <p:spPr>
          <a:xfrm>
            <a:off x="7497761" y="2770186"/>
            <a:ext cx="342899" cy="53974"/>
          </a:xfrm>
          <a:prstGeom prst="rect">
            <a:avLst/>
          </a:prstGeom>
          <a:solidFill>
            <a:srgbClr val="FF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658" name="Google Shape;3658;p32"/>
          <p:cNvSpPr/>
          <p:nvPr/>
        </p:nvSpPr>
        <p:spPr>
          <a:xfrm>
            <a:off x="7494586" y="2706686"/>
            <a:ext cx="346074" cy="103186"/>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659" name="Google Shape;3659;p32"/>
          <p:cNvGrpSpPr/>
          <p:nvPr/>
        </p:nvGrpSpPr>
        <p:grpSpPr>
          <a:xfrm>
            <a:off x="7578725" y="2728911"/>
            <a:ext cx="171450" cy="60324"/>
            <a:chOff x="4521200" y="1346200"/>
            <a:chExt cx="222249" cy="155575"/>
          </a:xfrm>
        </p:grpSpPr>
        <p:cxnSp>
          <p:nvCxnSpPr>
            <p:cNvPr id="3660" name="Google Shape;3660;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661" name="Google Shape;3661;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662" name="Google Shape;3662;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grpSp>
        <p:nvGrpSpPr>
          <p:cNvPr id="3663" name="Google Shape;3663;p32"/>
          <p:cNvGrpSpPr/>
          <p:nvPr/>
        </p:nvGrpSpPr>
        <p:grpSpPr>
          <a:xfrm flipH="1" rot="10800000">
            <a:off x="7578725" y="2728912"/>
            <a:ext cx="171450" cy="58736"/>
            <a:chOff x="4521200" y="1346200"/>
            <a:chExt cx="222249" cy="155575"/>
          </a:xfrm>
        </p:grpSpPr>
        <p:cxnSp>
          <p:nvCxnSpPr>
            <p:cNvPr id="3664" name="Google Shape;3664;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665" name="Google Shape;3665;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666" name="Google Shape;3666;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sp>
        <p:nvSpPr>
          <p:cNvPr id="3667" name="Google Shape;3667;p32"/>
          <p:cNvSpPr/>
          <p:nvPr/>
        </p:nvSpPr>
        <p:spPr>
          <a:xfrm>
            <a:off x="6946900" y="2765425"/>
            <a:ext cx="346074" cy="87311"/>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668" name="Google Shape;3668;p32"/>
          <p:cNvCxnSpPr/>
          <p:nvPr/>
        </p:nvCxnSpPr>
        <p:spPr>
          <a:xfrm>
            <a:off x="6946900" y="2757486"/>
            <a:ext cx="0" cy="53974"/>
          </a:xfrm>
          <a:prstGeom prst="straightConnector1">
            <a:avLst/>
          </a:prstGeom>
          <a:noFill/>
          <a:ln cap="flat" cmpd="sng" w="19050">
            <a:solidFill>
              <a:srgbClr val="FF3300"/>
            </a:solidFill>
            <a:prstDash val="solid"/>
            <a:miter lim="8000"/>
            <a:headEnd len="sm" w="sm" type="none"/>
            <a:tailEnd len="sm" w="sm" type="none"/>
          </a:ln>
        </p:spPr>
      </p:cxnSp>
      <p:cxnSp>
        <p:nvCxnSpPr>
          <p:cNvPr id="3669" name="Google Shape;3669;p32"/>
          <p:cNvCxnSpPr/>
          <p:nvPr/>
        </p:nvCxnSpPr>
        <p:spPr>
          <a:xfrm>
            <a:off x="7292975" y="2757486"/>
            <a:ext cx="0" cy="53974"/>
          </a:xfrm>
          <a:prstGeom prst="straightConnector1">
            <a:avLst/>
          </a:prstGeom>
          <a:noFill/>
          <a:ln cap="flat" cmpd="sng" w="19050">
            <a:solidFill>
              <a:srgbClr val="FF3300"/>
            </a:solidFill>
            <a:prstDash val="solid"/>
            <a:miter lim="8000"/>
            <a:headEnd len="sm" w="sm" type="none"/>
            <a:tailEnd len="sm" w="sm" type="none"/>
          </a:ln>
        </p:spPr>
      </p:cxnSp>
      <p:sp>
        <p:nvSpPr>
          <p:cNvPr id="3670" name="Google Shape;3670;p32"/>
          <p:cNvSpPr txBox="1"/>
          <p:nvPr/>
        </p:nvSpPr>
        <p:spPr>
          <a:xfrm>
            <a:off x="6946900" y="2757486"/>
            <a:ext cx="342899" cy="53974"/>
          </a:xfrm>
          <a:prstGeom prst="rect">
            <a:avLst/>
          </a:prstGeom>
          <a:solidFill>
            <a:srgbClr val="FF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671" name="Google Shape;3671;p32"/>
          <p:cNvSpPr/>
          <p:nvPr/>
        </p:nvSpPr>
        <p:spPr>
          <a:xfrm>
            <a:off x="6943725" y="2693986"/>
            <a:ext cx="346074" cy="103186"/>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672" name="Google Shape;3672;p32"/>
          <p:cNvGrpSpPr/>
          <p:nvPr/>
        </p:nvGrpSpPr>
        <p:grpSpPr>
          <a:xfrm>
            <a:off x="7027862" y="2716211"/>
            <a:ext cx="171450" cy="60324"/>
            <a:chOff x="4521200" y="1346200"/>
            <a:chExt cx="222249" cy="155575"/>
          </a:xfrm>
        </p:grpSpPr>
        <p:cxnSp>
          <p:nvCxnSpPr>
            <p:cNvPr id="3673" name="Google Shape;3673;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674" name="Google Shape;3674;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675" name="Google Shape;3675;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grpSp>
        <p:nvGrpSpPr>
          <p:cNvPr id="3676" name="Google Shape;3676;p32"/>
          <p:cNvGrpSpPr/>
          <p:nvPr/>
        </p:nvGrpSpPr>
        <p:grpSpPr>
          <a:xfrm flipH="1" rot="10800000">
            <a:off x="7027862" y="2716212"/>
            <a:ext cx="171450" cy="58736"/>
            <a:chOff x="4521200" y="1346200"/>
            <a:chExt cx="222249" cy="155575"/>
          </a:xfrm>
        </p:grpSpPr>
        <p:cxnSp>
          <p:nvCxnSpPr>
            <p:cNvPr id="3677" name="Google Shape;3677;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678" name="Google Shape;3678;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679" name="Google Shape;3679;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sp>
        <p:nvSpPr>
          <p:cNvPr id="3680" name="Google Shape;3680;p32"/>
          <p:cNvSpPr/>
          <p:nvPr/>
        </p:nvSpPr>
        <p:spPr>
          <a:xfrm>
            <a:off x="7469186" y="3654425"/>
            <a:ext cx="358775" cy="95250"/>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681" name="Google Shape;3681;p32"/>
          <p:cNvCxnSpPr/>
          <p:nvPr/>
        </p:nvCxnSpPr>
        <p:spPr>
          <a:xfrm>
            <a:off x="7469186" y="3646487"/>
            <a:ext cx="0" cy="58737"/>
          </a:xfrm>
          <a:prstGeom prst="straightConnector1">
            <a:avLst/>
          </a:prstGeom>
          <a:noFill/>
          <a:ln cap="flat" cmpd="sng" w="19050">
            <a:solidFill>
              <a:srgbClr val="FF3300"/>
            </a:solidFill>
            <a:prstDash val="solid"/>
            <a:miter lim="8000"/>
            <a:headEnd len="sm" w="sm" type="none"/>
            <a:tailEnd len="sm" w="sm" type="none"/>
          </a:ln>
        </p:spPr>
      </p:cxnSp>
      <p:cxnSp>
        <p:nvCxnSpPr>
          <p:cNvPr id="3682" name="Google Shape;3682;p32"/>
          <p:cNvCxnSpPr/>
          <p:nvPr/>
        </p:nvCxnSpPr>
        <p:spPr>
          <a:xfrm>
            <a:off x="7827961" y="3646487"/>
            <a:ext cx="0" cy="58737"/>
          </a:xfrm>
          <a:prstGeom prst="straightConnector1">
            <a:avLst/>
          </a:prstGeom>
          <a:noFill/>
          <a:ln cap="flat" cmpd="sng" w="19050">
            <a:solidFill>
              <a:srgbClr val="FF3300"/>
            </a:solidFill>
            <a:prstDash val="solid"/>
            <a:miter lim="8000"/>
            <a:headEnd len="sm" w="sm" type="none"/>
            <a:tailEnd len="sm" w="sm" type="none"/>
          </a:ln>
        </p:spPr>
      </p:cxnSp>
      <p:sp>
        <p:nvSpPr>
          <p:cNvPr id="3683" name="Google Shape;3683;p32"/>
          <p:cNvSpPr txBox="1"/>
          <p:nvPr/>
        </p:nvSpPr>
        <p:spPr>
          <a:xfrm>
            <a:off x="7469186" y="3646487"/>
            <a:ext cx="355600" cy="58737"/>
          </a:xfrm>
          <a:prstGeom prst="rect">
            <a:avLst/>
          </a:prstGeom>
          <a:solidFill>
            <a:srgbClr val="FF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684" name="Google Shape;3684;p32"/>
          <p:cNvSpPr/>
          <p:nvPr/>
        </p:nvSpPr>
        <p:spPr>
          <a:xfrm>
            <a:off x="7466011" y="3578225"/>
            <a:ext cx="358775" cy="111125"/>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685" name="Google Shape;3685;p32"/>
          <p:cNvGrpSpPr/>
          <p:nvPr/>
        </p:nvGrpSpPr>
        <p:grpSpPr>
          <a:xfrm>
            <a:off x="7551736" y="3602036"/>
            <a:ext cx="179386" cy="65087"/>
            <a:chOff x="4521200" y="1346200"/>
            <a:chExt cx="222249" cy="155575"/>
          </a:xfrm>
        </p:grpSpPr>
        <p:cxnSp>
          <p:nvCxnSpPr>
            <p:cNvPr id="3686" name="Google Shape;3686;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687" name="Google Shape;3687;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688" name="Google Shape;3688;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grpSp>
        <p:nvGrpSpPr>
          <p:cNvPr id="3689" name="Google Shape;3689;p32"/>
          <p:cNvGrpSpPr/>
          <p:nvPr/>
        </p:nvGrpSpPr>
        <p:grpSpPr>
          <a:xfrm flipH="1" rot="10800000">
            <a:off x="7551736" y="3602036"/>
            <a:ext cx="179386" cy="65087"/>
            <a:chOff x="4521200" y="1346200"/>
            <a:chExt cx="222249" cy="155575"/>
          </a:xfrm>
        </p:grpSpPr>
        <p:cxnSp>
          <p:nvCxnSpPr>
            <p:cNvPr id="3690" name="Google Shape;3690;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691" name="Google Shape;3691;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692" name="Google Shape;3692;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sp>
        <p:nvSpPr>
          <p:cNvPr id="3693" name="Google Shape;3693;p32"/>
          <p:cNvSpPr/>
          <p:nvPr/>
        </p:nvSpPr>
        <p:spPr>
          <a:xfrm>
            <a:off x="7172325" y="3929062"/>
            <a:ext cx="358775" cy="95250"/>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694" name="Google Shape;3694;p32"/>
          <p:cNvCxnSpPr/>
          <p:nvPr/>
        </p:nvCxnSpPr>
        <p:spPr>
          <a:xfrm>
            <a:off x="7172325" y="3921125"/>
            <a:ext cx="0" cy="58737"/>
          </a:xfrm>
          <a:prstGeom prst="straightConnector1">
            <a:avLst/>
          </a:prstGeom>
          <a:noFill/>
          <a:ln cap="flat" cmpd="sng" w="12700">
            <a:solidFill>
              <a:srgbClr val="FF3300"/>
            </a:solidFill>
            <a:prstDash val="solid"/>
            <a:miter lim="8000"/>
            <a:headEnd len="sm" w="sm" type="none"/>
            <a:tailEnd len="sm" w="sm" type="none"/>
          </a:ln>
        </p:spPr>
      </p:cxnSp>
      <p:cxnSp>
        <p:nvCxnSpPr>
          <p:cNvPr id="3695" name="Google Shape;3695;p32"/>
          <p:cNvCxnSpPr/>
          <p:nvPr/>
        </p:nvCxnSpPr>
        <p:spPr>
          <a:xfrm>
            <a:off x="7531100" y="3921125"/>
            <a:ext cx="0" cy="58737"/>
          </a:xfrm>
          <a:prstGeom prst="straightConnector1">
            <a:avLst/>
          </a:prstGeom>
          <a:noFill/>
          <a:ln cap="flat" cmpd="sng" w="19050">
            <a:solidFill>
              <a:srgbClr val="FF3300"/>
            </a:solidFill>
            <a:prstDash val="solid"/>
            <a:miter lim="8000"/>
            <a:headEnd len="sm" w="sm" type="none"/>
            <a:tailEnd len="sm" w="sm" type="none"/>
          </a:ln>
        </p:spPr>
      </p:cxnSp>
      <p:sp>
        <p:nvSpPr>
          <p:cNvPr id="3696" name="Google Shape;3696;p32"/>
          <p:cNvSpPr txBox="1"/>
          <p:nvPr/>
        </p:nvSpPr>
        <p:spPr>
          <a:xfrm>
            <a:off x="7178675" y="3921125"/>
            <a:ext cx="349250" cy="58737"/>
          </a:xfrm>
          <a:prstGeom prst="rect">
            <a:avLst/>
          </a:prstGeom>
          <a:solidFill>
            <a:srgbClr val="FF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697" name="Google Shape;3697;p32"/>
          <p:cNvSpPr/>
          <p:nvPr/>
        </p:nvSpPr>
        <p:spPr>
          <a:xfrm>
            <a:off x="7169150" y="3852862"/>
            <a:ext cx="358775" cy="111125"/>
          </a:xfrm>
          <a:prstGeom prst="ellipse">
            <a:avLst/>
          </a:prstGeom>
          <a:solidFill>
            <a:srgbClr val="FFCCFF"/>
          </a:solidFill>
          <a:ln cap="flat" cmpd="sng" w="19050">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698" name="Google Shape;3698;p32"/>
          <p:cNvGrpSpPr/>
          <p:nvPr/>
        </p:nvGrpSpPr>
        <p:grpSpPr>
          <a:xfrm>
            <a:off x="7254874" y="3876674"/>
            <a:ext cx="179386" cy="65087"/>
            <a:chOff x="4521200" y="1346200"/>
            <a:chExt cx="222249" cy="155575"/>
          </a:xfrm>
        </p:grpSpPr>
        <p:cxnSp>
          <p:nvCxnSpPr>
            <p:cNvPr id="3699" name="Google Shape;3699;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700" name="Google Shape;3700;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701" name="Google Shape;3701;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grpSp>
        <p:nvGrpSpPr>
          <p:cNvPr id="3702" name="Google Shape;3702;p32"/>
          <p:cNvGrpSpPr/>
          <p:nvPr/>
        </p:nvGrpSpPr>
        <p:grpSpPr>
          <a:xfrm flipH="1" rot="10800000">
            <a:off x="7254874" y="3876674"/>
            <a:ext cx="179386" cy="65087"/>
            <a:chOff x="4521200" y="1346200"/>
            <a:chExt cx="222249" cy="155575"/>
          </a:xfrm>
        </p:grpSpPr>
        <p:cxnSp>
          <p:nvCxnSpPr>
            <p:cNvPr id="3703" name="Google Shape;3703;p32"/>
            <p:cNvCxnSpPr/>
            <p:nvPr/>
          </p:nvCxnSpPr>
          <p:spPr>
            <a:xfrm flipH="1" rot="10800000">
              <a:off x="4521200" y="1346200"/>
              <a:ext cx="79375" cy="3174"/>
            </a:xfrm>
            <a:prstGeom prst="straightConnector1">
              <a:avLst/>
            </a:prstGeom>
            <a:noFill/>
            <a:ln cap="flat" cmpd="sng" w="28575">
              <a:solidFill>
                <a:srgbClr val="FF3300"/>
              </a:solidFill>
              <a:prstDash val="solid"/>
              <a:miter lim="8000"/>
              <a:headEnd len="sm" w="sm" type="none"/>
              <a:tailEnd len="sm" w="sm" type="none"/>
            </a:ln>
          </p:spPr>
        </p:cxnSp>
        <p:cxnSp>
          <p:nvCxnSpPr>
            <p:cNvPr id="3704" name="Google Shape;3704;p32"/>
            <p:cNvCxnSpPr/>
            <p:nvPr/>
          </p:nvCxnSpPr>
          <p:spPr>
            <a:xfrm>
              <a:off x="4673600" y="1501775"/>
              <a:ext cx="69849" cy="0"/>
            </a:xfrm>
            <a:prstGeom prst="straightConnector1">
              <a:avLst/>
            </a:prstGeom>
            <a:noFill/>
            <a:ln cap="flat" cmpd="sng" w="28575">
              <a:solidFill>
                <a:srgbClr val="FF3300"/>
              </a:solidFill>
              <a:prstDash val="solid"/>
              <a:miter lim="8000"/>
              <a:headEnd len="sm" w="sm" type="none"/>
              <a:tailEnd len="sm" w="sm" type="none"/>
            </a:ln>
          </p:spPr>
        </p:cxnSp>
        <p:cxnSp>
          <p:nvCxnSpPr>
            <p:cNvPr id="3705" name="Google Shape;3705;p32"/>
            <p:cNvCxnSpPr/>
            <p:nvPr/>
          </p:nvCxnSpPr>
          <p:spPr>
            <a:xfrm>
              <a:off x="4594225" y="1349375"/>
              <a:ext cx="82550" cy="152399"/>
            </a:xfrm>
            <a:prstGeom prst="straightConnector1">
              <a:avLst/>
            </a:prstGeom>
            <a:noFill/>
            <a:ln cap="flat" cmpd="sng" w="28575">
              <a:solidFill>
                <a:srgbClr val="FF3300"/>
              </a:solidFill>
              <a:prstDash val="solid"/>
              <a:miter lim="8000"/>
              <a:headEnd len="sm" w="sm" type="none"/>
              <a:tailEnd len="sm" w="sm" type="none"/>
            </a:ln>
          </p:spPr>
        </p:cxnSp>
      </p:grpSp>
      <p:cxnSp>
        <p:nvCxnSpPr>
          <p:cNvPr id="3706" name="Google Shape;3706;p32"/>
          <p:cNvCxnSpPr/>
          <p:nvPr/>
        </p:nvCxnSpPr>
        <p:spPr>
          <a:xfrm flipH="1" rot="10800000">
            <a:off x="6942136" y="4005262"/>
            <a:ext cx="263525" cy="482599"/>
          </a:xfrm>
          <a:prstGeom prst="straightConnector1">
            <a:avLst/>
          </a:prstGeom>
          <a:noFill/>
          <a:ln cap="flat" cmpd="sng" w="38100">
            <a:solidFill>
              <a:srgbClr val="FF3300"/>
            </a:solidFill>
            <a:prstDash val="solid"/>
            <a:miter lim="8000"/>
            <a:headEnd len="sm" w="sm" type="none"/>
            <a:tailEnd len="sm" w="sm" type="none"/>
          </a:ln>
        </p:spPr>
      </p:cxnSp>
      <p:grpSp>
        <p:nvGrpSpPr>
          <p:cNvPr id="3707" name="Google Shape;3707;p32"/>
          <p:cNvGrpSpPr/>
          <p:nvPr/>
        </p:nvGrpSpPr>
        <p:grpSpPr>
          <a:xfrm>
            <a:off x="5481637" y="3602037"/>
            <a:ext cx="173036" cy="219075"/>
            <a:chOff x="5991225" y="3846512"/>
            <a:chExt cx="300036" cy="454025"/>
          </a:xfrm>
        </p:grpSpPr>
        <p:sp>
          <p:nvSpPr>
            <p:cNvPr id="3708" name="Google Shape;3708;p32"/>
            <p:cNvSpPr txBox="1"/>
            <p:nvPr/>
          </p:nvSpPr>
          <p:spPr>
            <a:xfrm>
              <a:off x="6016625" y="4143375"/>
              <a:ext cx="242886" cy="88900"/>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09" name="Google Shape;3709;p32"/>
            <p:cNvSpPr txBox="1"/>
            <p:nvPr/>
          </p:nvSpPr>
          <p:spPr>
            <a:xfrm>
              <a:off x="5991225" y="4211637"/>
              <a:ext cx="300036" cy="88900"/>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10" name="Google Shape;3710;p32"/>
            <p:cNvSpPr txBox="1"/>
            <p:nvPr/>
          </p:nvSpPr>
          <p:spPr>
            <a:xfrm>
              <a:off x="6045200" y="4070350"/>
              <a:ext cx="188912" cy="88900"/>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11" name="Google Shape;3711;p32"/>
            <p:cNvSpPr txBox="1"/>
            <p:nvPr/>
          </p:nvSpPr>
          <p:spPr>
            <a:xfrm>
              <a:off x="6061075" y="3997325"/>
              <a:ext cx="153987" cy="88900"/>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12" name="Google Shape;3712;p32"/>
            <p:cNvSpPr txBox="1"/>
            <p:nvPr/>
          </p:nvSpPr>
          <p:spPr>
            <a:xfrm>
              <a:off x="6076950" y="3924300"/>
              <a:ext cx="117474" cy="88900"/>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13" name="Google Shape;3713;p32"/>
            <p:cNvSpPr txBox="1"/>
            <p:nvPr/>
          </p:nvSpPr>
          <p:spPr>
            <a:xfrm>
              <a:off x="6094412" y="3846512"/>
              <a:ext cx="80961" cy="88900"/>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714" name="Google Shape;3714;p32"/>
          <p:cNvGrpSpPr/>
          <p:nvPr/>
        </p:nvGrpSpPr>
        <p:grpSpPr>
          <a:xfrm>
            <a:off x="6810375" y="4968875"/>
            <a:ext cx="293687" cy="411161"/>
            <a:chOff x="6810375" y="4968875"/>
            <a:chExt cx="293687" cy="411161"/>
          </a:xfrm>
        </p:grpSpPr>
        <p:pic>
          <p:nvPicPr>
            <p:cNvPr descr="31u_bnrz[1]" id="3715" name="Google Shape;3715;p32"/>
            <p:cNvPicPr preferRelativeResize="0"/>
            <p:nvPr/>
          </p:nvPicPr>
          <p:blipFill rotWithShape="1">
            <a:blip r:embed="rId4">
              <a:alphaModFix/>
            </a:blip>
            <a:srcRect b="0" l="0" r="0" t="0"/>
            <a:stretch/>
          </p:blipFill>
          <p:spPr>
            <a:xfrm>
              <a:off x="6894511" y="5097462"/>
              <a:ext cx="192087" cy="276224"/>
            </a:xfrm>
            <a:prstGeom prst="rect">
              <a:avLst/>
            </a:prstGeom>
            <a:noFill/>
            <a:ln>
              <a:noFill/>
            </a:ln>
          </p:spPr>
        </p:pic>
        <p:sp>
          <p:nvSpPr>
            <p:cNvPr id="3716" name="Google Shape;3716;p32"/>
            <p:cNvSpPr/>
            <p:nvPr/>
          </p:nvSpPr>
          <p:spPr>
            <a:xfrm>
              <a:off x="7035800" y="4968875"/>
              <a:ext cx="65086" cy="82550"/>
            </a:xfrm>
            <a:custGeom>
              <a:rect b="b" l="l" r="r" t="t"/>
              <a:pathLst>
                <a:path extrusionOk="0" h="120000" w="120000">
                  <a:moveTo>
                    <a:pt x="97073" y="44903"/>
                  </a:moveTo>
                  <a:lnTo>
                    <a:pt x="100975" y="48000"/>
                  </a:lnTo>
                  <a:lnTo>
                    <a:pt x="104390" y="51483"/>
                  </a:lnTo>
                  <a:lnTo>
                    <a:pt x="106829" y="55354"/>
                  </a:lnTo>
                  <a:lnTo>
                    <a:pt x="108780" y="59612"/>
                  </a:lnTo>
                  <a:lnTo>
                    <a:pt x="109756" y="63483"/>
                  </a:lnTo>
                  <a:lnTo>
                    <a:pt x="109756" y="68129"/>
                  </a:lnTo>
                  <a:lnTo>
                    <a:pt x="107804" y="72387"/>
                  </a:lnTo>
                  <a:lnTo>
                    <a:pt x="105365" y="76258"/>
                  </a:lnTo>
                  <a:lnTo>
                    <a:pt x="101463" y="80903"/>
                  </a:lnTo>
                  <a:lnTo>
                    <a:pt x="97073" y="84774"/>
                  </a:lnTo>
                  <a:lnTo>
                    <a:pt x="91707" y="88258"/>
                  </a:lnTo>
                  <a:lnTo>
                    <a:pt x="86341" y="92129"/>
                  </a:lnTo>
                  <a:lnTo>
                    <a:pt x="80975" y="95225"/>
                  </a:lnTo>
                  <a:lnTo>
                    <a:pt x="75121" y="98709"/>
                  </a:lnTo>
                  <a:lnTo>
                    <a:pt x="69756" y="102193"/>
                  </a:lnTo>
                  <a:lnTo>
                    <a:pt x="64390" y="106064"/>
                  </a:lnTo>
                  <a:lnTo>
                    <a:pt x="62926" y="107612"/>
                  </a:lnTo>
                  <a:lnTo>
                    <a:pt x="61463" y="109161"/>
                  </a:lnTo>
                  <a:lnTo>
                    <a:pt x="60487" y="111096"/>
                  </a:lnTo>
                  <a:lnTo>
                    <a:pt x="59024" y="113032"/>
                  </a:lnTo>
                  <a:lnTo>
                    <a:pt x="58536" y="114580"/>
                  </a:lnTo>
                  <a:lnTo>
                    <a:pt x="58536" y="116516"/>
                  </a:lnTo>
                  <a:lnTo>
                    <a:pt x="59024" y="118064"/>
                  </a:lnTo>
                  <a:lnTo>
                    <a:pt x="60975" y="119612"/>
                  </a:lnTo>
                  <a:lnTo>
                    <a:pt x="63414" y="120000"/>
                  </a:lnTo>
                  <a:lnTo>
                    <a:pt x="65365" y="120000"/>
                  </a:lnTo>
                  <a:lnTo>
                    <a:pt x="67804" y="119612"/>
                  </a:lnTo>
                  <a:lnTo>
                    <a:pt x="69756" y="118064"/>
                  </a:lnTo>
                  <a:lnTo>
                    <a:pt x="75121" y="113419"/>
                  </a:lnTo>
                  <a:lnTo>
                    <a:pt x="81463" y="108387"/>
                  </a:lnTo>
                  <a:lnTo>
                    <a:pt x="87804" y="104129"/>
                  </a:lnTo>
                  <a:lnTo>
                    <a:pt x="94634" y="99483"/>
                  </a:lnTo>
                  <a:lnTo>
                    <a:pt x="100975" y="95225"/>
                  </a:lnTo>
                  <a:lnTo>
                    <a:pt x="106829" y="90193"/>
                  </a:lnTo>
                  <a:lnTo>
                    <a:pt x="112682" y="84774"/>
                  </a:lnTo>
                  <a:lnTo>
                    <a:pt x="116585" y="78967"/>
                  </a:lnTo>
                  <a:lnTo>
                    <a:pt x="119512" y="72387"/>
                  </a:lnTo>
                  <a:lnTo>
                    <a:pt x="120000" y="65806"/>
                  </a:lnTo>
                  <a:lnTo>
                    <a:pt x="118048" y="59225"/>
                  </a:lnTo>
                  <a:lnTo>
                    <a:pt x="115121" y="52645"/>
                  </a:lnTo>
                  <a:lnTo>
                    <a:pt x="110731" y="46451"/>
                  </a:lnTo>
                  <a:lnTo>
                    <a:pt x="104878" y="41419"/>
                  </a:lnTo>
                  <a:lnTo>
                    <a:pt x="98048" y="36387"/>
                  </a:lnTo>
                  <a:lnTo>
                    <a:pt x="91219" y="31741"/>
                  </a:lnTo>
                  <a:lnTo>
                    <a:pt x="86341" y="28645"/>
                  </a:lnTo>
                  <a:lnTo>
                    <a:pt x="80487" y="26322"/>
                  </a:lnTo>
                  <a:lnTo>
                    <a:pt x="74146" y="23225"/>
                  </a:lnTo>
                  <a:lnTo>
                    <a:pt x="67804" y="19741"/>
                  </a:lnTo>
                  <a:lnTo>
                    <a:pt x="61463" y="16645"/>
                  </a:lnTo>
                  <a:lnTo>
                    <a:pt x="54634" y="13548"/>
                  </a:lnTo>
                  <a:lnTo>
                    <a:pt x="47804" y="10838"/>
                  </a:lnTo>
                  <a:lnTo>
                    <a:pt x="41463" y="8516"/>
                  </a:lnTo>
                  <a:lnTo>
                    <a:pt x="35121" y="6193"/>
                  </a:lnTo>
                  <a:lnTo>
                    <a:pt x="28780" y="3870"/>
                  </a:lnTo>
                  <a:lnTo>
                    <a:pt x="22439" y="2709"/>
                  </a:lnTo>
                  <a:lnTo>
                    <a:pt x="17073" y="1161"/>
                  </a:lnTo>
                  <a:lnTo>
                    <a:pt x="11707" y="387"/>
                  </a:lnTo>
                  <a:lnTo>
                    <a:pt x="7317" y="0"/>
                  </a:lnTo>
                  <a:lnTo>
                    <a:pt x="3414" y="387"/>
                  </a:lnTo>
                  <a:lnTo>
                    <a:pt x="0" y="1161"/>
                  </a:lnTo>
                  <a:lnTo>
                    <a:pt x="3902" y="2322"/>
                  </a:lnTo>
                  <a:lnTo>
                    <a:pt x="8292" y="3483"/>
                  </a:lnTo>
                  <a:lnTo>
                    <a:pt x="13658" y="5419"/>
                  </a:lnTo>
                  <a:lnTo>
                    <a:pt x="18536" y="6967"/>
                  </a:lnTo>
                  <a:lnTo>
                    <a:pt x="24878" y="9290"/>
                  </a:lnTo>
                  <a:lnTo>
                    <a:pt x="31219" y="11612"/>
                  </a:lnTo>
                  <a:lnTo>
                    <a:pt x="38048" y="14322"/>
                  </a:lnTo>
                  <a:lnTo>
                    <a:pt x="44878" y="16645"/>
                  </a:lnTo>
                  <a:lnTo>
                    <a:pt x="51707" y="19741"/>
                  </a:lnTo>
                  <a:lnTo>
                    <a:pt x="58536" y="23225"/>
                  </a:lnTo>
                  <a:lnTo>
                    <a:pt x="65365" y="26709"/>
                  </a:lnTo>
                  <a:lnTo>
                    <a:pt x="72195" y="30193"/>
                  </a:lnTo>
                  <a:lnTo>
                    <a:pt x="79512" y="33677"/>
                  </a:lnTo>
                  <a:lnTo>
                    <a:pt x="85365" y="37161"/>
                  </a:lnTo>
                  <a:lnTo>
                    <a:pt x="91219" y="40645"/>
                  </a:lnTo>
                  <a:lnTo>
                    <a:pt x="97073" y="4490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17" name="Google Shape;3717;p32"/>
            <p:cNvSpPr/>
            <p:nvPr/>
          </p:nvSpPr>
          <p:spPr>
            <a:xfrm>
              <a:off x="6964361" y="5065712"/>
              <a:ext cx="22225" cy="49211"/>
            </a:xfrm>
            <a:custGeom>
              <a:rect b="b" l="l" r="r" t="t"/>
              <a:pathLst>
                <a:path extrusionOk="0" h="120000" w="120000">
                  <a:moveTo>
                    <a:pt x="44819" y="8983"/>
                  </a:moveTo>
                  <a:lnTo>
                    <a:pt x="41927" y="5133"/>
                  </a:lnTo>
                  <a:lnTo>
                    <a:pt x="36144" y="1925"/>
                  </a:lnTo>
                  <a:lnTo>
                    <a:pt x="27469" y="641"/>
                  </a:lnTo>
                  <a:lnTo>
                    <a:pt x="20240" y="0"/>
                  </a:lnTo>
                  <a:lnTo>
                    <a:pt x="11566" y="1283"/>
                  </a:lnTo>
                  <a:lnTo>
                    <a:pt x="4337" y="3208"/>
                  </a:lnTo>
                  <a:lnTo>
                    <a:pt x="0" y="7058"/>
                  </a:lnTo>
                  <a:lnTo>
                    <a:pt x="0" y="10909"/>
                  </a:lnTo>
                  <a:lnTo>
                    <a:pt x="7228" y="26951"/>
                  </a:lnTo>
                  <a:lnTo>
                    <a:pt x="21686" y="45561"/>
                  </a:lnTo>
                  <a:lnTo>
                    <a:pt x="39036" y="64171"/>
                  </a:lnTo>
                  <a:lnTo>
                    <a:pt x="59277" y="81497"/>
                  </a:lnTo>
                  <a:lnTo>
                    <a:pt x="79518" y="96898"/>
                  </a:lnTo>
                  <a:lnTo>
                    <a:pt x="98313" y="109732"/>
                  </a:lnTo>
                  <a:lnTo>
                    <a:pt x="111325" y="118074"/>
                  </a:lnTo>
                  <a:lnTo>
                    <a:pt x="119999" y="120000"/>
                  </a:lnTo>
                  <a:lnTo>
                    <a:pt x="115662" y="111657"/>
                  </a:lnTo>
                  <a:lnTo>
                    <a:pt x="108433" y="101390"/>
                  </a:lnTo>
                  <a:lnTo>
                    <a:pt x="98313" y="88556"/>
                  </a:lnTo>
                  <a:lnTo>
                    <a:pt x="85301" y="72513"/>
                  </a:lnTo>
                  <a:lnTo>
                    <a:pt x="73734" y="56470"/>
                  </a:lnTo>
                  <a:lnTo>
                    <a:pt x="62168" y="40427"/>
                  </a:lnTo>
                  <a:lnTo>
                    <a:pt x="52048" y="24385"/>
                  </a:lnTo>
                  <a:lnTo>
                    <a:pt x="44819" y="8983"/>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18" name="Google Shape;3718;p32"/>
            <p:cNvSpPr/>
            <p:nvPr/>
          </p:nvSpPr>
          <p:spPr>
            <a:xfrm>
              <a:off x="6954836" y="5038725"/>
              <a:ext cx="11112" cy="25399"/>
            </a:xfrm>
            <a:custGeom>
              <a:rect b="b" l="l" r="r" t="t"/>
              <a:pathLst>
                <a:path extrusionOk="0" h="120000" w="120000">
                  <a:moveTo>
                    <a:pt x="60000" y="12765"/>
                  </a:moveTo>
                  <a:lnTo>
                    <a:pt x="57272" y="7659"/>
                  </a:lnTo>
                  <a:lnTo>
                    <a:pt x="49090" y="2553"/>
                  </a:lnTo>
                  <a:lnTo>
                    <a:pt x="38181" y="0"/>
                  </a:lnTo>
                  <a:lnTo>
                    <a:pt x="27272" y="0"/>
                  </a:lnTo>
                  <a:lnTo>
                    <a:pt x="16363" y="1276"/>
                  </a:lnTo>
                  <a:lnTo>
                    <a:pt x="8181" y="3829"/>
                  </a:lnTo>
                  <a:lnTo>
                    <a:pt x="0" y="8936"/>
                  </a:lnTo>
                  <a:lnTo>
                    <a:pt x="0" y="14042"/>
                  </a:lnTo>
                  <a:lnTo>
                    <a:pt x="0" y="30638"/>
                  </a:lnTo>
                  <a:lnTo>
                    <a:pt x="10909" y="48510"/>
                  </a:lnTo>
                  <a:lnTo>
                    <a:pt x="21818" y="66382"/>
                  </a:lnTo>
                  <a:lnTo>
                    <a:pt x="38181" y="82978"/>
                  </a:lnTo>
                  <a:lnTo>
                    <a:pt x="57272" y="99574"/>
                  </a:lnTo>
                  <a:lnTo>
                    <a:pt x="76363" y="111063"/>
                  </a:lnTo>
                  <a:lnTo>
                    <a:pt x="100909" y="118723"/>
                  </a:lnTo>
                  <a:lnTo>
                    <a:pt x="114545" y="120000"/>
                  </a:lnTo>
                  <a:lnTo>
                    <a:pt x="120000" y="97021"/>
                  </a:lnTo>
                  <a:lnTo>
                    <a:pt x="103636" y="68936"/>
                  </a:lnTo>
                  <a:lnTo>
                    <a:pt x="84545" y="40851"/>
                  </a:lnTo>
                  <a:lnTo>
                    <a:pt x="60000" y="12765"/>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19" name="Google Shape;3719;p32"/>
            <p:cNvSpPr/>
            <p:nvPr/>
          </p:nvSpPr>
          <p:spPr>
            <a:xfrm>
              <a:off x="6945311" y="5021262"/>
              <a:ext cx="9524" cy="14287"/>
            </a:xfrm>
            <a:custGeom>
              <a:rect b="b" l="l" r="r" t="t"/>
              <a:pathLst>
                <a:path extrusionOk="0" h="120000" w="120000">
                  <a:moveTo>
                    <a:pt x="63157" y="15555"/>
                  </a:moveTo>
                  <a:lnTo>
                    <a:pt x="63157" y="17777"/>
                  </a:lnTo>
                  <a:lnTo>
                    <a:pt x="60000" y="8888"/>
                  </a:lnTo>
                  <a:lnTo>
                    <a:pt x="47368" y="2222"/>
                  </a:lnTo>
                  <a:lnTo>
                    <a:pt x="37894" y="0"/>
                  </a:lnTo>
                  <a:lnTo>
                    <a:pt x="22105" y="0"/>
                  </a:lnTo>
                  <a:lnTo>
                    <a:pt x="12631" y="2222"/>
                  </a:lnTo>
                  <a:lnTo>
                    <a:pt x="3157" y="8888"/>
                  </a:lnTo>
                  <a:lnTo>
                    <a:pt x="0" y="17777"/>
                  </a:lnTo>
                  <a:lnTo>
                    <a:pt x="0" y="24444"/>
                  </a:lnTo>
                  <a:lnTo>
                    <a:pt x="3157" y="37777"/>
                  </a:lnTo>
                  <a:lnTo>
                    <a:pt x="12631" y="53333"/>
                  </a:lnTo>
                  <a:lnTo>
                    <a:pt x="25263" y="71111"/>
                  </a:lnTo>
                  <a:lnTo>
                    <a:pt x="44210" y="86666"/>
                  </a:lnTo>
                  <a:lnTo>
                    <a:pt x="63157" y="102222"/>
                  </a:lnTo>
                  <a:lnTo>
                    <a:pt x="85263" y="111111"/>
                  </a:lnTo>
                  <a:lnTo>
                    <a:pt x="104210" y="120000"/>
                  </a:lnTo>
                  <a:lnTo>
                    <a:pt x="120000" y="120000"/>
                  </a:lnTo>
                  <a:lnTo>
                    <a:pt x="113684" y="93333"/>
                  </a:lnTo>
                  <a:lnTo>
                    <a:pt x="101052" y="64444"/>
                  </a:lnTo>
                  <a:lnTo>
                    <a:pt x="78947" y="35555"/>
                  </a:lnTo>
                  <a:lnTo>
                    <a:pt x="63157" y="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20" name="Google Shape;3720;p32"/>
            <p:cNvSpPr/>
            <p:nvPr/>
          </p:nvSpPr>
          <p:spPr>
            <a:xfrm>
              <a:off x="6937375" y="5008562"/>
              <a:ext cx="12699" cy="9524"/>
            </a:xfrm>
            <a:custGeom>
              <a:rect b="b" l="l" r="r" t="t"/>
              <a:pathLst>
                <a:path extrusionOk="0" h="120000" w="120000">
                  <a:moveTo>
                    <a:pt x="94615" y="90000"/>
                  </a:moveTo>
                  <a:lnTo>
                    <a:pt x="106153" y="80000"/>
                  </a:lnTo>
                  <a:lnTo>
                    <a:pt x="117692" y="70000"/>
                  </a:lnTo>
                  <a:lnTo>
                    <a:pt x="120000" y="53333"/>
                  </a:lnTo>
                  <a:lnTo>
                    <a:pt x="120000" y="40000"/>
                  </a:lnTo>
                  <a:lnTo>
                    <a:pt x="115384" y="20000"/>
                  </a:lnTo>
                  <a:lnTo>
                    <a:pt x="106153" y="6666"/>
                  </a:lnTo>
                  <a:lnTo>
                    <a:pt x="94615" y="0"/>
                  </a:lnTo>
                  <a:lnTo>
                    <a:pt x="83076" y="0"/>
                  </a:lnTo>
                  <a:lnTo>
                    <a:pt x="76153" y="0"/>
                  </a:lnTo>
                  <a:lnTo>
                    <a:pt x="66923" y="3333"/>
                  </a:lnTo>
                  <a:lnTo>
                    <a:pt x="48461" y="13333"/>
                  </a:lnTo>
                  <a:lnTo>
                    <a:pt x="30000" y="26666"/>
                  </a:lnTo>
                  <a:lnTo>
                    <a:pt x="13846" y="50000"/>
                  </a:lnTo>
                  <a:lnTo>
                    <a:pt x="6923" y="73333"/>
                  </a:lnTo>
                  <a:lnTo>
                    <a:pt x="0" y="96666"/>
                  </a:lnTo>
                  <a:lnTo>
                    <a:pt x="0" y="103333"/>
                  </a:lnTo>
                  <a:lnTo>
                    <a:pt x="9230" y="110000"/>
                  </a:lnTo>
                  <a:lnTo>
                    <a:pt x="20769" y="120000"/>
                  </a:lnTo>
                  <a:lnTo>
                    <a:pt x="30000" y="120000"/>
                  </a:lnTo>
                  <a:lnTo>
                    <a:pt x="41538" y="120000"/>
                  </a:lnTo>
                  <a:lnTo>
                    <a:pt x="55384" y="110000"/>
                  </a:lnTo>
                  <a:lnTo>
                    <a:pt x="69230" y="106666"/>
                  </a:lnTo>
                  <a:lnTo>
                    <a:pt x="83076" y="100000"/>
                  </a:lnTo>
                  <a:lnTo>
                    <a:pt x="94615" y="90000"/>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21" name="Google Shape;3721;p32"/>
            <p:cNvSpPr/>
            <p:nvPr/>
          </p:nvSpPr>
          <p:spPr>
            <a:xfrm>
              <a:off x="6873875" y="4992687"/>
              <a:ext cx="52387" cy="61912"/>
            </a:xfrm>
            <a:custGeom>
              <a:rect b="b" l="l" r="r" t="t"/>
              <a:pathLst>
                <a:path extrusionOk="0" h="120000" w="120000">
                  <a:moveTo>
                    <a:pt x="44242" y="18305"/>
                  </a:moveTo>
                  <a:lnTo>
                    <a:pt x="35151" y="23389"/>
                  </a:lnTo>
                  <a:lnTo>
                    <a:pt x="27878" y="29491"/>
                  </a:lnTo>
                  <a:lnTo>
                    <a:pt x="20000" y="36610"/>
                  </a:lnTo>
                  <a:lnTo>
                    <a:pt x="13333" y="43220"/>
                  </a:lnTo>
                  <a:lnTo>
                    <a:pt x="8484" y="50847"/>
                  </a:lnTo>
                  <a:lnTo>
                    <a:pt x="4242" y="58474"/>
                  </a:lnTo>
                  <a:lnTo>
                    <a:pt x="1212" y="66101"/>
                  </a:lnTo>
                  <a:lnTo>
                    <a:pt x="0" y="74237"/>
                  </a:lnTo>
                  <a:lnTo>
                    <a:pt x="1212" y="86440"/>
                  </a:lnTo>
                  <a:lnTo>
                    <a:pt x="7272" y="96610"/>
                  </a:lnTo>
                  <a:lnTo>
                    <a:pt x="15757" y="105254"/>
                  </a:lnTo>
                  <a:lnTo>
                    <a:pt x="26060" y="111864"/>
                  </a:lnTo>
                  <a:lnTo>
                    <a:pt x="38787" y="116440"/>
                  </a:lnTo>
                  <a:lnTo>
                    <a:pt x="53333" y="119491"/>
                  </a:lnTo>
                  <a:lnTo>
                    <a:pt x="66666" y="120000"/>
                  </a:lnTo>
                  <a:lnTo>
                    <a:pt x="80000" y="117966"/>
                  </a:lnTo>
                  <a:lnTo>
                    <a:pt x="83030" y="117966"/>
                  </a:lnTo>
                  <a:lnTo>
                    <a:pt x="86060" y="116949"/>
                  </a:lnTo>
                  <a:lnTo>
                    <a:pt x="87878" y="114915"/>
                  </a:lnTo>
                  <a:lnTo>
                    <a:pt x="88484" y="112372"/>
                  </a:lnTo>
                  <a:lnTo>
                    <a:pt x="87878" y="111355"/>
                  </a:lnTo>
                  <a:lnTo>
                    <a:pt x="86060" y="111355"/>
                  </a:lnTo>
                  <a:lnTo>
                    <a:pt x="83030" y="110338"/>
                  </a:lnTo>
                  <a:lnTo>
                    <a:pt x="79393" y="110338"/>
                  </a:lnTo>
                  <a:lnTo>
                    <a:pt x="75151" y="110338"/>
                  </a:lnTo>
                  <a:lnTo>
                    <a:pt x="71515" y="110338"/>
                  </a:lnTo>
                  <a:lnTo>
                    <a:pt x="67878" y="110338"/>
                  </a:lnTo>
                  <a:lnTo>
                    <a:pt x="66060" y="110338"/>
                  </a:lnTo>
                  <a:lnTo>
                    <a:pt x="58787" y="109830"/>
                  </a:lnTo>
                  <a:lnTo>
                    <a:pt x="52727" y="109322"/>
                  </a:lnTo>
                  <a:lnTo>
                    <a:pt x="45454" y="108813"/>
                  </a:lnTo>
                  <a:lnTo>
                    <a:pt x="38181" y="107288"/>
                  </a:lnTo>
                  <a:lnTo>
                    <a:pt x="30909" y="105254"/>
                  </a:lnTo>
                  <a:lnTo>
                    <a:pt x="24242" y="101186"/>
                  </a:lnTo>
                  <a:lnTo>
                    <a:pt x="17575" y="96101"/>
                  </a:lnTo>
                  <a:lnTo>
                    <a:pt x="10303" y="88474"/>
                  </a:lnTo>
                  <a:lnTo>
                    <a:pt x="9090" y="79830"/>
                  </a:lnTo>
                  <a:lnTo>
                    <a:pt x="9696" y="71694"/>
                  </a:lnTo>
                  <a:lnTo>
                    <a:pt x="12727" y="63050"/>
                  </a:lnTo>
                  <a:lnTo>
                    <a:pt x="16969" y="55423"/>
                  </a:lnTo>
                  <a:lnTo>
                    <a:pt x="23636" y="48813"/>
                  </a:lnTo>
                  <a:lnTo>
                    <a:pt x="30303" y="41694"/>
                  </a:lnTo>
                  <a:lnTo>
                    <a:pt x="38181" y="35593"/>
                  </a:lnTo>
                  <a:lnTo>
                    <a:pt x="47272" y="30000"/>
                  </a:lnTo>
                  <a:lnTo>
                    <a:pt x="56969" y="24915"/>
                  </a:lnTo>
                  <a:lnTo>
                    <a:pt x="66666" y="19830"/>
                  </a:lnTo>
                  <a:lnTo>
                    <a:pt x="76363" y="15762"/>
                  </a:lnTo>
                  <a:lnTo>
                    <a:pt x="86060" y="12203"/>
                  </a:lnTo>
                  <a:lnTo>
                    <a:pt x="95757" y="9661"/>
                  </a:lnTo>
                  <a:lnTo>
                    <a:pt x="104242" y="6610"/>
                  </a:lnTo>
                  <a:lnTo>
                    <a:pt x="112727" y="5084"/>
                  </a:lnTo>
                  <a:lnTo>
                    <a:pt x="119999" y="3559"/>
                  </a:lnTo>
                  <a:lnTo>
                    <a:pt x="115151" y="1525"/>
                  </a:lnTo>
                  <a:lnTo>
                    <a:pt x="107272" y="0"/>
                  </a:lnTo>
                  <a:lnTo>
                    <a:pt x="98181" y="1525"/>
                  </a:lnTo>
                  <a:lnTo>
                    <a:pt x="87272" y="3050"/>
                  </a:lnTo>
                  <a:lnTo>
                    <a:pt x="75151" y="6101"/>
                  </a:lnTo>
                  <a:lnTo>
                    <a:pt x="63636" y="9661"/>
                  </a:lnTo>
                  <a:lnTo>
                    <a:pt x="53333" y="14237"/>
                  </a:lnTo>
                  <a:lnTo>
                    <a:pt x="44242" y="18305"/>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22" name="Google Shape;3722;p32"/>
            <p:cNvSpPr/>
            <p:nvPr/>
          </p:nvSpPr>
          <p:spPr>
            <a:xfrm>
              <a:off x="6962775" y="4992687"/>
              <a:ext cx="34924" cy="47625"/>
            </a:xfrm>
            <a:custGeom>
              <a:rect b="b" l="l" r="r" t="t"/>
              <a:pathLst>
                <a:path extrusionOk="0" h="120000" w="120000">
                  <a:moveTo>
                    <a:pt x="101250" y="40000"/>
                  </a:moveTo>
                  <a:lnTo>
                    <a:pt x="104062" y="52459"/>
                  </a:lnTo>
                  <a:lnTo>
                    <a:pt x="102187" y="63606"/>
                  </a:lnTo>
                  <a:lnTo>
                    <a:pt x="94687" y="72131"/>
                  </a:lnTo>
                  <a:lnTo>
                    <a:pt x="83437" y="80655"/>
                  </a:lnTo>
                  <a:lnTo>
                    <a:pt x="70312" y="87868"/>
                  </a:lnTo>
                  <a:lnTo>
                    <a:pt x="56250" y="95081"/>
                  </a:lnTo>
                  <a:lnTo>
                    <a:pt x="40312" y="102295"/>
                  </a:lnTo>
                  <a:lnTo>
                    <a:pt x="27187" y="109508"/>
                  </a:lnTo>
                  <a:lnTo>
                    <a:pt x="25312" y="111475"/>
                  </a:lnTo>
                  <a:lnTo>
                    <a:pt x="24375" y="112786"/>
                  </a:lnTo>
                  <a:lnTo>
                    <a:pt x="24375" y="115409"/>
                  </a:lnTo>
                  <a:lnTo>
                    <a:pt x="26250" y="117377"/>
                  </a:lnTo>
                  <a:lnTo>
                    <a:pt x="28125" y="119344"/>
                  </a:lnTo>
                  <a:lnTo>
                    <a:pt x="31875" y="120000"/>
                  </a:lnTo>
                  <a:lnTo>
                    <a:pt x="34687" y="120000"/>
                  </a:lnTo>
                  <a:lnTo>
                    <a:pt x="38437" y="119344"/>
                  </a:lnTo>
                  <a:lnTo>
                    <a:pt x="54375" y="112131"/>
                  </a:lnTo>
                  <a:lnTo>
                    <a:pt x="71250" y="104918"/>
                  </a:lnTo>
                  <a:lnTo>
                    <a:pt x="86250" y="96393"/>
                  </a:lnTo>
                  <a:lnTo>
                    <a:pt x="101250" y="86557"/>
                  </a:lnTo>
                  <a:lnTo>
                    <a:pt x="110625" y="76065"/>
                  </a:lnTo>
                  <a:lnTo>
                    <a:pt x="117187" y="64262"/>
                  </a:lnTo>
                  <a:lnTo>
                    <a:pt x="120000" y="51147"/>
                  </a:lnTo>
                  <a:lnTo>
                    <a:pt x="115312" y="38032"/>
                  </a:lnTo>
                  <a:lnTo>
                    <a:pt x="105000" y="26885"/>
                  </a:lnTo>
                  <a:lnTo>
                    <a:pt x="91875" y="18360"/>
                  </a:lnTo>
                  <a:lnTo>
                    <a:pt x="75000" y="10491"/>
                  </a:lnTo>
                  <a:lnTo>
                    <a:pt x="57187" y="5245"/>
                  </a:lnTo>
                  <a:lnTo>
                    <a:pt x="38437" y="1311"/>
                  </a:lnTo>
                  <a:lnTo>
                    <a:pt x="21562" y="0"/>
                  </a:lnTo>
                  <a:lnTo>
                    <a:pt x="8437" y="655"/>
                  </a:lnTo>
                  <a:lnTo>
                    <a:pt x="0" y="3934"/>
                  </a:lnTo>
                  <a:lnTo>
                    <a:pt x="15000" y="6557"/>
                  </a:lnTo>
                  <a:lnTo>
                    <a:pt x="30937" y="9180"/>
                  </a:lnTo>
                  <a:lnTo>
                    <a:pt x="45000" y="11147"/>
                  </a:lnTo>
                  <a:lnTo>
                    <a:pt x="59062" y="14426"/>
                  </a:lnTo>
                  <a:lnTo>
                    <a:pt x="72187" y="18360"/>
                  </a:lnTo>
                  <a:lnTo>
                    <a:pt x="84375" y="23606"/>
                  </a:lnTo>
                  <a:lnTo>
                    <a:pt x="94687" y="30163"/>
                  </a:lnTo>
                  <a:lnTo>
                    <a:pt x="101250" y="40000"/>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23" name="Google Shape;3723;p32"/>
            <p:cNvSpPr/>
            <p:nvPr/>
          </p:nvSpPr>
          <p:spPr>
            <a:xfrm>
              <a:off x="6840536" y="4981575"/>
              <a:ext cx="84137" cy="100011"/>
            </a:xfrm>
            <a:custGeom>
              <a:rect b="b" l="l" r="r" t="t"/>
              <a:pathLst>
                <a:path extrusionOk="0" h="120000" w="120000">
                  <a:moveTo>
                    <a:pt x="46811" y="15831"/>
                  </a:moveTo>
                  <a:lnTo>
                    <a:pt x="37523" y="22163"/>
                  </a:lnTo>
                  <a:lnTo>
                    <a:pt x="28235" y="29129"/>
                  </a:lnTo>
                  <a:lnTo>
                    <a:pt x="20061" y="36411"/>
                  </a:lnTo>
                  <a:lnTo>
                    <a:pt x="12631" y="44327"/>
                  </a:lnTo>
                  <a:lnTo>
                    <a:pt x="6687" y="52875"/>
                  </a:lnTo>
                  <a:lnTo>
                    <a:pt x="2229" y="62058"/>
                  </a:lnTo>
                  <a:lnTo>
                    <a:pt x="0" y="71873"/>
                  </a:lnTo>
                  <a:lnTo>
                    <a:pt x="371" y="82005"/>
                  </a:lnTo>
                  <a:lnTo>
                    <a:pt x="1486" y="84538"/>
                  </a:lnTo>
                  <a:lnTo>
                    <a:pt x="2600" y="87704"/>
                  </a:lnTo>
                  <a:lnTo>
                    <a:pt x="4086" y="89604"/>
                  </a:lnTo>
                  <a:lnTo>
                    <a:pt x="5572" y="92137"/>
                  </a:lnTo>
                  <a:lnTo>
                    <a:pt x="7801" y="94353"/>
                  </a:lnTo>
                  <a:lnTo>
                    <a:pt x="10030" y="96569"/>
                  </a:lnTo>
                  <a:lnTo>
                    <a:pt x="12631" y="98469"/>
                  </a:lnTo>
                  <a:lnTo>
                    <a:pt x="15232" y="100052"/>
                  </a:lnTo>
                  <a:lnTo>
                    <a:pt x="21176" y="102902"/>
                  </a:lnTo>
                  <a:lnTo>
                    <a:pt x="26749" y="105435"/>
                  </a:lnTo>
                  <a:lnTo>
                    <a:pt x="32321" y="107651"/>
                  </a:lnTo>
                  <a:lnTo>
                    <a:pt x="38266" y="109234"/>
                  </a:lnTo>
                  <a:lnTo>
                    <a:pt x="44582" y="111134"/>
                  </a:lnTo>
                  <a:lnTo>
                    <a:pt x="50526" y="112717"/>
                  </a:lnTo>
                  <a:lnTo>
                    <a:pt x="56842" y="113984"/>
                  </a:lnTo>
                  <a:lnTo>
                    <a:pt x="62786" y="115250"/>
                  </a:lnTo>
                  <a:lnTo>
                    <a:pt x="69473" y="116200"/>
                  </a:lnTo>
                  <a:lnTo>
                    <a:pt x="75789" y="117150"/>
                  </a:lnTo>
                  <a:lnTo>
                    <a:pt x="82105" y="117783"/>
                  </a:lnTo>
                  <a:lnTo>
                    <a:pt x="88421" y="118416"/>
                  </a:lnTo>
                  <a:lnTo>
                    <a:pt x="95108" y="118733"/>
                  </a:lnTo>
                  <a:lnTo>
                    <a:pt x="101424" y="119050"/>
                  </a:lnTo>
                  <a:lnTo>
                    <a:pt x="107739" y="119683"/>
                  </a:lnTo>
                  <a:lnTo>
                    <a:pt x="114055" y="120000"/>
                  </a:lnTo>
                  <a:lnTo>
                    <a:pt x="115913" y="120000"/>
                  </a:lnTo>
                  <a:lnTo>
                    <a:pt x="117770" y="118733"/>
                  </a:lnTo>
                  <a:lnTo>
                    <a:pt x="118885" y="117783"/>
                  </a:lnTo>
                  <a:lnTo>
                    <a:pt x="120000" y="115883"/>
                  </a:lnTo>
                  <a:lnTo>
                    <a:pt x="120000" y="113984"/>
                  </a:lnTo>
                  <a:lnTo>
                    <a:pt x="118885" y="112717"/>
                  </a:lnTo>
                  <a:lnTo>
                    <a:pt x="117399" y="111451"/>
                  </a:lnTo>
                  <a:lnTo>
                    <a:pt x="115541" y="111134"/>
                  </a:lnTo>
                  <a:lnTo>
                    <a:pt x="109597" y="111134"/>
                  </a:lnTo>
                  <a:lnTo>
                    <a:pt x="103653" y="111134"/>
                  </a:lnTo>
                  <a:lnTo>
                    <a:pt x="97708" y="110817"/>
                  </a:lnTo>
                  <a:lnTo>
                    <a:pt x="92136" y="110501"/>
                  </a:lnTo>
                  <a:lnTo>
                    <a:pt x="85820" y="110184"/>
                  </a:lnTo>
                  <a:lnTo>
                    <a:pt x="79876" y="109234"/>
                  </a:lnTo>
                  <a:lnTo>
                    <a:pt x="74303" y="108601"/>
                  </a:lnTo>
                  <a:lnTo>
                    <a:pt x="67987" y="107968"/>
                  </a:lnTo>
                  <a:lnTo>
                    <a:pt x="62414" y="106701"/>
                  </a:lnTo>
                  <a:lnTo>
                    <a:pt x="56099" y="105751"/>
                  </a:lnTo>
                  <a:lnTo>
                    <a:pt x="50526" y="104168"/>
                  </a:lnTo>
                  <a:lnTo>
                    <a:pt x="44953" y="102902"/>
                  </a:lnTo>
                  <a:lnTo>
                    <a:pt x="39380" y="101319"/>
                  </a:lnTo>
                  <a:lnTo>
                    <a:pt x="34179" y="99102"/>
                  </a:lnTo>
                  <a:lnTo>
                    <a:pt x="28235" y="96886"/>
                  </a:lnTo>
                  <a:lnTo>
                    <a:pt x="23034" y="94986"/>
                  </a:lnTo>
                  <a:lnTo>
                    <a:pt x="18947" y="92137"/>
                  </a:lnTo>
                  <a:lnTo>
                    <a:pt x="15232" y="88654"/>
                  </a:lnTo>
                  <a:lnTo>
                    <a:pt x="13003" y="85171"/>
                  </a:lnTo>
                  <a:lnTo>
                    <a:pt x="11517" y="80738"/>
                  </a:lnTo>
                  <a:lnTo>
                    <a:pt x="11517" y="75672"/>
                  </a:lnTo>
                  <a:lnTo>
                    <a:pt x="12260" y="69023"/>
                  </a:lnTo>
                  <a:lnTo>
                    <a:pt x="14117" y="62374"/>
                  </a:lnTo>
                  <a:lnTo>
                    <a:pt x="15603" y="57625"/>
                  </a:lnTo>
                  <a:lnTo>
                    <a:pt x="18947" y="52242"/>
                  </a:lnTo>
                  <a:lnTo>
                    <a:pt x="22291" y="47493"/>
                  </a:lnTo>
                  <a:lnTo>
                    <a:pt x="25263" y="43060"/>
                  </a:lnTo>
                  <a:lnTo>
                    <a:pt x="29349" y="39261"/>
                  </a:lnTo>
                  <a:lnTo>
                    <a:pt x="33065" y="35145"/>
                  </a:lnTo>
                  <a:lnTo>
                    <a:pt x="37523" y="31662"/>
                  </a:lnTo>
                  <a:lnTo>
                    <a:pt x="42352" y="27862"/>
                  </a:lnTo>
                  <a:lnTo>
                    <a:pt x="47925" y="24063"/>
                  </a:lnTo>
                  <a:lnTo>
                    <a:pt x="53498" y="20263"/>
                  </a:lnTo>
                  <a:lnTo>
                    <a:pt x="60185" y="16781"/>
                  </a:lnTo>
                  <a:lnTo>
                    <a:pt x="67244" y="12981"/>
                  </a:lnTo>
                  <a:lnTo>
                    <a:pt x="74674" y="9815"/>
                  </a:lnTo>
                  <a:lnTo>
                    <a:pt x="81362" y="6965"/>
                  </a:lnTo>
                  <a:lnTo>
                    <a:pt x="88049" y="4432"/>
                  </a:lnTo>
                  <a:lnTo>
                    <a:pt x="93993" y="2216"/>
                  </a:lnTo>
                  <a:lnTo>
                    <a:pt x="99566" y="316"/>
                  </a:lnTo>
                  <a:lnTo>
                    <a:pt x="94736" y="0"/>
                  </a:lnTo>
                  <a:lnTo>
                    <a:pt x="88421" y="316"/>
                  </a:lnTo>
                  <a:lnTo>
                    <a:pt x="82105" y="1583"/>
                  </a:lnTo>
                  <a:lnTo>
                    <a:pt x="74674" y="3482"/>
                  </a:lnTo>
                  <a:lnTo>
                    <a:pt x="67244" y="6015"/>
                  </a:lnTo>
                  <a:lnTo>
                    <a:pt x="59814" y="8865"/>
                  </a:lnTo>
                  <a:lnTo>
                    <a:pt x="52755" y="12348"/>
                  </a:lnTo>
                  <a:lnTo>
                    <a:pt x="46811" y="15831"/>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24" name="Google Shape;3724;p32"/>
            <p:cNvSpPr/>
            <p:nvPr/>
          </p:nvSpPr>
          <p:spPr>
            <a:xfrm>
              <a:off x="6959600" y="4978400"/>
              <a:ext cx="74611" cy="66674"/>
            </a:xfrm>
            <a:custGeom>
              <a:rect b="b" l="l" r="r" t="t"/>
              <a:pathLst>
                <a:path extrusionOk="0" h="120000" w="120000">
                  <a:moveTo>
                    <a:pt x="100000" y="36996"/>
                  </a:moveTo>
                  <a:lnTo>
                    <a:pt x="105531" y="43636"/>
                  </a:lnTo>
                  <a:lnTo>
                    <a:pt x="108510" y="51225"/>
                  </a:lnTo>
                  <a:lnTo>
                    <a:pt x="110212" y="59288"/>
                  </a:lnTo>
                  <a:lnTo>
                    <a:pt x="110212" y="68300"/>
                  </a:lnTo>
                  <a:lnTo>
                    <a:pt x="109361" y="75415"/>
                  </a:lnTo>
                  <a:lnTo>
                    <a:pt x="107234" y="81106"/>
                  </a:lnTo>
                  <a:lnTo>
                    <a:pt x="103829" y="87272"/>
                  </a:lnTo>
                  <a:lnTo>
                    <a:pt x="100425" y="92015"/>
                  </a:lnTo>
                  <a:lnTo>
                    <a:pt x="95744" y="97707"/>
                  </a:lnTo>
                  <a:lnTo>
                    <a:pt x="91489" y="101976"/>
                  </a:lnTo>
                  <a:lnTo>
                    <a:pt x="86808" y="106719"/>
                  </a:lnTo>
                  <a:lnTo>
                    <a:pt x="82553" y="111936"/>
                  </a:lnTo>
                  <a:lnTo>
                    <a:pt x="81276" y="113359"/>
                  </a:lnTo>
                  <a:lnTo>
                    <a:pt x="80851" y="114782"/>
                  </a:lnTo>
                  <a:lnTo>
                    <a:pt x="81276" y="116679"/>
                  </a:lnTo>
                  <a:lnTo>
                    <a:pt x="82553" y="118102"/>
                  </a:lnTo>
                  <a:lnTo>
                    <a:pt x="83829" y="119525"/>
                  </a:lnTo>
                  <a:lnTo>
                    <a:pt x="85531" y="120000"/>
                  </a:lnTo>
                  <a:lnTo>
                    <a:pt x="87234" y="119525"/>
                  </a:lnTo>
                  <a:lnTo>
                    <a:pt x="88936" y="118102"/>
                  </a:lnTo>
                  <a:lnTo>
                    <a:pt x="98723" y="110988"/>
                  </a:lnTo>
                  <a:lnTo>
                    <a:pt x="106808" y="101976"/>
                  </a:lnTo>
                  <a:lnTo>
                    <a:pt x="113617" y="91067"/>
                  </a:lnTo>
                  <a:lnTo>
                    <a:pt x="118297" y="79683"/>
                  </a:lnTo>
                  <a:lnTo>
                    <a:pt x="120000" y="66877"/>
                  </a:lnTo>
                  <a:lnTo>
                    <a:pt x="118723" y="55019"/>
                  </a:lnTo>
                  <a:lnTo>
                    <a:pt x="114893" y="43636"/>
                  </a:lnTo>
                  <a:lnTo>
                    <a:pt x="106808" y="33201"/>
                  </a:lnTo>
                  <a:lnTo>
                    <a:pt x="100851" y="27984"/>
                  </a:lnTo>
                  <a:lnTo>
                    <a:pt x="94042" y="22766"/>
                  </a:lnTo>
                  <a:lnTo>
                    <a:pt x="85957" y="18498"/>
                  </a:lnTo>
                  <a:lnTo>
                    <a:pt x="77872" y="14703"/>
                  </a:lnTo>
                  <a:lnTo>
                    <a:pt x="69361" y="11383"/>
                  </a:lnTo>
                  <a:lnTo>
                    <a:pt x="60425" y="8537"/>
                  </a:lnTo>
                  <a:lnTo>
                    <a:pt x="51914" y="6166"/>
                  </a:lnTo>
                  <a:lnTo>
                    <a:pt x="42978" y="3794"/>
                  </a:lnTo>
                  <a:lnTo>
                    <a:pt x="34893" y="2371"/>
                  </a:lnTo>
                  <a:lnTo>
                    <a:pt x="26808" y="948"/>
                  </a:lnTo>
                  <a:lnTo>
                    <a:pt x="20000" y="0"/>
                  </a:lnTo>
                  <a:lnTo>
                    <a:pt x="13617" y="0"/>
                  </a:lnTo>
                  <a:lnTo>
                    <a:pt x="8085" y="0"/>
                  </a:lnTo>
                  <a:lnTo>
                    <a:pt x="4255" y="474"/>
                  </a:lnTo>
                  <a:lnTo>
                    <a:pt x="1702" y="1897"/>
                  </a:lnTo>
                  <a:lnTo>
                    <a:pt x="0" y="2845"/>
                  </a:lnTo>
                  <a:lnTo>
                    <a:pt x="5106" y="3794"/>
                  </a:lnTo>
                  <a:lnTo>
                    <a:pt x="10638" y="4268"/>
                  </a:lnTo>
                  <a:lnTo>
                    <a:pt x="16170" y="5691"/>
                  </a:lnTo>
                  <a:lnTo>
                    <a:pt x="22127" y="6640"/>
                  </a:lnTo>
                  <a:lnTo>
                    <a:pt x="28510" y="7588"/>
                  </a:lnTo>
                  <a:lnTo>
                    <a:pt x="34893" y="8537"/>
                  </a:lnTo>
                  <a:lnTo>
                    <a:pt x="41276" y="10434"/>
                  </a:lnTo>
                  <a:lnTo>
                    <a:pt x="48510" y="11857"/>
                  </a:lnTo>
                  <a:lnTo>
                    <a:pt x="54893" y="14229"/>
                  </a:lnTo>
                  <a:lnTo>
                    <a:pt x="62127" y="16600"/>
                  </a:lnTo>
                  <a:lnTo>
                    <a:pt x="68936" y="18972"/>
                  </a:lnTo>
                  <a:lnTo>
                    <a:pt x="75319" y="21818"/>
                  </a:lnTo>
                  <a:lnTo>
                    <a:pt x="81702" y="25138"/>
                  </a:lnTo>
                  <a:lnTo>
                    <a:pt x="88510" y="28458"/>
                  </a:lnTo>
                  <a:lnTo>
                    <a:pt x="94468" y="32727"/>
                  </a:lnTo>
                  <a:lnTo>
                    <a:pt x="100000" y="36996"/>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25" name="Google Shape;3725;p32"/>
            <p:cNvSpPr/>
            <p:nvPr/>
          </p:nvSpPr>
          <p:spPr>
            <a:xfrm>
              <a:off x="6810375" y="5014912"/>
              <a:ext cx="30161" cy="61912"/>
            </a:xfrm>
            <a:custGeom>
              <a:rect b="b" l="l" r="r" t="t"/>
              <a:pathLst>
                <a:path extrusionOk="0" h="120000" w="120000">
                  <a:moveTo>
                    <a:pt x="0" y="65084"/>
                  </a:moveTo>
                  <a:lnTo>
                    <a:pt x="0" y="75254"/>
                  </a:lnTo>
                  <a:lnTo>
                    <a:pt x="5217" y="84406"/>
                  </a:lnTo>
                  <a:lnTo>
                    <a:pt x="13565" y="93559"/>
                  </a:lnTo>
                  <a:lnTo>
                    <a:pt x="25043" y="100677"/>
                  </a:lnTo>
                  <a:lnTo>
                    <a:pt x="40695" y="107288"/>
                  </a:lnTo>
                  <a:lnTo>
                    <a:pt x="57391" y="113389"/>
                  </a:lnTo>
                  <a:lnTo>
                    <a:pt x="77217" y="117457"/>
                  </a:lnTo>
                  <a:lnTo>
                    <a:pt x="96000" y="119491"/>
                  </a:lnTo>
                  <a:lnTo>
                    <a:pt x="102260" y="120000"/>
                  </a:lnTo>
                  <a:lnTo>
                    <a:pt x="108521" y="118983"/>
                  </a:lnTo>
                  <a:lnTo>
                    <a:pt x="113739" y="117457"/>
                  </a:lnTo>
                  <a:lnTo>
                    <a:pt x="115826" y="114915"/>
                  </a:lnTo>
                  <a:lnTo>
                    <a:pt x="115826" y="111864"/>
                  </a:lnTo>
                  <a:lnTo>
                    <a:pt x="114782" y="109322"/>
                  </a:lnTo>
                  <a:lnTo>
                    <a:pt x="111652" y="106779"/>
                  </a:lnTo>
                  <a:lnTo>
                    <a:pt x="105391" y="105762"/>
                  </a:lnTo>
                  <a:lnTo>
                    <a:pt x="85565" y="102203"/>
                  </a:lnTo>
                  <a:lnTo>
                    <a:pt x="66782" y="97627"/>
                  </a:lnTo>
                  <a:lnTo>
                    <a:pt x="52173" y="91016"/>
                  </a:lnTo>
                  <a:lnTo>
                    <a:pt x="41739" y="83898"/>
                  </a:lnTo>
                  <a:lnTo>
                    <a:pt x="34434" y="75254"/>
                  </a:lnTo>
                  <a:lnTo>
                    <a:pt x="30260" y="66101"/>
                  </a:lnTo>
                  <a:lnTo>
                    <a:pt x="30260" y="55932"/>
                  </a:lnTo>
                  <a:lnTo>
                    <a:pt x="36521" y="45254"/>
                  </a:lnTo>
                  <a:lnTo>
                    <a:pt x="44869" y="37627"/>
                  </a:lnTo>
                  <a:lnTo>
                    <a:pt x="58434" y="30508"/>
                  </a:lnTo>
                  <a:lnTo>
                    <a:pt x="73043" y="23389"/>
                  </a:lnTo>
                  <a:lnTo>
                    <a:pt x="88695" y="16779"/>
                  </a:lnTo>
                  <a:lnTo>
                    <a:pt x="102260" y="11694"/>
                  </a:lnTo>
                  <a:lnTo>
                    <a:pt x="113739" y="6101"/>
                  </a:lnTo>
                  <a:lnTo>
                    <a:pt x="120000" y="3050"/>
                  </a:lnTo>
                  <a:lnTo>
                    <a:pt x="120000" y="0"/>
                  </a:lnTo>
                  <a:lnTo>
                    <a:pt x="106434" y="2033"/>
                  </a:lnTo>
                  <a:lnTo>
                    <a:pt x="88695" y="6101"/>
                  </a:lnTo>
                  <a:lnTo>
                    <a:pt x="70956" y="13220"/>
                  </a:lnTo>
                  <a:lnTo>
                    <a:pt x="51130" y="21355"/>
                  </a:lnTo>
                  <a:lnTo>
                    <a:pt x="33391" y="31016"/>
                  </a:lnTo>
                  <a:lnTo>
                    <a:pt x="17739" y="41694"/>
                  </a:lnTo>
                  <a:lnTo>
                    <a:pt x="6260" y="53389"/>
                  </a:lnTo>
                  <a:lnTo>
                    <a:pt x="0" y="65084"/>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26" name="Google Shape;3726;p32"/>
            <p:cNvSpPr/>
            <p:nvPr/>
          </p:nvSpPr>
          <p:spPr>
            <a:xfrm>
              <a:off x="7021511" y="4973637"/>
              <a:ext cx="65086" cy="82550"/>
            </a:xfrm>
            <a:custGeom>
              <a:rect b="b" l="l" r="r" t="t"/>
              <a:pathLst>
                <a:path extrusionOk="0" h="120000" w="120000">
                  <a:moveTo>
                    <a:pt x="97959" y="44903"/>
                  </a:moveTo>
                  <a:lnTo>
                    <a:pt x="101877" y="48000"/>
                  </a:lnTo>
                  <a:lnTo>
                    <a:pt x="104816" y="51483"/>
                  </a:lnTo>
                  <a:lnTo>
                    <a:pt x="107755" y="55741"/>
                  </a:lnTo>
                  <a:lnTo>
                    <a:pt x="109224" y="59612"/>
                  </a:lnTo>
                  <a:lnTo>
                    <a:pt x="110693" y="63483"/>
                  </a:lnTo>
                  <a:lnTo>
                    <a:pt x="109714" y="68129"/>
                  </a:lnTo>
                  <a:lnTo>
                    <a:pt x="108734" y="72387"/>
                  </a:lnTo>
                  <a:lnTo>
                    <a:pt x="105795" y="76645"/>
                  </a:lnTo>
                  <a:lnTo>
                    <a:pt x="101877" y="80903"/>
                  </a:lnTo>
                  <a:lnTo>
                    <a:pt x="97469" y="84774"/>
                  </a:lnTo>
                  <a:lnTo>
                    <a:pt x="92081" y="88645"/>
                  </a:lnTo>
                  <a:lnTo>
                    <a:pt x="86693" y="92129"/>
                  </a:lnTo>
                  <a:lnTo>
                    <a:pt x="81306" y="95225"/>
                  </a:lnTo>
                  <a:lnTo>
                    <a:pt x="75428" y="98709"/>
                  </a:lnTo>
                  <a:lnTo>
                    <a:pt x="69551" y="102193"/>
                  </a:lnTo>
                  <a:lnTo>
                    <a:pt x="64653" y="106451"/>
                  </a:lnTo>
                  <a:lnTo>
                    <a:pt x="62693" y="107612"/>
                  </a:lnTo>
                  <a:lnTo>
                    <a:pt x="61714" y="109548"/>
                  </a:lnTo>
                  <a:lnTo>
                    <a:pt x="60734" y="111096"/>
                  </a:lnTo>
                  <a:lnTo>
                    <a:pt x="59265" y="113032"/>
                  </a:lnTo>
                  <a:lnTo>
                    <a:pt x="58775" y="114580"/>
                  </a:lnTo>
                  <a:lnTo>
                    <a:pt x="58775" y="116516"/>
                  </a:lnTo>
                  <a:lnTo>
                    <a:pt x="59755" y="118451"/>
                  </a:lnTo>
                  <a:lnTo>
                    <a:pt x="61714" y="119612"/>
                  </a:lnTo>
                  <a:lnTo>
                    <a:pt x="64163" y="120000"/>
                  </a:lnTo>
                  <a:lnTo>
                    <a:pt x="66122" y="120000"/>
                  </a:lnTo>
                  <a:lnTo>
                    <a:pt x="68081" y="119612"/>
                  </a:lnTo>
                  <a:lnTo>
                    <a:pt x="69551" y="118451"/>
                  </a:lnTo>
                  <a:lnTo>
                    <a:pt x="75428" y="113032"/>
                  </a:lnTo>
                  <a:lnTo>
                    <a:pt x="81795" y="108387"/>
                  </a:lnTo>
                  <a:lnTo>
                    <a:pt x="88163" y="104129"/>
                  </a:lnTo>
                  <a:lnTo>
                    <a:pt x="95020" y="99483"/>
                  </a:lnTo>
                  <a:lnTo>
                    <a:pt x="101387" y="95225"/>
                  </a:lnTo>
                  <a:lnTo>
                    <a:pt x="107755" y="90193"/>
                  </a:lnTo>
                  <a:lnTo>
                    <a:pt x="112653" y="84774"/>
                  </a:lnTo>
                  <a:lnTo>
                    <a:pt x="116571" y="78967"/>
                  </a:lnTo>
                  <a:lnTo>
                    <a:pt x="119510" y="72000"/>
                  </a:lnTo>
                  <a:lnTo>
                    <a:pt x="120000" y="65419"/>
                  </a:lnTo>
                  <a:lnTo>
                    <a:pt x="119020" y="58838"/>
                  </a:lnTo>
                  <a:lnTo>
                    <a:pt x="116081" y="51870"/>
                  </a:lnTo>
                  <a:lnTo>
                    <a:pt x="111673" y="46064"/>
                  </a:lnTo>
                  <a:lnTo>
                    <a:pt x="106285" y="40645"/>
                  </a:lnTo>
                  <a:lnTo>
                    <a:pt x="99428" y="36000"/>
                  </a:lnTo>
                  <a:lnTo>
                    <a:pt x="92081" y="32129"/>
                  </a:lnTo>
                  <a:lnTo>
                    <a:pt x="86204" y="29419"/>
                  </a:lnTo>
                  <a:lnTo>
                    <a:pt x="79836" y="26709"/>
                  </a:lnTo>
                  <a:lnTo>
                    <a:pt x="73959" y="23612"/>
                  </a:lnTo>
                  <a:lnTo>
                    <a:pt x="66612" y="20903"/>
                  </a:lnTo>
                  <a:lnTo>
                    <a:pt x="59755" y="17806"/>
                  </a:lnTo>
                  <a:lnTo>
                    <a:pt x="52408" y="15096"/>
                  </a:lnTo>
                  <a:lnTo>
                    <a:pt x="45551" y="12000"/>
                  </a:lnTo>
                  <a:lnTo>
                    <a:pt x="38693" y="9290"/>
                  </a:lnTo>
                  <a:lnTo>
                    <a:pt x="32326" y="6967"/>
                  </a:lnTo>
                  <a:lnTo>
                    <a:pt x="25959" y="5032"/>
                  </a:lnTo>
                  <a:lnTo>
                    <a:pt x="19591" y="3096"/>
                  </a:lnTo>
                  <a:lnTo>
                    <a:pt x="14693" y="1935"/>
                  </a:lnTo>
                  <a:lnTo>
                    <a:pt x="9795" y="387"/>
                  </a:lnTo>
                  <a:lnTo>
                    <a:pt x="5877" y="0"/>
                  </a:lnTo>
                  <a:lnTo>
                    <a:pt x="2448" y="0"/>
                  </a:lnTo>
                  <a:lnTo>
                    <a:pt x="0" y="774"/>
                  </a:lnTo>
                  <a:lnTo>
                    <a:pt x="5387" y="3096"/>
                  </a:lnTo>
                  <a:lnTo>
                    <a:pt x="11265" y="5419"/>
                  </a:lnTo>
                  <a:lnTo>
                    <a:pt x="17632" y="7741"/>
                  </a:lnTo>
                  <a:lnTo>
                    <a:pt x="23020" y="9677"/>
                  </a:lnTo>
                  <a:lnTo>
                    <a:pt x="29387" y="12000"/>
                  </a:lnTo>
                  <a:lnTo>
                    <a:pt x="35755" y="14322"/>
                  </a:lnTo>
                  <a:lnTo>
                    <a:pt x="42122" y="17032"/>
                  </a:lnTo>
                  <a:lnTo>
                    <a:pt x="48489" y="19741"/>
                  </a:lnTo>
                  <a:lnTo>
                    <a:pt x="55346" y="22064"/>
                  </a:lnTo>
                  <a:lnTo>
                    <a:pt x="61714" y="24774"/>
                  </a:lnTo>
                  <a:lnTo>
                    <a:pt x="68081" y="27483"/>
                  </a:lnTo>
                  <a:lnTo>
                    <a:pt x="74448" y="30580"/>
                  </a:lnTo>
                  <a:lnTo>
                    <a:pt x="80816" y="34064"/>
                  </a:lnTo>
                  <a:lnTo>
                    <a:pt x="86204" y="37161"/>
                  </a:lnTo>
                  <a:lnTo>
                    <a:pt x="92081" y="41032"/>
                  </a:lnTo>
                  <a:lnTo>
                    <a:pt x="97959" y="44903"/>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727" name="Google Shape;3727;p32"/>
            <p:cNvGrpSpPr/>
            <p:nvPr/>
          </p:nvGrpSpPr>
          <p:grpSpPr>
            <a:xfrm>
              <a:off x="6877050" y="5091112"/>
              <a:ext cx="227012" cy="288924"/>
              <a:chOff x="5991225" y="3846512"/>
              <a:chExt cx="300036" cy="454025"/>
            </a:xfrm>
          </p:grpSpPr>
          <p:sp>
            <p:nvSpPr>
              <p:cNvPr id="3728" name="Google Shape;3728;p32"/>
              <p:cNvSpPr txBox="1"/>
              <p:nvPr/>
            </p:nvSpPr>
            <p:spPr>
              <a:xfrm>
                <a:off x="6016625" y="4143375"/>
                <a:ext cx="242886" cy="88900"/>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29" name="Google Shape;3729;p32"/>
              <p:cNvSpPr txBox="1"/>
              <p:nvPr/>
            </p:nvSpPr>
            <p:spPr>
              <a:xfrm>
                <a:off x="5991225" y="4211637"/>
                <a:ext cx="300036" cy="88900"/>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30" name="Google Shape;3730;p32"/>
              <p:cNvSpPr txBox="1"/>
              <p:nvPr/>
            </p:nvSpPr>
            <p:spPr>
              <a:xfrm>
                <a:off x="6045200" y="4070350"/>
                <a:ext cx="188912" cy="88900"/>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31" name="Google Shape;3731;p32"/>
              <p:cNvSpPr txBox="1"/>
              <p:nvPr/>
            </p:nvSpPr>
            <p:spPr>
              <a:xfrm>
                <a:off x="6061075" y="3997325"/>
                <a:ext cx="153987" cy="88900"/>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32" name="Google Shape;3732;p32"/>
              <p:cNvSpPr txBox="1"/>
              <p:nvPr/>
            </p:nvSpPr>
            <p:spPr>
              <a:xfrm>
                <a:off x="6076950" y="3924300"/>
                <a:ext cx="117474" cy="88900"/>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33" name="Google Shape;3733;p32"/>
              <p:cNvSpPr txBox="1"/>
              <p:nvPr/>
            </p:nvSpPr>
            <p:spPr>
              <a:xfrm>
                <a:off x="6094412" y="3846512"/>
                <a:ext cx="80961" cy="88900"/>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grpSp>
        <p:nvGrpSpPr>
          <p:cNvPr id="3734" name="Google Shape;3734;p32"/>
          <p:cNvGrpSpPr/>
          <p:nvPr/>
        </p:nvGrpSpPr>
        <p:grpSpPr>
          <a:xfrm>
            <a:off x="7926387" y="4949825"/>
            <a:ext cx="198436" cy="365124"/>
            <a:chOff x="7464425" y="5226050"/>
            <a:chExt cx="198436" cy="365124"/>
          </a:xfrm>
        </p:grpSpPr>
        <p:sp>
          <p:nvSpPr>
            <p:cNvPr id="3735" name="Google Shape;3735;p32"/>
            <p:cNvSpPr/>
            <p:nvPr/>
          </p:nvSpPr>
          <p:spPr>
            <a:xfrm>
              <a:off x="7464425" y="5507037"/>
              <a:ext cx="198436" cy="84137"/>
            </a:xfrm>
            <a:prstGeom prst="parallelogram">
              <a:avLst>
                <a:gd fmla="val 8321" name="adj"/>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36" name="Google Shape;3736;p32"/>
            <p:cNvSpPr txBox="1"/>
            <p:nvPr/>
          </p:nvSpPr>
          <p:spPr>
            <a:xfrm>
              <a:off x="7564436" y="5227637"/>
              <a:ext cx="92074" cy="280987"/>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37" name="Google Shape;3737;p32"/>
            <p:cNvSpPr txBox="1"/>
            <p:nvPr/>
          </p:nvSpPr>
          <p:spPr>
            <a:xfrm>
              <a:off x="7466011" y="5308600"/>
              <a:ext cx="125412" cy="280987"/>
            </a:xfrm>
            <a:prstGeom prst="rect">
              <a:avLst/>
            </a:prstGeom>
            <a:solidFill>
              <a:schemeClr val="folHlink"/>
            </a:solidFill>
            <a:ln cap="flat" cmpd="sng" w="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38" name="Google Shape;3738;p32"/>
            <p:cNvSpPr/>
            <p:nvPr/>
          </p:nvSpPr>
          <p:spPr>
            <a:xfrm>
              <a:off x="7464425" y="5226050"/>
              <a:ext cx="198436" cy="84137"/>
            </a:xfrm>
            <a:prstGeom prst="parallelogram">
              <a:avLst>
                <a:gd fmla="val 8321" name="adj"/>
              </a:avLst>
            </a:prstGeom>
            <a:solidFill>
              <a:schemeClr val="folHlink"/>
            </a:solidFill>
            <a:ln cap="flat" cmpd="sng" w="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739" name="Google Shape;3739;p32"/>
            <p:cNvCxnSpPr/>
            <p:nvPr/>
          </p:nvCxnSpPr>
          <p:spPr>
            <a:xfrm>
              <a:off x="7662861" y="5232400"/>
              <a:ext cx="0" cy="274636"/>
            </a:xfrm>
            <a:prstGeom prst="straightConnector1">
              <a:avLst/>
            </a:prstGeom>
            <a:noFill/>
            <a:ln cap="flat" cmpd="sng" w="9525">
              <a:solidFill>
                <a:schemeClr val="lt2"/>
              </a:solidFill>
              <a:prstDash val="solid"/>
              <a:miter lim="8000"/>
              <a:headEnd len="sm" w="sm" type="none"/>
              <a:tailEnd len="sm" w="sm" type="none"/>
            </a:ln>
          </p:spPr>
        </p:cxnSp>
        <p:cxnSp>
          <p:nvCxnSpPr>
            <p:cNvPr id="3740" name="Google Shape;3740;p32"/>
            <p:cNvCxnSpPr/>
            <p:nvPr/>
          </p:nvCxnSpPr>
          <p:spPr>
            <a:xfrm flipH="1">
              <a:off x="7591424" y="5507037"/>
              <a:ext cx="71436" cy="82550"/>
            </a:xfrm>
            <a:prstGeom prst="straightConnector1">
              <a:avLst/>
            </a:prstGeom>
            <a:noFill/>
            <a:ln cap="flat" cmpd="sng" w="9525">
              <a:solidFill>
                <a:schemeClr val="lt2"/>
              </a:solidFill>
              <a:prstDash val="solid"/>
              <a:miter lim="8000"/>
              <a:headEnd len="sm" w="sm" type="none"/>
              <a:tailEnd len="sm" w="sm" type="none"/>
            </a:ln>
          </p:spPr>
        </p:cxnSp>
        <p:sp>
          <p:nvSpPr>
            <p:cNvPr id="3741" name="Google Shape;3741;p32"/>
            <p:cNvSpPr txBox="1"/>
            <p:nvPr/>
          </p:nvSpPr>
          <p:spPr>
            <a:xfrm>
              <a:off x="7481886" y="5345112"/>
              <a:ext cx="82550" cy="161925"/>
            </a:xfrm>
            <a:prstGeom prst="rect">
              <a:avLst/>
            </a:prstGeom>
            <a:solidFill>
              <a:schemeClr val="folHlink"/>
            </a:solidFill>
            <a:ln cap="flat" cmpd="sng" w="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42" name="Google Shape;3742;p32"/>
            <p:cNvSpPr txBox="1"/>
            <p:nvPr/>
          </p:nvSpPr>
          <p:spPr>
            <a:xfrm>
              <a:off x="7493000" y="5394325"/>
              <a:ext cx="63500" cy="57150"/>
            </a:xfrm>
            <a:prstGeom prst="rect">
              <a:avLst/>
            </a:prstGeom>
            <a:solidFill>
              <a:schemeClr val="folHlink"/>
            </a:solidFill>
            <a:ln cap="flat" cmpd="sng" w="9525">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743" name="Google Shape;3743;p32"/>
          <p:cNvGrpSpPr/>
          <p:nvPr/>
        </p:nvGrpSpPr>
        <p:grpSpPr>
          <a:xfrm>
            <a:off x="7104061" y="5305425"/>
            <a:ext cx="273050" cy="341312"/>
            <a:chOff x="7104061" y="5305425"/>
            <a:chExt cx="273050" cy="341312"/>
          </a:xfrm>
        </p:grpSpPr>
        <p:sp>
          <p:nvSpPr>
            <p:cNvPr id="3744" name="Google Shape;3744;p32"/>
            <p:cNvSpPr/>
            <p:nvPr/>
          </p:nvSpPr>
          <p:spPr>
            <a:xfrm>
              <a:off x="7143750" y="5394325"/>
              <a:ext cx="233361" cy="2524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45" name="Google Shape;3745;p32"/>
            <p:cNvSpPr/>
            <p:nvPr/>
          </p:nvSpPr>
          <p:spPr>
            <a:xfrm>
              <a:off x="7145336" y="5394325"/>
              <a:ext cx="231775" cy="252412"/>
            </a:xfrm>
            <a:custGeom>
              <a:rect b="b" l="l" r="r" t="t"/>
              <a:pathLst>
                <a:path extrusionOk="0" h="120000" w="120000">
                  <a:moveTo>
                    <a:pt x="41246" y="0"/>
                  </a:moveTo>
                  <a:lnTo>
                    <a:pt x="41372" y="0"/>
                  </a:lnTo>
                  <a:lnTo>
                    <a:pt x="41752" y="0"/>
                  </a:lnTo>
                  <a:lnTo>
                    <a:pt x="42323" y="0"/>
                  </a:lnTo>
                  <a:lnTo>
                    <a:pt x="43210" y="0"/>
                  </a:lnTo>
                  <a:lnTo>
                    <a:pt x="44287" y="63"/>
                  </a:lnTo>
                  <a:lnTo>
                    <a:pt x="45617" y="63"/>
                  </a:lnTo>
                  <a:lnTo>
                    <a:pt x="47011" y="189"/>
                  </a:lnTo>
                  <a:lnTo>
                    <a:pt x="48722" y="252"/>
                  </a:lnTo>
                  <a:lnTo>
                    <a:pt x="50623" y="378"/>
                  </a:lnTo>
                  <a:lnTo>
                    <a:pt x="52650" y="504"/>
                  </a:lnTo>
                  <a:lnTo>
                    <a:pt x="54804" y="630"/>
                  </a:lnTo>
                  <a:lnTo>
                    <a:pt x="57148" y="819"/>
                  </a:lnTo>
                  <a:lnTo>
                    <a:pt x="59619" y="1071"/>
                  </a:lnTo>
                  <a:lnTo>
                    <a:pt x="62217" y="1323"/>
                  </a:lnTo>
                  <a:lnTo>
                    <a:pt x="64941" y="1638"/>
                  </a:lnTo>
                  <a:lnTo>
                    <a:pt x="67793" y="2016"/>
                  </a:lnTo>
                  <a:lnTo>
                    <a:pt x="70707" y="2394"/>
                  </a:lnTo>
                  <a:lnTo>
                    <a:pt x="73748" y="2899"/>
                  </a:lnTo>
                  <a:lnTo>
                    <a:pt x="76853" y="3466"/>
                  </a:lnTo>
                  <a:lnTo>
                    <a:pt x="80021" y="3970"/>
                  </a:lnTo>
                  <a:lnTo>
                    <a:pt x="83315" y="4600"/>
                  </a:lnTo>
                  <a:lnTo>
                    <a:pt x="86546" y="5357"/>
                  </a:lnTo>
                  <a:lnTo>
                    <a:pt x="89841" y="6113"/>
                  </a:lnTo>
                  <a:lnTo>
                    <a:pt x="93262" y="6995"/>
                  </a:lnTo>
                  <a:lnTo>
                    <a:pt x="96620" y="7878"/>
                  </a:lnTo>
                  <a:lnTo>
                    <a:pt x="100042" y="8886"/>
                  </a:lnTo>
                  <a:lnTo>
                    <a:pt x="103400" y="10021"/>
                  </a:lnTo>
                  <a:lnTo>
                    <a:pt x="106758" y="11155"/>
                  </a:lnTo>
                  <a:lnTo>
                    <a:pt x="110179" y="12415"/>
                  </a:lnTo>
                  <a:lnTo>
                    <a:pt x="113474" y="13739"/>
                  </a:lnTo>
                  <a:lnTo>
                    <a:pt x="116768" y="15189"/>
                  </a:lnTo>
                  <a:lnTo>
                    <a:pt x="120000" y="16764"/>
                  </a:lnTo>
                  <a:lnTo>
                    <a:pt x="109545" y="71785"/>
                  </a:lnTo>
                  <a:lnTo>
                    <a:pt x="109799" y="71848"/>
                  </a:lnTo>
                  <a:lnTo>
                    <a:pt x="110369" y="72226"/>
                  </a:lnTo>
                  <a:lnTo>
                    <a:pt x="111193" y="72857"/>
                  </a:lnTo>
                  <a:lnTo>
                    <a:pt x="112016" y="73928"/>
                  </a:lnTo>
                  <a:lnTo>
                    <a:pt x="112650" y="75567"/>
                  </a:lnTo>
                  <a:lnTo>
                    <a:pt x="112840" y="77773"/>
                  </a:lnTo>
                  <a:lnTo>
                    <a:pt x="112587" y="80735"/>
                  </a:lnTo>
                  <a:lnTo>
                    <a:pt x="111510" y="84516"/>
                  </a:lnTo>
                  <a:lnTo>
                    <a:pt x="93262" y="111239"/>
                  </a:lnTo>
                  <a:lnTo>
                    <a:pt x="90728" y="111239"/>
                  </a:lnTo>
                  <a:lnTo>
                    <a:pt x="83885" y="120000"/>
                  </a:lnTo>
                  <a:lnTo>
                    <a:pt x="83759" y="120000"/>
                  </a:lnTo>
                  <a:lnTo>
                    <a:pt x="83315" y="119936"/>
                  </a:lnTo>
                  <a:lnTo>
                    <a:pt x="82618" y="119873"/>
                  </a:lnTo>
                  <a:lnTo>
                    <a:pt x="81731" y="119747"/>
                  </a:lnTo>
                  <a:lnTo>
                    <a:pt x="80464" y="119558"/>
                  </a:lnTo>
                  <a:lnTo>
                    <a:pt x="79134" y="119369"/>
                  </a:lnTo>
                  <a:lnTo>
                    <a:pt x="77486" y="119180"/>
                  </a:lnTo>
                  <a:lnTo>
                    <a:pt x="75649" y="118928"/>
                  </a:lnTo>
                  <a:lnTo>
                    <a:pt x="73621" y="118550"/>
                  </a:lnTo>
                  <a:lnTo>
                    <a:pt x="71467" y="118235"/>
                  </a:lnTo>
                  <a:lnTo>
                    <a:pt x="69123" y="117794"/>
                  </a:lnTo>
                  <a:lnTo>
                    <a:pt x="66525" y="117352"/>
                  </a:lnTo>
                  <a:lnTo>
                    <a:pt x="63864" y="116848"/>
                  </a:lnTo>
                  <a:lnTo>
                    <a:pt x="61077" y="116281"/>
                  </a:lnTo>
                  <a:lnTo>
                    <a:pt x="58162" y="115651"/>
                  </a:lnTo>
                  <a:lnTo>
                    <a:pt x="55121" y="114957"/>
                  </a:lnTo>
                  <a:lnTo>
                    <a:pt x="51953" y="114264"/>
                  </a:lnTo>
                  <a:lnTo>
                    <a:pt x="48722" y="113445"/>
                  </a:lnTo>
                  <a:lnTo>
                    <a:pt x="45427" y="112563"/>
                  </a:lnTo>
                  <a:lnTo>
                    <a:pt x="42069" y="111680"/>
                  </a:lnTo>
                  <a:lnTo>
                    <a:pt x="38648" y="110609"/>
                  </a:lnTo>
                  <a:lnTo>
                    <a:pt x="35163" y="109537"/>
                  </a:lnTo>
                  <a:lnTo>
                    <a:pt x="31742" y="108403"/>
                  </a:lnTo>
                  <a:lnTo>
                    <a:pt x="28194" y="107205"/>
                  </a:lnTo>
                  <a:lnTo>
                    <a:pt x="24709" y="105945"/>
                  </a:lnTo>
                  <a:lnTo>
                    <a:pt x="21161" y="104558"/>
                  </a:lnTo>
                  <a:lnTo>
                    <a:pt x="17740" y="103109"/>
                  </a:lnTo>
                  <a:lnTo>
                    <a:pt x="14255" y="101533"/>
                  </a:lnTo>
                  <a:lnTo>
                    <a:pt x="10897" y="99894"/>
                  </a:lnTo>
                  <a:lnTo>
                    <a:pt x="7539" y="98256"/>
                  </a:lnTo>
                  <a:lnTo>
                    <a:pt x="4244" y="96428"/>
                  </a:lnTo>
                  <a:lnTo>
                    <a:pt x="1077" y="94537"/>
                  </a:lnTo>
                  <a:lnTo>
                    <a:pt x="1013" y="94222"/>
                  </a:lnTo>
                  <a:lnTo>
                    <a:pt x="760" y="93277"/>
                  </a:lnTo>
                  <a:lnTo>
                    <a:pt x="506" y="91827"/>
                  </a:lnTo>
                  <a:lnTo>
                    <a:pt x="253" y="90126"/>
                  </a:lnTo>
                  <a:lnTo>
                    <a:pt x="0" y="88298"/>
                  </a:lnTo>
                  <a:lnTo>
                    <a:pt x="0" y="86344"/>
                  </a:lnTo>
                  <a:lnTo>
                    <a:pt x="253" y="84642"/>
                  </a:lnTo>
                  <a:lnTo>
                    <a:pt x="760" y="83130"/>
                  </a:lnTo>
                  <a:lnTo>
                    <a:pt x="24582" y="60819"/>
                  </a:lnTo>
                  <a:lnTo>
                    <a:pt x="24519" y="60567"/>
                  </a:lnTo>
                  <a:lnTo>
                    <a:pt x="24456" y="60000"/>
                  </a:lnTo>
                  <a:lnTo>
                    <a:pt x="24456" y="58991"/>
                  </a:lnTo>
                  <a:lnTo>
                    <a:pt x="24709" y="57794"/>
                  </a:lnTo>
                  <a:lnTo>
                    <a:pt x="25153" y="56281"/>
                  </a:lnTo>
                  <a:lnTo>
                    <a:pt x="26103" y="54705"/>
                  </a:lnTo>
                  <a:lnTo>
                    <a:pt x="27560" y="53004"/>
                  </a:lnTo>
                  <a:lnTo>
                    <a:pt x="29651" y="51302"/>
                  </a:lnTo>
                  <a:lnTo>
                    <a:pt x="41246" y="0"/>
                  </a:lnTo>
                  <a:close/>
                </a:path>
              </a:pathLst>
            </a:custGeom>
            <a:solidFill>
              <a:schemeClr val="folHlink"/>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46" name="Google Shape;3746;p32"/>
            <p:cNvSpPr/>
            <p:nvPr/>
          </p:nvSpPr>
          <p:spPr>
            <a:xfrm>
              <a:off x="7173911" y="5554662"/>
              <a:ext cx="134936" cy="42861"/>
            </a:xfrm>
            <a:custGeom>
              <a:rect b="b" l="l" r="r" t="t"/>
              <a:pathLst>
                <a:path extrusionOk="0" h="120000" w="120000">
                  <a:moveTo>
                    <a:pt x="4339" y="0"/>
                  </a:moveTo>
                  <a:lnTo>
                    <a:pt x="120000" y="100422"/>
                  </a:lnTo>
                  <a:lnTo>
                    <a:pt x="116202" y="120000"/>
                  </a:lnTo>
                  <a:lnTo>
                    <a:pt x="0" y="13051"/>
                  </a:lnTo>
                  <a:lnTo>
                    <a:pt x="4339"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47" name="Google Shape;3747;p32"/>
            <p:cNvSpPr/>
            <p:nvPr/>
          </p:nvSpPr>
          <p:spPr>
            <a:xfrm>
              <a:off x="7151686" y="5573712"/>
              <a:ext cx="157162" cy="66674"/>
            </a:xfrm>
            <a:custGeom>
              <a:rect b="b" l="l" r="r" t="t"/>
              <a:pathLst>
                <a:path extrusionOk="0" h="120000" w="120000">
                  <a:moveTo>
                    <a:pt x="119906" y="92910"/>
                  </a:moveTo>
                  <a:lnTo>
                    <a:pt x="119719" y="92910"/>
                  </a:lnTo>
                  <a:lnTo>
                    <a:pt x="119066" y="92673"/>
                  </a:lnTo>
                  <a:lnTo>
                    <a:pt x="118038" y="92435"/>
                  </a:lnTo>
                  <a:lnTo>
                    <a:pt x="116731" y="91960"/>
                  </a:lnTo>
                  <a:lnTo>
                    <a:pt x="115050" y="91485"/>
                  </a:lnTo>
                  <a:lnTo>
                    <a:pt x="112902" y="90772"/>
                  </a:lnTo>
                  <a:lnTo>
                    <a:pt x="110474" y="89821"/>
                  </a:lnTo>
                  <a:lnTo>
                    <a:pt x="107859" y="88871"/>
                  </a:lnTo>
                  <a:lnTo>
                    <a:pt x="104964" y="87683"/>
                  </a:lnTo>
                  <a:lnTo>
                    <a:pt x="101696" y="86019"/>
                  </a:lnTo>
                  <a:lnTo>
                    <a:pt x="98241" y="84356"/>
                  </a:lnTo>
                  <a:lnTo>
                    <a:pt x="94599" y="82930"/>
                  </a:lnTo>
                  <a:lnTo>
                    <a:pt x="90677" y="80792"/>
                  </a:lnTo>
                  <a:lnTo>
                    <a:pt x="86474" y="78891"/>
                  </a:lnTo>
                  <a:lnTo>
                    <a:pt x="82272" y="76514"/>
                  </a:lnTo>
                  <a:lnTo>
                    <a:pt x="77883" y="73900"/>
                  </a:lnTo>
                  <a:lnTo>
                    <a:pt x="73307" y="71049"/>
                  </a:lnTo>
                  <a:lnTo>
                    <a:pt x="68638" y="68198"/>
                  </a:lnTo>
                  <a:lnTo>
                    <a:pt x="63875" y="64871"/>
                  </a:lnTo>
                  <a:lnTo>
                    <a:pt x="59019" y="61544"/>
                  </a:lnTo>
                  <a:lnTo>
                    <a:pt x="54070" y="57980"/>
                  </a:lnTo>
                  <a:lnTo>
                    <a:pt x="49120" y="54178"/>
                  </a:lnTo>
                  <a:lnTo>
                    <a:pt x="44077" y="49663"/>
                  </a:lnTo>
                  <a:lnTo>
                    <a:pt x="39128" y="45386"/>
                  </a:lnTo>
                  <a:lnTo>
                    <a:pt x="33992" y="40633"/>
                  </a:lnTo>
                  <a:lnTo>
                    <a:pt x="29042" y="35643"/>
                  </a:lnTo>
                  <a:lnTo>
                    <a:pt x="24186" y="30415"/>
                  </a:lnTo>
                  <a:lnTo>
                    <a:pt x="19237" y="24950"/>
                  </a:lnTo>
                  <a:lnTo>
                    <a:pt x="14474" y="19247"/>
                  </a:lnTo>
                  <a:lnTo>
                    <a:pt x="9712" y="13069"/>
                  </a:lnTo>
                  <a:lnTo>
                    <a:pt x="5136" y="6653"/>
                  </a:lnTo>
                  <a:lnTo>
                    <a:pt x="653" y="0"/>
                  </a:lnTo>
                  <a:lnTo>
                    <a:pt x="560" y="950"/>
                  </a:lnTo>
                  <a:lnTo>
                    <a:pt x="373" y="3564"/>
                  </a:lnTo>
                  <a:lnTo>
                    <a:pt x="186" y="7603"/>
                  </a:lnTo>
                  <a:lnTo>
                    <a:pt x="0" y="12594"/>
                  </a:lnTo>
                  <a:lnTo>
                    <a:pt x="0" y="18059"/>
                  </a:lnTo>
                  <a:lnTo>
                    <a:pt x="186" y="23287"/>
                  </a:lnTo>
                  <a:lnTo>
                    <a:pt x="747" y="28514"/>
                  </a:lnTo>
                  <a:lnTo>
                    <a:pt x="1680" y="32554"/>
                  </a:lnTo>
                  <a:lnTo>
                    <a:pt x="1774" y="33029"/>
                  </a:lnTo>
                  <a:lnTo>
                    <a:pt x="2054" y="33504"/>
                  </a:lnTo>
                  <a:lnTo>
                    <a:pt x="2614" y="34217"/>
                  </a:lnTo>
                  <a:lnTo>
                    <a:pt x="3455" y="35168"/>
                  </a:lnTo>
                  <a:lnTo>
                    <a:pt x="4389" y="36831"/>
                  </a:lnTo>
                  <a:lnTo>
                    <a:pt x="5509" y="38495"/>
                  </a:lnTo>
                  <a:lnTo>
                    <a:pt x="7003" y="40396"/>
                  </a:lnTo>
                  <a:lnTo>
                    <a:pt x="8591" y="42772"/>
                  </a:lnTo>
                  <a:lnTo>
                    <a:pt x="10459" y="45148"/>
                  </a:lnTo>
                  <a:lnTo>
                    <a:pt x="12513" y="47524"/>
                  </a:lnTo>
                  <a:lnTo>
                    <a:pt x="14848" y="50376"/>
                  </a:lnTo>
                  <a:lnTo>
                    <a:pt x="17369" y="53465"/>
                  </a:lnTo>
                  <a:lnTo>
                    <a:pt x="20077" y="56554"/>
                  </a:lnTo>
                  <a:lnTo>
                    <a:pt x="23066" y="59881"/>
                  </a:lnTo>
                  <a:lnTo>
                    <a:pt x="26241" y="63445"/>
                  </a:lnTo>
                  <a:lnTo>
                    <a:pt x="29696" y="66772"/>
                  </a:lnTo>
                  <a:lnTo>
                    <a:pt x="33431" y="70336"/>
                  </a:lnTo>
                  <a:lnTo>
                    <a:pt x="37260" y="73900"/>
                  </a:lnTo>
                  <a:lnTo>
                    <a:pt x="41369" y="77465"/>
                  </a:lnTo>
                  <a:lnTo>
                    <a:pt x="45852" y="81029"/>
                  </a:lnTo>
                  <a:lnTo>
                    <a:pt x="50428" y="84831"/>
                  </a:lnTo>
                  <a:lnTo>
                    <a:pt x="55284" y="88396"/>
                  </a:lnTo>
                  <a:lnTo>
                    <a:pt x="60420" y="91960"/>
                  </a:lnTo>
                  <a:lnTo>
                    <a:pt x="65649" y="95524"/>
                  </a:lnTo>
                  <a:lnTo>
                    <a:pt x="71346" y="98851"/>
                  </a:lnTo>
                  <a:lnTo>
                    <a:pt x="77136" y="102415"/>
                  </a:lnTo>
                  <a:lnTo>
                    <a:pt x="83112" y="105504"/>
                  </a:lnTo>
                  <a:lnTo>
                    <a:pt x="89463" y="109069"/>
                  </a:lnTo>
                  <a:lnTo>
                    <a:pt x="96000" y="112158"/>
                  </a:lnTo>
                  <a:lnTo>
                    <a:pt x="102817" y="114772"/>
                  </a:lnTo>
                  <a:lnTo>
                    <a:pt x="109914" y="117386"/>
                  </a:lnTo>
                  <a:lnTo>
                    <a:pt x="117198" y="120000"/>
                  </a:lnTo>
                  <a:lnTo>
                    <a:pt x="117291" y="119524"/>
                  </a:lnTo>
                  <a:lnTo>
                    <a:pt x="117665" y="118099"/>
                  </a:lnTo>
                  <a:lnTo>
                    <a:pt x="118132" y="115722"/>
                  </a:lnTo>
                  <a:lnTo>
                    <a:pt x="118785" y="112396"/>
                  </a:lnTo>
                  <a:lnTo>
                    <a:pt x="119346" y="108356"/>
                  </a:lnTo>
                  <a:lnTo>
                    <a:pt x="119719" y="103841"/>
                  </a:lnTo>
                  <a:lnTo>
                    <a:pt x="120000" y="98613"/>
                  </a:lnTo>
                  <a:lnTo>
                    <a:pt x="119906" y="9291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48" name="Google Shape;3748;p32"/>
            <p:cNvSpPr/>
            <p:nvPr/>
          </p:nvSpPr>
          <p:spPr>
            <a:xfrm>
              <a:off x="7104061" y="5305425"/>
              <a:ext cx="254000" cy="3000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49" name="Google Shape;3749;p32"/>
            <p:cNvSpPr/>
            <p:nvPr/>
          </p:nvSpPr>
          <p:spPr>
            <a:xfrm>
              <a:off x="7156450" y="5324475"/>
              <a:ext cx="36512" cy="49211"/>
            </a:xfrm>
            <a:custGeom>
              <a:rect b="b" l="l" r="r" t="t"/>
              <a:pathLst>
                <a:path extrusionOk="0" h="120000" w="120000">
                  <a:moveTo>
                    <a:pt x="42234" y="15555"/>
                  </a:moveTo>
                  <a:lnTo>
                    <a:pt x="32849" y="20555"/>
                  </a:lnTo>
                  <a:lnTo>
                    <a:pt x="25474" y="26111"/>
                  </a:lnTo>
                  <a:lnTo>
                    <a:pt x="18100" y="32777"/>
                  </a:lnTo>
                  <a:lnTo>
                    <a:pt x="12067" y="40000"/>
                  </a:lnTo>
                  <a:lnTo>
                    <a:pt x="6703" y="47777"/>
                  </a:lnTo>
                  <a:lnTo>
                    <a:pt x="3351" y="56111"/>
                  </a:lnTo>
                  <a:lnTo>
                    <a:pt x="1340" y="65000"/>
                  </a:lnTo>
                  <a:lnTo>
                    <a:pt x="0" y="73888"/>
                  </a:lnTo>
                  <a:lnTo>
                    <a:pt x="1340" y="86111"/>
                  </a:lnTo>
                  <a:lnTo>
                    <a:pt x="6703" y="96111"/>
                  </a:lnTo>
                  <a:lnTo>
                    <a:pt x="15418" y="105555"/>
                  </a:lnTo>
                  <a:lnTo>
                    <a:pt x="26815" y="111666"/>
                  </a:lnTo>
                  <a:lnTo>
                    <a:pt x="39553" y="117222"/>
                  </a:lnTo>
                  <a:lnTo>
                    <a:pt x="52960" y="119444"/>
                  </a:lnTo>
                  <a:lnTo>
                    <a:pt x="67039" y="120000"/>
                  </a:lnTo>
                  <a:lnTo>
                    <a:pt x="80446" y="118333"/>
                  </a:lnTo>
                  <a:lnTo>
                    <a:pt x="83128" y="118333"/>
                  </a:lnTo>
                  <a:lnTo>
                    <a:pt x="85810" y="117222"/>
                  </a:lnTo>
                  <a:lnTo>
                    <a:pt x="87821" y="115555"/>
                  </a:lnTo>
                  <a:lnTo>
                    <a:pt x="88491" y="112777"/>
                  </a:lnTo>
                  <a:lnTo>
                    <a:pt x="87150" y="110000"/>
                  </a:lnTo>
                  <a:lnTo>
                    <a:pt x="84469" y="107777"/>
                  </a:lnTo>
                  <a:lnTo>
                    <a:pt x="81117" y="105555"/>
                  </a:lnTo>
                  <a:lnTo>
                    <a:pt x="77765" y="103888"/>
                  </a:lnTo>
                  <a:lnTo>
                    <a:pt x="70391" y="102222"/>
                  </a:lnTo>
                  <a:lnTo>
                    <a:pt x="63687" y="101111"/>
                  </a:lnTo>
                  <a:lnTo>
                    <a:pt x="56312" y="100000"/>
                  </a:lnTo>
                  <a:lnTo>
                    <a:pt x="50279" y="98888"/>
                  </a:lnTo>
                  <a:lnTo>
                    <a:pt x="43575" y="97222"/>
                  </a:lnTo>
                  <a:lnTo>
                    <a:pt x="37541" y="94444"/>
                  </a:lnTo>
                  <a:lnTo>
                    <a:pt x="31508" y="91666"/>
                  </a:lnTo>
                  <a:lnTo>
                    <a:pt x="26145" y="86666"/>
                  </a:lnTo>
                  <a:lnTo>
                    <a:pt x="24134" y="66666"/>
                  </a:lnTo>
                  <a:lnTo>
                    <a:pt x="29497" y="50000"/>
                  </a:lnTo>
                  <a:lnTo>
                    <a:pt x="40893" y="37222"/>
                  </a:lnTo>
                  <a:lnTo>
                    <a:pt x="56312" y="26111"/>
                  </a:lnTo>
                  <a:lnTo>
                    <a:pt x="73072" y="17777"/>
                  </a:lnTo>
                  <a:lnTo>
                    <a:pt x="91173" y="11666"/>
                  </a:lnTo>
                  <a:lnTo>
                    <a:pt x="107262" y="6666"/>
                  </a:lnTo>
                  <a:lnTo>
                    <a:pt x="120000" y="2777"/>
                  </a:lnTo>
                  <a:lnTo>
                    <a:pt x="111955" y="555"/>
                  </a:lnTo>
                  <a:lnTo>
                    <a:pt x="103240" y="0"/>
                  </a:lnTo>
                  <a:lnTo>
                    <a:pt x="93854" y="1111"/>
                  </a:lnTo>
                  <a:lnTo>
                    <a:pt x="83128" y="2777"/>
                  </a:lnTo>
                  <a:lnTo>
                    <a:pt x="72402" y="5555"/>
                  </a:lnTo>
                  <a:lnTo>
                    <a:pt x="61675" y="8333"/>
                  </a:lnTo>
                  <a:lnTo>
                    <a:pt x="51620" y="12222"/>
                  </a:lnTo>
                  <a:lnTo>
                    <a:pt x="42234" y="15555"/>
                  </a:lnTo>
                  <a:close/>
                </a:path>
              </a:pathLst>
            </a:custGeom>
            <a:solidFill>
              <a:srgbClr val="C9E8FF"/>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50" name="Google Shape;3750;p32"/>
            <p:cNvSpPr/>
            <p:nvPr/>
          </p:nvSpPr>
          <p:spPr>
            <a:xfrm>
              <a:off x="7218361" y="5322887"/>
              <a:ext cx="22225" cy="38099"/>
            </a:xfrm>
            <a:custGeom>
              <a:rect b="b" l="l" r="r" t="t"/>
              <a:pathLst>
                <a:path extrusionOk="0" h="120000" w="120000">
                  <a:moveTo>
                    <a:pt x="101052" y="39285"/>
                  </a:moveTo>
                  <a:lnTo>
                    <a:pt x="106315" y="51428"/>
                  </a:lnTo>
                  <a:lnTo>
                    <a:pt x="105263" y="62857"/>
                  </a:lnTo>
                  <a:lnTo>
                    <a:pt x="96842" y="72142"/>
                  </a:lnTo>
                  <a:lnTo>
                    <a:pt x="86315" y="80000"/>
                  </a:lnTo>
                  <a:lnTo>
                    <a:pt x="72631" y="87857"/>
                  </a:lnTo>
                  <a:lnTo>
                    <a:pt x="56842" y="95714"/>
                  </a:lnTo>
                  <a:lnTo>
                    <a:pt x="42105" y="102142"/>
                  </a:lnTo>
                  <a:lnTo>
                    <a:pt x="28421" y="109285"/>
                  </a:lnTo>
                  <a:lnTo>
                    <a:pt x="26315" y="111428"/>
                  </a:lnTo>
                  <a:lnTo>
                    <a:pt x="25263" y="112857"/>
                  </a:lnTo>
                  <a:lnTo>
                    <a:pt x="25263" y="115714"/>
                  </a:lnTo>
                  <a:lnTo>
                    <a:pt x="26315" y="117857"/>
                  </a:lnTo>
                  <a:lnTo>
                    <a:pt x="29473" y="119285"/>
                  </a:lnTo>
                  <a:lnTo>
                    <a:pt x="32631" y="120000"/>
                  </a:lnTo>
                  <a:lnTo>
                    <a:pt x="34736" y="120000"/>
                  </a:lnTo>
                  <a:lnTo>
                    <a:pt x="38947" y="119285"/>
                  </a:lnTo>
                  <a:lnTo>
                    <a:pt x="55789" y="112142"/>
                  </a:lnTo>
                  <a:lnTo>
                    <a:pt x="72631" y="105000"/>
                  </a:lnTo>
                  <a:lnTo>
                    <a:pt x="88421" y="96428"/>
                  </a:lnTo>
                  <a:lnTo>
                    <a:pt x="102105" y="86428"/>
                  </a:lnTo>
                  <a:lnTo>
                    <a:pt x="112631" y="75714"/>
                  </a:lnTo>
                  <a:lnTo>
                    <a:pt x="118947" y="63571"/>
                  </a:lnTo>
                  <a:lnTo>
                    <a:pt x="119999" y="50714"/>
                  </a:lnTo>
                  <a:lnTo>
                    <a:pt x="115789" y="36428"/>
                  </a:lnTo>
                  <a:lnTo>
                    <a:pt x="106315" y="25714"/>
                  </a:lnTo>
                  <a:lnTo>
                    <a:pt x="91578" y="17142"/>
                  </a:lnTo>
                  <a:lnTo>
                    <a:pt x="73684" y="10000"/>
                  </a:lnTo>
                  <a:lnTo>
                    <a:pt x="53684" y="5000"/>
                  </a:lnTo>
                  <a:lnTo>
                    <a:pt x="33684" y="1428"/>
                  </a:lnTo>
                  <a:lnTo>
                    <a:pt x="17894" y="0"/>
                  </a:lnTo>
                  <a:lnTo>
                    <a:pt x="5263" y="0"/>
                  </a:lnTo>
                  <a:lnTo>
                    <a:pt x="0" y="2142"/>
                  </a:lnTo>
                  <a:lnTo>
                    <a:pt x="12631" y="6428"/>
                  </a:lnTo>
                  <a:lnTo>
                    <a:pt x="27368" y="9285"/>
                  </a:lnTo>
                  <a:lnTo>
                    <a:pt x="43157" y="12142"/>
                  </a:lnTo>
                  <a:lnTo>
                    <a:pt x="56842" y="15714"/>
                  </a:lnTo>
                  <a:lnTo>
                    <a:pt x="71578" y="19285"/>
                  </a:lnTo>
                  <a:lnTo>
                    <a:pt x="84210" y="24285"/>
                  </a:lnTo>
                  <a:lnTo>
                    <a:pt x="93684" y="30714"/>
                  </a:lnTo>
                  <a:lnTo>
                    <a:pt x="101052" y="3928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51" name="Google Shape;3751;p32"/>
            <p:cNvSpPr/>
            <p:nvPr/>
          </p:nvSpPr>
          <p:spPr>
            <a:xfrm>
              <a:off x="7134225" y="5314950"/>
              <a:ext cx="58737" cy="79375"/>
            </a:xfrm>
            <a:custGeom>
              <a:rect b="b" l="l" r="r" t="t"/>
              <a:pathLst>
                <a:path extrusionOk="0" h="120000" w="120000">
                  <a:moveTo>
                    <a:pt x="46505" y="15726"/>
                  </a:moveTo>
                  <a:lnTo>
                    <a:pt x="37370" y="22222"/>
                  </a:lnTo>
                  <a:lnTo>
                    <a:pt x="28235" y="28717"/>
                  </a:lnTo>
                  <a:lnTo>
                    <a:pt x="19930" y="36239"/>
                  </a:lnTo>
                  <a:lnTo>
                    <a:pt x="12456" y="44444"/>
                  </a:lnTo>
                  <a:lnTo>
                    <a:pt x="6228" y="52991"/>
                  </a:lnTo>
                  <a:lnTo>
                    <a:pt x="2076" y="61880"/>
                  </a:lnTo>
                  <a:lnTo>
                    <a:pt x="0" y="71794"/>
                  </a:lnTo>
                  <a:lnTo>
                    <a:pt x="415" y="82051"/>
                  </a:lnTo>
                  <a:lnTo>
                    <a:pt x="1245" y="84786"/>
                  </a:lnTo>
                  <a:lnTo>
                    <a:pt x="2076" y="87521"/>
                  </a:lnTo>
                  <a:lnTo>
                    <a:pt x="3321" y="89572"/>
                  </a:lnTo>
                  <a:lnTo>
                    <a:pt x="4982" y="92307"/>
                  </a:lnTo>
                  <a:lnTo>
                    <a:pt x="7058" y="94358"/>
                  </a:lnTo>
                  <a:lnTo>
                    <a:pt x="9965" y="96752"/>
                  </a:lnTo>
                  <a:lnTo>
                    <a:pt x="12041" y="98461"/>
                  </a:lnTo>
                  <a:lnTo>
                    <a:pt x="14948" y="99829"/>
                  </a:lnTo>
                  <a:lnTo>
                    <a:pt x="20761" y="102905"/>
                  </a:lnTo>
                  <a:lnTo>
                    <a:pt x="26574" y="105299"/>
                  </a:lnTo>
                  <a:lnTo>
                    <a:pt x="31972" y="107692"/>
                  </a:lnTo>
                  <a:lnTo>
                    <a:pt x="38200" y="109401"/>
                  </a:lnTo>
                  <a:lnTo>
                    <a:pt x="44429" y="111452"/>
                  </a:lnTo>
                  <a:lnTo>
                    <a:pt x="50242" y="112820"/>
                  </a:lnTo>
                  <a:lnTo>
                    <a:pt x="56470" y="114188"/>
                  </a:lnTo>
                  <a:lnTo>
                    <a:pt x="62698" y="115213"/>
                  </a:lnTo>
                  <a:lnTo>
                    <a:pt x="69342" y="116581"/>
                  </a:lnTo>
                  <a:lnTo>
                    <a:pt x="75155" y="117264"/>
                  </a:lnTo>
                  <a:lnTo>
                    <a:pt x="81799" y="117948"/>
                  </a:lnTo>
                  <a:lnTo>
                    <a:pt x="88442" y="118632"/>
                  </a:lnTo>
                  <a:lnTo>
                    <a:pt x="94671" y="118974"/>
                  </a:lnTo>
                  <a:lnTo>
                    <a:pt x="100899" y="119316"/>
                  </a:lnTo>
                  <a:lnTo>
                    <a:pt x="107543" y="119658"/>
                  </a:lnTo>
                  <a:lnTo>
                    <a:pt x="113771" y="119999"/>
                  </a:lnTo>
                  <a:lnTo>
                    <a:pt x="115847" y="119999"/>
                  </a:lnTo>
                  <a:lnTo>
                    <a:pt x="117508" y="119316"/>
                  </a:lnTo>
                  <a:lnTo>
                    <a:pt x="118754" y="117948"/>
                  </a:lnTo>
                  <a:lnTo>
                    <a:pt x="120000" y="116581"/>
                  </a:lnTo>
                  <a:lnTo>
                    <a:pt x="120000" y="114529"/>
                  </a:lnTo>
                  <a:lnTo>
                    <a:pt x="118754" y="113162"/>
                  </a:lnTo>
                  <a:lnTo>
                    <a:pt x="117093" y="112136"/>
                  </a:lnTo>
                  <a:lnTo>
                    <a:pt x="115017" y="111452"/>
                  </a:lnTo>
                  <a:lnTo>
                    <a:pt x="109204" y="110085"/>
                  </a:lnTo>
                  <a:lnTo>
                    <a:pt x="103806" y="109401"/>
                  </a:lnTo>
                  <a:lnTo>
                    <a:pt x="97993" y="108376"/>
                  </a:lnTo>
                  <a:lnTo>
                    <a:pt x="91764" y="107692"/>
                  </a:lnTo>
                  <a:lnTo>
                    <a:pt x="86366" y="107008"/>
                  </a:lnTo>
                  <a:lnTo>
                    <a:pt x="80553" y="106324"/>
                  </a:lnTo>
                  <a:lnTo>
                    <a:pt x="74325" y="105299"/>
                  </a:lnTo>
                  <a:lnTo>
                    <a:pt x="68927" y="104273"/>
                  </a:lnTo>
                  <a:lnTo>
                    <a:pt x="63114" y="103589"/>
                  </a:lnTo>
                  <a:lnTo>
                    <a:pt x="57301" y="102564"/>
                  </a:lnTo>
                  <a:lnTo>
                    <a:pt x="51903" y="101196"/>
                  </a:lnTo>
                  <a:lnTo>
                    <a:pt x="46089" y="99829"/>
                  </a:lnTo>
                  <a:lnTo>
                    <a:pt x="40692" y="98119"/>
                  </a:lnTo>
                  <a:lnTo>
                    <a:pt x="35294" y="96410"/>
                  </a:lnTo>
                  <a:lnTo>
                    <a:pt x="29896" y="94358"/>
                  </a:lnTo>
                  <a:lnTo>
                    <a:pt x="24498" y="91965"/>
                  </a:lnTo>
                  <a:lnTo>
                    <a:pt x="20346" y="89230"/>
                  </a:lnTo>
                  <a:lnTo>
                    <a:pt x="17024" y="86153"/>
                  </a:lnTo>
                  <a:lnTo>
                    <a:pt x="14117" y="82393"/>
                  </a:lnTo>
                  <a:lnTo>
                    <a:pt x="12871" y="77948"/>
                  </a:lnTo>
                  <a:lnTo>
                    <a:pt x="12456" y="73504"/>
                  </a:lnTo>
                  <a:lnTo>
                    <a:pt x="12871" y="68717"/>
                  </a:lnTo>
                  <a:lnTo>
                    <a:pt x="14117" y="63589"/>
                  </a:lnTo>
                  <a:lnTo>
                    <a:pt x="15778" y="59487"/>
                  </a:lnTo>
                  <a:lnTo>
                    <a:pt x="19100" y="54017"/>
                  </a:lnTo>
                  <a:lnTo>
                    <a:pt x="22422" y="48547"/>
                  </a:lnTo>
                  <a:lnTo>
                    <a:pt x="26574" y="43760"/>
                  </a:lnTo>
                  <a:lnTo>
                    <a:pt x="30726" y="39316"/>
                  </a:lnTo>
                  <a:lnTo>
                    <a:pt x="35294" y="34871"/>
                  </a:lnTo>
                  <a:lnTo>
                    <a:pt x="39861" y="30427"/>
                  </a:lnTo>
                  <a:lnTo>
                    <a:pt x="45674" y="26324"/>
                  </a:lnTo>
                  <a:lnTo>
                    <a:pt x="51487" y="21880"/>
                  </a:lnTo>
                  <a:lnTo>
                    <a:pt x="56885" y="18119"/>
                  </a:lnTo>
                  <a:lnTo>
                    <a:pt x="64359" y="14700"/>
                  </a:lnTo>
                  <a:lnTo>
                    <a:pt x="72664" y="11965"/>
                  </a:lnTo>
                  <a:lnTo>
                    <a:pt x="80968" y="8888"/>
                  </a:lnTo>
                  <a:lnTo>
                    <a:pt x="88442" y="6495"/>
                  </a:lnTo>
                  <a:lnTo>
                    <a:pt x="94671" y="4102"/>
                  </a:lnTo>
                  <a:lnTo>
                    <a:pt x="98408" y="2051"/>
                  </a:lnTo>
                  <a:lnTo>
                    <a:pt x="99653" y="683"/>
                  </a:lnTo>
                  <a:lnTo>
                    <a:pt x="95501" y="0"/>
                  </a:lnTo>
                  <a:lnTo>
                    <a:pt x="89273" y="341"/>
                  </a:lnTo>
                  <a:lnTo>
                    <a:pt x="82214" y="1367"/>
                  </a:lnTo>
                  <a:lnTo>
                    <a:pt x="74740" y="3076"/>
                  </a:lnTo>
                  <a:lnTo>
                    <a:pt x="66851" y="5811"/>
                  </a:lnTo>
                  <a:lnTo>
                    <a:pt x="59792" y="8547"/>
                  </a:lnTo>
                  <a:lnTo>
                    <a:pt x="52733" y="11965"/>
                  </a:lnTo>
                  <a:lnTo>
                    <a:pt x="46505" y="1572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52" name="Google Shape;3752;p32"/>
            <p:cNvSpPr/>
            <p:nvPr/>
          </p:nvSpPr>
          <p:spPr>
            <a:xfrm>
              <a:off x="7215186" y="5311775"/>
              <a:ext cx="50799" cy="53974"/>
            </a:xfrm>
            <a:custGeom>
              <a:rect b="b" l="l" r="r" t="t"/>
              <a:pathLst>
                <a:path extrusionOk="0" h="120000" w="120000">
                  <a:moveTo>
                    <a:pt x="99212" y="36410"/>
                  </a:moveTo>
                  <a:lnTo>
                    <a:pt x="104881" y="43076"/>
                  </a:lnTo>
                  <a:lnTo>
                    <a:pt x="108188" y="50769"/>
                  </a:lnTo>
                  <a:lnTo>
                    <a:pt x="109606" y="58974"/>
                  </a:lnTo>
                  <a:lnTo>
                    <a:pt x="109606" y="67692"/>
                  </a:lnTo>
                  <a:lnTo>
                    <a:pt x="108661" y="74871"/>
                  </a:lnTo>
                  <a:lnTo>
                    <a:pt x="106771" y="81025"/>
                  </a:lnTo>
                  <a:lnTo>
                    <a:pt x="103464" y="87179"/>
                  </a:lnTo>
                  <a:lnTo>
                    <a:pt x="99685" y="91794"/>
                  </a:lnTo>
                  <a:lnTo>
                    <a:pt x="95433" y="97435"/>
                  </a:lnTo>
                  <a:lnTo>
                    <a:pt x="91181" y="102051"/>
                  </a:lnTo>
                  <a:lnTo>
                    <a:pt x="86456" y="106666"/>
                  </a:lnTo>
                  <a:lnTo>
                    <a:pt x="82204" y="111794"/>
                  </a:lnTo>
                  <a:lnTo>
                    <a:pt x="81259" y="113333"/>
                  </a:lnTo>
                  <a:lnTo>
                    <a:pt x="81259" y="114871"/>
                  </a:lnTo>
                  <a:lnTo>
                    <a:pt x="81259" y="116410"/>
                  </a:lnTo>
                  <a:lnTo>
                    <a:pt x="82204" y="118461"/>
                  </a:lnTo>
                  <a:lnTo>
                    <a:pt x="83622" y="119487"/>
                  </a:lnTo>
                  <a:lnTo>
                    <a:pt x="85511" y="120000"/>
                  </a:lnTo>
                  <a:lnTo>
                    <a:pt x="86929" y="119487"/>
                  </a:lnTo>
                  <a:lnTo>
                    <a:pt x="88346" y="118461"/>
                  </a:lnTo>
                  <a:lnTo>
                    <a:pt x="98267" y="111282"/>
                  </a:lnTo>
                  <a:lnTo>
                    <a:pt x="106771" y="102051"/>
                  </a:lnTo>
                  <a:lnTo>
                    <a:pt x="113385" y="91282"/>
                  </a:lnTo>
                  <a:lnTo>
                    <a:pt x="117637" y="79487"/>
                  </a:lnTo>
                  <a:lnTo>
                    <a:pt x="120000" y="67179"/>
                  </a:lnTo>
                  <a:lnTo>
                    <a:pt x="118582" y="54871"/>
                  </a:lnTo>
                  <a:lnTo>
                    <a:pt x="114803" y="43076"/>
                  </a:lnTo>
                  <a:lnTo>
                    <a:pt x="106771" y="32820"/>
                  </a:lnTo>
                  <a:lnTo>
                    <a:pt x="101102" y="27179"/>
                  </a:lnTo>
                  <a:lnTo>
                    <a:pt x="94015" y="23076"/>
                  </a:lnTo>
                  <a:lnTo>
                    <a:pt x="86456" y="18461"/>
                  </a:lnTo>
                  <a:lnTo>
                    <a:pt x="77952" y="14871"/>
                  </a:lnTo>
                  <a:lnTo>
                    <a:pt x="69448" y="10769"/>
                  </a:lnTo>
                  <a:lnTo>
                    <a:pt x="60944" y="8205"/>
                  </a:lnTo>
                  <a:lnTo>
                    <a:pt x="52440" y="6153"/>
                  </a:lnTo>
                  <a:lnTo>
                    <a:pt x="43937" y="3589"/>
                  </a:lnTo>
                  <a:lnTo>
                    <a:pt x="35433" y="2051"/>
                  </a:lnTo>
                  <a:lnTo>
                    <a:pt x="27874" y="1025"/>
                  </a:lnTo>
                  <a:lnTo>
                    <a:pt x="20314" y="0"/>
                  </a:lnTo>
                  <a:lnTo>
                    <a:pt x="14645" y="0"/>
                  </a:lnTo>
                  <a:lnTo>
                    <a:pt x="8976" y="0"/>
                  </a:lnTo>
                  <a:lnTo>
                    <a:pt x="4724" y="0"/>
                  </a:lnTo>
                  <a:lnTo>
                    <a:pt x="1417" y="1025"/>
                  </a:lnTo>
                  <a:lnTo>
                    <a:pt x="0" y="2051"/>
                  </a:lnTo>
                  <a:lnTo>
                    <a:pt x="5196" y="3076"/>
                  </a:lnTo>
                  <a:lnTo>
                    <a:pt x="9921" y="3589"/>
                  </a:lnTo>
                  <a:lnTo>
                    <a:pt x="16062" y="4615"/>
                  </a:lnTo>
                  <a:lnTo>
                    <a:pt x="21732" y="6153"/>
                  </a:lnTo>
                  <a:lnTo>
                    <a:pt x="27874" y="7692"/>
                  </a:lnTo>
                  <a:lnTo>
                    <a:pt x="34960" y="8717"/>
                  </a:lnTo>
                  <a:lnTo>
                    <a:pt x="41102" y="10256"/>
                  </a:lnTo>
                  <a:lnTo>
                    <a:pt x="48188" y="11794"/>
                  </a:lnTo>
                  <a:lnTo>
                    <a:pt x="54803" y="14358"/>
                  </a:lnTo>
                  <a:lnTo>
                    <a:pt x="61889" y="16410"/>
                  </a:lnTo>
                  <a:lnTo>
                    <a:pt x="68503" y="18461"/>
                  </a:lnTo>
                  <a:lnTo>
                    <a:pt x="75118" y="21538"/>
                  </a:lnTo>
                  <a:lnTo>
                    <a:pt x="81732" y="24615"/>
                  </a:lnTo>
                  <a:lnTo>
                    <a:pt x="87874" y="28205"/>
                  </a:lnTo>
                  <a:lnTo>
                    <a:pt x="94015" y="32307"/>
                  </a:lnTo>
                  <a:lnTo>
                    <a:pt x="99212" y="3641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53" name="Google Shape;3753;p32"/>
            <p:cNvSpPr/>
            <p:nvPr/>
          </p:nvSpPr>
          <p:spPr>
            <a:xfrm>
              <a:off x="7113586" y="5337175"/>
              <a:ext cx="20636" cy="49211"/>
            </a:xfrm>
            <a:custGeom>
              <a:rect b="b" l="l" r="r" t="t"/>
              <a:pathLst>
                <a:path extrusionOk="0" h="120000" w="120000">
                  <a:moveTo>
                    <a:pt x="0" y="65701"/>
                  </a:moveTo>
                  <a:lnTo>
                    <a:pt x="0" y="75475"/>
                  </a:lnTo>
                  <a:lnTo>
                    <a:pt x="4660" y="84705"/>
                  </a:lnTo>
                  <a:lnTo>
                    <a:pt x="13980" y="93393"/>
                  </a:lnTo>
                  <a:lnTo>
                    <a:pt x="25631" y="100995"/>
                  </a:lnTo>
                  <a:lnTo>
                    <a:pt x="40776" y="106968"/>
                  </a:lnTo>
                  <a:lnTo>
                    <a:pt x="58252" y="112941"/>
                  </a:lnTo>
                  <a:lnTo>
                    <a:pt x="76893" y="117285"/>
                  </a:lnTo>
                  <a:lnTo>
                    <a:pt x="96699" y="119457"/>
                  </a:lnTo>
                  <a:lnTo>
                    <a:pt x="103689" y="120000"/>
                  </a:lnTo>
                  <a:lnTo>
                    <a:pt x="109514" y="118914"/>
                  </a:lnTo>
                  <a:lnTo>
                    <a:pt x="114174" y="117285"/>
                  </a:lnTo>
                  <a:lnTo>
                    <a:pt x="116504" y="114570"/>
                  </a:lnTo>
                  <a:lnTo>
                    <a:pt x="116504" y="111855"/>
                  </a:lnTo>
                  <a:lnTo>
                    <a:pt x="115339" y="109140"/>
                  </a:lnTo>
                  <a:lnTo>
                    <a:pt x="111844" y="106425"/>
                  </a:lnTo>
                  <a:lnTo>
                    <a:pt x="106019" y="105339"/>
                  </a:lnTo>
                  <a:lnTo>
                    <a:pt x="86213" y="102081"/>
                  </a:lnTo>
                  <a:lnTo>
                    <a:pt x="67572" y="97194"/>
                  </a:lnTo>
                  <a:lnTo>
                    <a:pt x="52427" y="91221"/>
                  </a:lnTo>
                  <a:lnTo>
                    <a:pt x="41941" y="84162"/>
                  </a:lnTo>
                  <a:lnTo>
                    <a:pt x="34951" y="75475"/>
                  </a:lnTo>
                  <a:lnTo>
                    <a:pt x="31456" y="66244"/>
                  </a:lnTo>
                  <a:lnTo>
                    <a:pt x="31456" y="55927"/>
                  </a:lnTo>
                  <a:lnTo>
                    <a:pt x="37281" y="45610"/>
                  </a:lnTo>
                  <a:lnTo>
                    <a:pt x="44271" y="38009"/>
                  </a:lnTo>
                  <a:lnTo>
                    <a:pt x="53592" y="30950"/>
                  </a:lnTo>
                  <a:lnTo>
                    <a:pt x="65242" y="24977"/>
                  </a:lnTo>
                  <a:lnTo>
                    <a:pt x="76893" y="19004"/>
                  </a:lnTo>
                  <a:lnTo>
                    <a:pt x="88543" y="13574"/>
                  </a:lnTo>
                  <a:lnTo>
                    <a:pt x="100194" y="9230"/>
                  </a:lnTo>
                  <a:lnTo>
                    <a:pt x="111844" y="4343"/>
                  </a:lnTo>
                  <a:lnTo>
                    <a:pt x="120000" y="542"/>
                  </a:lnTo>
                  <a:lnTo>
                    <a:pt x="111844" y="0"/>
                  </a:lnTo>
                  <a:lnTo>
                    <a:pt x="97864" y="2714"/>
                  </a:lnTo>
                  <a:lnTo>
                    <a:pt x="80388" y="9230"/>
                  </a:lnTo>
                  <a:lnTo>
                    <a:pt x="59417" y="17918"/>
                  </a:lnTo>
                  <a:lnTo>
                    <a:pt x="39611" y="28778"/>
                  </a:lnTo>
                  <a:lnTo>
                    <a:pt x="20970" y="40723"/>
                  </a:lnTo>
                  <a:lnTo>
                    <a:pt x="8155" y="53212"/>
                  </a:lnTo>
                  <a:lnTo>
                    <a:pt x="0" y="65701"/>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54" name="Google Shape;3754;p32"/>
            <p:cNvSpPr/>
            <p:nvPr/>
          </p:nvSpPr>
          <p:spPr>
            <a:xfrm>
              <a:off x="7256461" y="5308600"/>
              <a:ext cx="44450" cy="65086"/>
            </a:xfrm>
            <a:custGeom>
              <a:rect b="b" l="l" r="r" t="t"/>
              <a:pathLst>
                <a:path extrusionOk="0" h="120000" w="120000">
                  <a:moveTo>
                    <a:pt x="97194" y="45000"/>
                  </a:moveTo>
                  <a:lnTo>
                    <a:pt x="100995" y="47916"/>
                  </a:lnTo>
                  <a:lnTo>
                    <a:pt x="104796" y="51666"/>
                  </a:lnTo>
                  <a:lnTo>
                    <a:pt x="106968" y="55416"/>
                  </a:lnTo>
                  <a:lnTo>
                    <a:pt x="109140" y="59583"/>
                  </a:lnTo>
                  <a:lnTo>
                    <a:pt x="109683" y="63750"/>
                  </a:lnTo>
                  <a:lnTo>
                    <a:pt x="109683" y="67916"/>
                  </a:lnTo>
                  <a:lnTo>
                    <a:pt x="108054" y="72500"/>
                  </a:lnTo>
                  <a:lnTo>
                    <a:pt x="105882" y="76666"/>
                  </a:lnTo>
                  <a:lnTo>
                    <a:pt x="101538" y="80833"/>
                  </a:lnTo>
                  <a:lnTo>
                    <a:pt x="97194" y="85000"/>
                  </a:lnTo>
                  <a:lnTo>
                    <a:pt x="92307" y="88333"/>
                  </a:lnTo>
                  <a:lnTo>
                    <a:pt x="86334" y="92083"/>
                  </a:lnTo>
                  <a:lnTo>
                    <a:pt x="81447" y="95416"/>
                  </a:lnTo>
                  <a:lnTo>
                    <a:pt x="75475" y="98750"/>
                  </a:lnTo>
                  <a:lnTo>
                    <a:pt x="70045" y="102500"/>
                  </a:lnTo>
                  <a:lnTo>
                    <a:pt x="64615" y="106250"/>
                  </a:lnTo>
                  <a:lnTo>
                    <a:pt x="62986" y="107500"/>
                  </a:lnTo>
                  <a:lnTo>
                    <a:pt x="61900" y="109583"/>
                  </a:lnTo>
                  <a:lnTo>
                    <a:pt x="60814" y="111250"/>
                  </a:lnTo>
                  <a:lnTo>
                    <a:pt x="59728" y="112916"/>
                  </a:lnTo>
                  <a:lnTo>
                    <a:pt x="59185" y="115000"/>
                  </a:lnTo>
                  <a:lnTo>
                    <a:pt x="59185" y="116666"/>
                  </a:lnTo>
                  <a:lnTo>
                    <a:pt x="59728" y="118333"/>
                  </a:lnTo>
                  <a:lnTo>
                    <a:pt x="61357" y="119583"/>
                  </a:lnTo>
                  <a:lnTo>
                    <a:pt x="63529" y="120000"/>
                  </a:lnTo>
                  <a:lnTo>
                    <a:pt x="65701" y="120000"/>
                  </a:lnTo>
                  <a:lnTo>
                    <a:pt x="67873" y="119583"/>
                  </a:lnTo>
                  <a:lnTo>
                    <a:pt x="70045" y="118333"/>
                  </a:lnTo>
                  <a:lnTo>
                    <a:pt x="75475" y="113333"/>
                  </a:lnTo>
                  <a:lnTo>
                    <a:pt x="81990" y="108750"/>
                  </a:lnTo>
                  <a:lnTo>
                    <a:pt x="87963" y="104166"/>
                  </a:lnTo>
                  <a:lnTo>
                    <a:pt x="95022" y="99583"/>
                  </a:lnTo>
                  <a:lnTo>
                    <a:pt x="100995" y="95416"/>
                  </a:lnTo>
                  <a:lnTo>
                    <a:pt x="106968" y="90416"/>
                  </a:lnTo>
                  <a:lnTo>
                    <a:pt x="112398" y="85000"/>
                  </a:lnTo>
                  <a:lnTo>
                    <a:pt x="116742" y="79166"/>
                  </a:lnTo>
                  <a:lnTo>
                    <a:pt x="119457" y="72500"/>
                  </a:lnTo>
                  <a:lnTo>
                    <a:pt x="120000" y="65833"/>
                  </a:lnTo>
                  <a:lnTo>
                    <a:pt x="118371" y="59166"/>
                  </a:lnTo>
                  <a:lnTo>
                    <a:pt x="115656" y="52916"/>
                  </a:lnTo>
                  <a:lnTo>
                    <a:pt x="110769" y="46666"/>
                  </a:lnTo>
                  <a:lnTo>
                    <a:pt x="105339" y="41250"/>
                  </a:lnTo>
                  <a:lnTo>
                    <a:pt x="98280" y="36250"/>
                  </a:lnTo>
                  <a:lnTo>
                    <a:pt x="91764" y="32083"/>
                  </a:lnTo>
                  <a:lnTo>
                    <a:pt x="86334" y="28750"/>
                  </a:lnTo>
                  <a:lnTo>
                    <a:pt x="80904" y="26250"/>
                  </a:lnTo>
                  <a:lnTo>
                    <a:pt x="74389" y="22916"/>
                  </a:lnTo>
                  <a:lnTo>
                    <a:pt x="67873" y="20000"/>
                  </a:lnTo>
                  <a:lnTo>
                    <a:pt x="61900" y="16666"/>
                  </a:lnTo>
                  <a:lnTo>
                    <a:pt x="54841" y="13750"/>
                  </a:lnTo>
                  <a:lnTo>
                    <a:pt x="48325" y="11250"/>
                  </a:lnTo>
                  <a:lnTo>
                    <a:pt x="41809" y="8333"/>
                  </a:lnTo>
                  <a:lnTo>
                    <a:pt x="35837" y="6250"/>
                  </a:lnTo>
                  <a:lnTo>
                    <a:pt x="29321" y="3750"/>
                  </a:lnTo>
                  <a:lnTo>
                    <a:pt x="22805" y="2500"/>
                  </a:lnTo>
                  <a:lnTo>
                    <a:pt x="17375" y="1250"/>
                  </a:lnTo>
                  <a:lnTo>
                    <a:pt x="11945" y="416"/>
                  </a:lnTo>
                  <a:lnTo>
                    <a:pt x="7601" y="0"/>
                  </a:lnTo>
                  <a:lnTo>
                    <a:pt x="3800" y="416"/>
                  </a:lnTo>
                  <a:lnTo>
                    <a:pt x="0" y="1250"/>
                  </a:lnTo>
                  <a:lnTo>
                    <a:pt x="4343" y="2083"/>
                  </a:lnTo>
                  <a:lnTo>
                    <a:pt x="8687" y="3333"/>
                  </a:lnTo>
                  <a:lnTo>
                    <a:pt x="14117" y="5416"/>
                  </a:lnTo>
                  <a:lnTo>
                    <a:pt x="19004" y="7083"/>
                  </a:lnTo>
                  <a:lnTo>
                    <a:pt x="25520" y="9166"/>
                  </a:lnTo>
                  <a:lnTo>
                    <a:pt x="31493" y="11666"/>
                  </a:lnTo>
                  <a:lnTo>
                    <a:pt x="38552" y="14166"/>
                  </a:lnTo>
                  <a:lnTo>
                    <a:pt x="45067" y="16666"/>
                  </a:lnTo>
                  <a:lnTo>
                    <a:pt x="52126" y="20000"/>
                  </a:lnTo>
                  <a:lnTo>
                    <a:pt x="59185" y="22916"/>
                  </a:lnTo>
                  <a:lnTo>
                    <a:pt x="65701" y="26666"/>
                  </a:lnTo>
                  <a:lnTo>
                    <a:pt x="72760" y="30000"/>
                  </a:lnTo>
                  <a:lnTo>
                    <a:pt x="79276" y="33750"/>
                  </a:lnTo>
                  <a:lnTo>
                    <a:pt x="85791" y="37500"/>
                  </a:lnTo>
                  <a:lnTo>
                    <a:pt x="91764" y="40833"/>
                  </a:lnTo>
                  <a:lnTo>
                    <a:pt x="97194" y="4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55" name="Google Shape;3755;p32"/>
            <p:cNvSpPr/>
            <p:nvPr/>
          </p:nvSpPr>
          <p:spPr>
            <a:xfrm>
              <a:off x="7208836" y="5384800"/>
              <a:ext cx="14287" cy="39687"/>
            </a:xfrm>
            <a:custGeom>
              <a:rect b="b" l="l" r="r" t="t"/>
              <a:pathLst>
                <a:path extrusionOk="0" h="120000" w="120000">
                  <a:moveTo>
                    <a:pt x="45405" y="8275"/>
                  </a:moveTo>
                  <a:lnTo>
                    <a:pt x="42162" y="4827"/>
                  </a:lnTo>
                  <a:lnTo>
                    <a:pt x="37297" y="2068"/>
                  </a:lnTo>
                  <a:lnTo>
                    <a:pt x="27567" y="689"/>
                  </a:lnTo>
                  <a:lnTo>
                    <a:pt x="19459" y="0"/>
                  </a:lnTo>
                  <a:lnTo>
                    <a:pt x="11351" y="1379"/>
                  </a:lnTo>
                  <a:lnTo>
                    <a:pt x="4864" y="3448"/>
                  </a:lnTo>
                  <a:lnTo>
                    <a:pt x="0" y="6896"/>
                  </a:lnTo>
                  <a:lnTo>
                    <a:pt x="0" y="11034"/>
                  </a:lnTo>
                  <a:lnTo>
                    <a:pt x="8108" y="26896"/>
                  </a:lnTo>
                  <a:lnTo>
                    <a:pt x="21081" y="45517"/>
                  </a:lnTo>
                  <a:lnTo>
                    <a:pt x="38918" y="63448"/>
                  </a:lnTo>
                  <a:lnTo>
                    <a:pt x="58378" y="81379"/>
                  </a:lnTo>
                  <a:lnTo>
                    <a:pt x="79459" y="97241"/>
                  </a:lnTo>
                  <a:lnTo>
                    <a:pt x="98918" y="109655"/>
                  </a:lnTo>
                  <a:lnTo>
                    <a:pt x="111891" y="117931"/>
                  </a:lnTo>
                  <a:lnTo>
                    <a:pt x="120000" y="120000"/>
                  </a:lnTo>
                  <a:lnTo>
                    <a:pt x="116756" y="111724"/>
                  </a:lnTo>
                  <a:lnTo>
                    <a:pt x="108648" y="101379"/>
                  </a:lnTo>
                  <a:lnTo>
                    <a:pt x="98918" y="88275"/>
                  </a:lnTo>
                  <a:lnTo>
                    <a:pt x="85945" y="72413"/>
                  </a:lnTo>
                  <a:lnTo>
                    <a:pt x="74594" y="56551"/>
                  </a:lnTo>
                  <a:lnTo>
                    <a:pt x="61621" y="40000"/>
                  </a:lnTo>
                  <a:lnTo>
                    <a:pt x="51891" y="24137"/>
                  </a:lnTo>
                  <a:lnTo>
                    <a:pt x="45405" y="8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56" name="Google Shape;3756;p32"/>
            <p:cNvSpPr/>
            <p:nvPr/>
          </p:nvSpPr>
          <p:spPr>
            <a:xfrm>
              <a:off x="7202486" y="5364162"/>
              <a:ext cx="7937" cy="19049"/>
            </a:xfrm>
            <a:custGeom>
              <a:rect b="b" l="l" r="r" t="t"/>
              <a:pathLst>
                <a:path extrusionOk="0" h="120000" w="120000">
                  <a:moveTo>
                    <a:pt x="61538" y="12413"/>
                  </a:moveTo>
                  <a:lnTo>
                    <a:pt x="58461" y="6896"/>
                  </a:lnTo>
                  <a:lnTo>
                    <a:pt x="49230" y="2758"/>
                  </a:lnTo>
                  <a:lnTo>
                    <a:pt x="40000" y="0"/>
                  </a:lnTo>
                  <a:lnTo>
                    <a:pt x="24615" y="0"/>
                  </a:lnTo>
                  <a:lnTo>
                    <a:pt x="15384" y="1379"/>
                  </a:lnTo>
                  <a:lnTo>
                    <a:pt x="6153" y="4137"/>
                  </a:lnTo>
                  <a:lnTo>
                    <a:pt x="0" y="8275"/>
                  </a:lnTo>
                  <a:lnTo>
                    <a:pt x="0" y="13793"/>
                  </a:lnTo>
                  <a:lnTo>
                    <a:pt x="0" y="30344"/>
                  </a:lnTo>
                  <a:lnTo>
                    <a:pt x="9230" y="48275"/>
                  </a:lnTo>
                  <a:lnTo>
                    <a:pt x="21538" y="66206"/>
                  </a:lnTo>
                  <a:lnTo>
                    <a:pt x="40000" y="82758"/>
                  </a:lnTo>
                  <a:lnTo>
                    <a:pt x="58461" y="99310"/>
                  </a:lnTo>
                  <a:lnTo>
                    <a:pt x="76923" y="111724"/>
                  </a:lnTo>
                  <a:lnTo>
                    <a:pt x="101538" y="118620"/>
                  </a:lnTo>
                  <a:lnTo>
                    <a:pt x="116923" y="120000"/>
                  </a:lnTo>
                  <a:lnTo>
                    <a:pt x="120000" y="96551"/>
                  </a:lnTo>
                  <a:lnTo>
                    <a:pt x="104615" y="68965"/>
                  </a:lnTo>
                  <a:lnTo>
                    <a:pt x="83076" y="40000"/>
                  </a:lnTo>
                  <a:lnTo>
                    <a:pt x="61538" y="1241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57" name="Google Shape;3757;p32"/>
            <p:cNvSpPr/>
            <p:nvPr/>
          </p:nvSpPr>
          <p:spPr>
            <a:xfrm>
              <a:off x="7196136" y="5349875"/>
              <a:ext cx="6349" cy="11112"/>
            </a:xfrm>
            <a:custGeom>
              <a:rect b="b" l="l" r="r" t="t"/>
              <a:pathLst>
                <a:path extrusionOk="0" h="120000" w="120000">
                  <a:moveTo>
                    <a:pt x="63529" y="16470"/>
                  </a:moveTo>
                  <a:lnTo>
                    <a:pt x="63529" y="18823"/>
                  </a:lnTo>
                  <a:lnTo>
                    <a:pt x="60000" y="11764"/>
                  </a:lnTo>
                  <a:lnTo>
                    <a:pt x="49411" y="2352"/>
                  </a:lnTo>
                  <a:lnTo>
                    <a:pt x="38823" y="0"/>
                  </a:lnTo>
                  <a:lnTo>
                    <a:pt x="24705" y="0"/>
                  </a:lnTo>
                  <a:lnTo>
                    <a:pt x="14117" y="2352"/>
                  </a:lnTo>
                  <a:lnTo>
                    <a:pt x="3529" y="11764"/>
                  </a:lnTo>
                  <a:lnTo>
                    <a:pt x="0" y="18823"/>
                  </a:lnTo>
                  <a:lnTo>
                    <a:pt x="0" y="25882"/>
                  </a:lnTo>
                  <a:lnTo>
                    <a:pt x="3529" y="37647"/>
                  </a:lnTo>
                  <a:lnTo>
                    <a:pt x="14117" y="54117"/>
                  </a:lnTo>
                  <a:lnTo>
                    <a:pt x="28235" y="70588"/>
                  </a:lnTo>
                  <a:lnTo>
                    <a:pt x="45882" y="87058"/>
                  </a:lnTo>
                  <a:lnTo>
                    <a:pt x="63529" y="101176"/>
                  </a:lnTo>
                  <a:lnTo>
                    <a:pt x="88235" y="110588"/>
                  </a:lnTo>
                  <a:lnTo>
                    <a:pt x="105882" y="120000"/>
                  </a:lnTo>
                  <a:lnTo>
                    <a:pt x="120000" y="120000"/>
                  </a:lnTo>
                  <a:lnTo>
                    <a:pt x="116470" y="94117"/>
                  </a:lnTo>
                  <a:lnTo>
                    <a:pt x="102352" y="63529"/>
                  </a:lnTo>
                  <a:lnTo>
                    <a:pt x="81176" y="35294"/>
                  </a:lnTo>
                  <a:lnTo>
                    <a:pt x="63529" y="1647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58" name="Google Shape;3758;p32"/>
            <p:cNvSpPr/>
            <p:nvPr/>
          </p:nvSpPr>
          <p:spPr>
            <a:xfrm>
              <a:off x="7189786" y="5340350"/>
              <a:ext cx="9524" cy="6349"/>
            </a:xfrm>
            <a:custGeom>
              <a:rect b="b" l="l" r="r" t="t"/>
              <a:pathLst>
                <a:path extrusionOk="0" h="120000" w="120000">
                  <a:moveTo>
                    <a:pt x="96521" y="87272"/>
                  </a:moveTo>
                  <a:lnTo>
                    <a:pt x="106956" y="80000"/>
                  </a:lnTo>
                  <a:lnTo>
                    <a:pt x="117391" y="69090"/>
                  </a:lnTo>
                  <a:lnTo>
                    <a:pt x="120000" y="54545"/>
                  </a:lnTo>
                  <a:lnTo>
                    <a:pt x="120000" y="36363"/>
                  </a:lnTo>
                  <a:lnTo>
                    <a:pt x="114782" y="18181"/>
                  </a:lnTo>
                  <a:lnTo>
                    <a:pt x="106956" y="7272"/>
                  </a:lnTo>
                  <a:lnTo>
                    <a:pt x="96521" y="0"/>
                  </a:lnTo>
                  <a:lnTo>
                    <a:pt x="83478" y="0"/>
                  </a:lnTo>
                  <a:lnTo>
                    <a:pt x="75652" y="0"/>
                  </a:lnTo>
                  <a:lnTo>
                    <a:pt x="65217" y="3636"/>
                  </a:lnTo>
                  <a:lnTo>
                    <a:pt x="49565" y="10909"/>
                  </a:lnTo>
                  <a:lnTo>
                    <a:pt x="31304" y="25454"/>
                  </a:lnTo>
                  <a:lnTo>
                    <a:pt x="13043" y="50909"/>
                  </a:lnTo>
                  <a:lnTo>
                    <a:pt x="5217" y="72727"/>
                  </a:lnTo>
                  <a:lnTo>
                    <a:pt x="0" y="94545"/>
                  </a:lnTo>
                  <a:lnTo>
                    <a:pt x="0" y="105454"/>
                  </a:lnTo>
                  <a:lnTo>
                    <a:pt x="7826" y="112727"/>
                  </a:lnTo>
                  <a:lnTo>
                    <a:pt x="18260" y="120000"/>
                  </a:lnTo>
                  <a:lnTo>
                    <a:pt x="31304" y="120000"/>
                  </a:lnTo>
                  <a:lnTo>
                    <a:pt x="41739" y="120000"/>
                  </a:lnTo>
                  <a:lnTo>
                    <a:pt x="54782" y="112727"/>
                  </a:lnTo>
                  <a:lnTo>
                    <a:pt x="67826" y="109090"/>
                  </a:lnTo>
                  <a:lnTo>
                    <a:pt x="83478" y="101818"/>
                  </a:lnTo>
                  <a:lnTo>
                    <a:pt x="96521" y="8727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59" name="Google Shape;3759;p32"/>
            <p:cNvSpPr/>
            <p:nvPr/>
          </p:nvSpPr>
          <p:spPr>
            <a:xfrm>
              <a:off x="7146925" y="5327650"/>
              <a:ext cx="36512" cy="49211"/>
            </a:xfrm>
            <a:custGeom>
              <a:rect b="b" l="l" r="r" t="t"/>
              <a:pathLst>
                <a:path extrusionOk="0" h="120000" w="120000">
                  <a:moveTo>
                    <a:pt x="44067" y="18082"/>
                  </a:moveTo>
                  <a:lnTo>
                    <a:pt x="35254" y="23561"/>
                  </a:lnTo>
                  <a:lnTo>
                    <a:pt x="27796" y="29589"/>
                  </a:lnTo>
                  <a:lnTo>
                    <a:pt x="19661" y="36164"/>
                  </a:lnTo>
                  <a:lnTo>
                    <a:pt x="13559" y="43287"/>
                  </a:lnTo>
                  <a:lnTo>
                    <a:pt x="8135" y="50958"/>
                  </a:lnTo>
                  <a:lnTo>
                    <a:pt x="4067" y="58630"/>
                  </a:lnTo>
                  <a:lnTo>
                    <a:pt x="1355" y="66301"/>
                  </a:lnTo>
                  <a:lnTo>
                    <a:pt x="0" y="74520"/>
                  </a:lnTo>
                  <a:lnTo>
                    <a:pt x="1355" y="86575"/>
                  </a:lnTo>
                  <a:lnTo>
                    <a:pt x="6779" y="96986"/>
                  </a:lnTo>
                  <a:lnTo>
                    <a:pt x="15593" y="105753"/>
                  </a:lnTo>
                  <a:lnTo>
                    <a:pt x="25762" y="111780"/>
                  </a:lnTo>
                  <a:lnTo>
                    <a:pt x="38644" y="116712"/>
                  </a:lnTo>
                  <a:lnTo>
                    <a:pt x="52881" y="119452"/>
                  </a:lnTo>
                  <a:lnTo>
                    <a:pt x="66440" y="120000"/>
                  </a:lnTo>
                  <a:lnTo>
                    <a:pt x="80000" y="118356"/>
                  </a:lnTo>
                  <a:lnTo>
                    <a:pt x="83389" y="118356"/>
                  </a:lnTo>
                  <a:lnTo>
                    <a:pt x="86101" y="117260"/>
                  </a:lnTo>
                  <a:lnTo>
                    <a:pt x="88135" y="115068"/>
                  </a:lnTo>
                  <a:lnTo>
                    <a:pt x="88813" y="112328"/>
                  </a:lnTo>
                  <a:lnTo>
                    <a:pt x="88135" y="111232"/>
                  </a:lnTo>
                  <a:lnTo>
                    <a:pt x="86101" y="111232"/>
                  </a:lnTo>
                  <a:lnTo>
                    <a:pt x="83389" y="110684"/>
                  </a:lnTo>
                  <a:lnTo>
                    <a:pt x="79322" y="110684"/>
                  </a:lnTo>
                  <a:lnTo>
                    <a:pt x="75254" y="110684"/>
                  </a:lnTo>
                  <a:lnTo>
                    <a:pt x="71864" y="110684"/>
                  </a:lnTo>
                  <a:lnTo>
                    <a:pt x="67796" y="110684"/>
                  </a:lnTo>
                  <a:lnTo>
                    <a:pt x="65762" y="110684"/>
                  </a:lnTo>
                  <a:lnTo>
                    <a:pt x="58983" y="110136"/>
                  </a:lnTo>
                  <a:lnTo>
                    <a:pt x="52203" y="109589"/>
                  </a:lnTo>
                  <a:lnTo>
                    <a:pt x="45423" y="109041"/>
                  </a:lnTo>
                  <a:lnTo>
                    <a:pt x="37966" y="107397"/>
                  </a:lnTo>
                  <a:lnTo>
                    <a:pt x="31186" y="105753"/>
                  </a:lnTo>
                  <a:lnTo>
                    <a:pt x="23728" y="101369"/>
                  </a:lnTo>
                  <a:lnTo>
                    <a:pt x="17627" y="95890"/>
                  </a:lnTo>
                  <a:lnTo>
                    <a:pt x="10169" y="88767"/>
                  </a:lnTo>
                  <a:lnTo>
                    <a:pt x="8813" y="80000"/>
                  </a:lnTo>
                  <a:lnTo>
                    <a:pt x="9491" y="71780"/>
                  </a:lnTo>
                  <a:lnTo>
                    <a:pt x="12881" y="63561"/>
                  </a:lnTo>
                  <a:lnTo>
                    <a:pt x="16949" y="55890"/>
                  </a:lnTo>
                  <a:lnTo>
                    <a:pt x="23050" y="48767"/>
                  </a:lnTo>
                  <a:lnTo>
                    <a:pt x="30508" y="41643"/>
                  </a:lnTo>
                  <a:lnTo>
                    <a:pt x="37966" y="35616"/>
                  </a:lnTo>
                  <a:lnTo>
                    <a:pt x="47457" y="30136"/>
                  </a:lnTo>
                  <a:lnTo>
                    <a:pt x="56949" y="24657"/>
                  </a:lnTo>
                  <a:lnTo>
                    <a:pt x="66440" y="20273"/>
                  </a:lnTo>
                  <a:lnTo>
                    <a:pt x="76610" y="15890"/>
                  </a:lnTo>
                  <a:lnTo>
                    <a:pt x="86101" y="12602"/>
                  </a:lnTo>
                  <a:lnTo>
                    <a:pt x="95593" y="9315"/>
                  </a:lnTo>
                  <a:lnTo>
                    <a:pt x="104406" y="6575"/>
                  </a:lnTo>
                  <a:lnTo>
                    <a:pt x="113220" y="4931"/>
                  </a:lnTo>
                  <a:lnTo>
                    <a:pt x="119999" y="3835"/>
                  </a:lnTo>
                  <a:lnTo>
                    <a:pt x="115254" y="1095"/>
                  </a:lnTo>
                  <a:lnTo>
                    <a:pt x="107118" y="0"/>
                  </a:lnTo>
                  <a:lnTo>
                    <a:pt x="98305" y="1095"/>
                  </a:lnTo>
                  <a:lnTo>
                    <a:pt x="87457" y="3287"/>
                  </a:lnTo>
                  <a:lnTo>
                    <a:pt x="75254" y="6027"/>
                  </a:lnTo>
                  <a:lnTo>
                    <a:pt x="63728" y="9315"/>
                  </a:lnTo>
                  <a:lnTo>
                    <a:pt x="52881" y="14246"/>
                  </a:lnTo>
                  <a:lnTo>
                    <a:pt x="44067" y="1808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60" name="Google Shape;3760;p32"/>
            <p:cNvSpPr/>
            <p:nvPr/>
          </p:nvSpPr>
          <p:spPr>
            <a:xfrm>
              <a:off x="7207250" y="5326062"/>
              <a:ext cx="23812" cy="39687"/>
            </a:xfrm>
            <a:custGeom>
              <a:rect b="b" l="l" r="r" t="t"/>
              <a:pathLst>
                <a:path extrusionOk="0" h="120000" w="120000">
                  <a:moveTo>
                    <a:pt x="101217" y="40235"/>
                  </a:moveTo>
                  <a:lnTo>
                    <a:pt x="104347" y="52941"/>
                  </a:lnTo>
                  <a:lnTo>
                    <a:pt x="102260" y="63529"/>
                  </a:lnTo>
                  <a:lnTo>
                    <a:pt x="94956" y="72705"/>
                  </a:lnTo>
                  <a:lnTo>
                    <a:pt x="83478" y="80470"/>
                  </a:lnTo>
                  <a:lnTo>
                    <a:pt x="70956" y="88235"/>
                  </a:lnTo>
                  <a:lnTo>
                    <a:pt x="56347" y="95294"/>
                  </a:lnTo>
                  <a:lnTo>
                    <a:pt x="40695" y="102352"/>
                  </a:lnTo>
                  <a:lnTo>
                    <a:pt x="28173" y="109411"/>
                  </a:lnTo>
                  <a:lnTo>
                    <a:pt x="26086" y="111529"/>
                  </a:lnTo>
                  <a:lnTo>
                    <a:pt x="24000" y="112941"/>
                  </a:lnTo>
                  <a:lnTo>
                    <a:pt x="24000" y="115764"/>
                  </a:lnTo>
                  <a:lnTo>
                    <a:pt x="27130" y="117882"/>
                  </a:lnTo>
                  <a:lnTo>
                    <a:pt x="29217" y="119294"/>
                  </a:lnTo>
                  <a:lnTo>
                    <a:pt x="32347" y="120000"/>
                  </a:lnTo>
                  <a:lnTo>
                    <a:pt x="35478" y="120000"/>
                  </a:lnTo>
                  <a:lnTo>
                    <a:pt x="38608" y="119294"/>
                  </a:lnTo>
                  <a:lnTo>
                    <a:pt x="55304" y="112235"/>
                  </a:lnTo>
                  <a:lnTo>
                    <a:pt x="72000" y="105176"/>
                  </a:lnTo>
                  <a:lnTo>
                    <a:pt x="86608" y="96705"/>
                  </a:lnTo>
                  <a:lnTo>
                    <a:pt x="101217" y="86823"/>
                  </a:lnTo>
                  <a:lnTo>
                    <a:pt x="110608" y="76235"/>
                  </a:lnTo>
                  <a:lnTo>
                    <a:pt x="117913" y="64235"/>
                  </a:lnTo>
                  <a:lnTo>
                    <a:pt x="120000" y="51529"/>
                  </a:lnTo>
                  <a:lnTo>
                    <a:pt x="115826" y="37411"/>
                  </a:lnTo>
                  <a:lnTo>
                    <a:pt x="105391" y="27529"/>
                  </a:lnTo>
                  <a:lnTo>
                    <a:pt x="92869" y="18352"/>
                  </a:lnTo>
                  <a:lnTo>
                    <a:pt x="75130" y="10588"/>
                  </a:lnTo>
                  <a:lnTo>
                    <a:pt x="57391" y="5647"/>
                  </a:lnTo>
                  <a:lnTo>
                    <a:pt x="38608" y="1411"/>
                  </a:lnTo>
                  <a:lnTo>
                    <a:pt x="21913" y="0"/>
                  </a:lnTo>
                  <a:lnTo>
                    <a:pt x="9391" y="705"/>
                  </a:lnTo>
                  <a:lnTo>
                    <a:pt x="0" y="3529"/>
                  </a:lnTo>
                  <a:lnTo>
                    <a:pt x="15652" y="7058"/>
                  </a:lnTo>
                  <a:lnTo>
                    <a:pt x="31304" y="9176"/>
                  </a:lnTo>
                  <a:lnTo>
                    <a:pt x="44869" y="11294"/>
                  </a:lnTo>
                  <a:lnTo>
                    <a:pt x="59478" y="14117"/>
                  </a:lnTo>
                  <a:lnTo>
                    <a:pt x="73043" y="18352"/>
                  </a:lnTo>
                  <a:lnTo>
                    <a:pt x="84521" y="23294"/>
                  </a:lnTo>
                  <a:lnTo>
                    <a:pt x="94956" y="30352"/>
                  </a:lnTo>
                  <a:lnTo>
                    <a:pt x="101217" y="40235"/>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61" name="Google Shape;3761;p32"/>
            <p:cNvSpPr/>
            <p:nvPr/>
          </p:nvSpPr>
          <p:spPr>
            <a:xfrm>
              <a:off x="7124700" y="5318125"/>
              <a:ext cx="57150" cy="79375"/>
            </a:xfrm>
            <a:custGeom>
              <a:rect b="b" l="l" r="r" t="t"/>
              <a:pathLst>
                <a:path extrusionOk="0" h="120000" w="120000">
                  <a:moveTo>
                    <a:pt x="46920" y="16022"/>
                  </a:moveTo>
                  <a:lnTo>
                    <a:pt x="37370" y="22159"/>
                  </a:lnTo>
                  <a:lnTo>
                    <a:pt x="28235" y="28977"/>
                  </a:lnTo>
                  <a:lnTo>
                    <a:pt x="19930" y="36136"/>
                  </a:lnTo>
                  <a:lnTo>
                    <a:pt x="12871" y="44318"/>
                  </a:lnTo>
                  <a:lnTo>
                    <a:pt x="6643" y="53181"/>
                  </a:lnTo>
                  <a:lnTo>
                    <a:pt x="2076" y="62045"/>
                  </a:lnTo>
                  <a:lnTo>
                    <a:pt x="0" y="71931"/>
                  </a:lnTo>
                  <a:lnTo>
                    <a:pt x="415" y="82159"/>
                  </a:lnTo>
                  <a:lnTo>
                    <a:pt x="1245" y="84886"/>
                  </a:lnTo>
                  <a:lnTo>
                    <a:pt x="2491" y="87613"/>
                  </a:lnTo>
                  <a:lnTo>
                    <a:pt x="4152" y="90000"/>
                  </a:lnTo>
                  <a:lnTo>
                    <a:pt x="5813" y="92386"/>
                  </a:lnTo>
                  <a:lnTo>
                    <a:pt x="7889" y="94431"/>
                  </a:lnTo>
                  <a:lnTo>
                    <a:pt x="9965" y="96818"/>
                  </a:lnTo>
                  <a:lnTo>
                    <a:pt x="12871" y="98522"/>
                  </a:lnTo>
                  <a:lnTo>
                    <a:pt x="15363" y="99886"/>
                  </a:lnTo>
                  <a:lnTo>
                    <a:pt x="21176" y="102954"/>
                  </a:lnTo>
                  <a:lnTo>
                    <a:pt x="26574" y="105340"/>
                  </a:lnTo>
                  <a:lnTo>
                    <a:pt x="32387" y="107727"/>
                  </a:lnTo>
                  <a:lnTo>
                    <a:pt x="38615" y="109431"/>
                  </a:lnTo>
                  <a:lnTo>
                    <a:pt x="44429" y="111477"/>
                  </a:lnTo>
                  <a:lnTo>
                    <a:pt x="50657" y="112840"/>
                  </a:lnTo>
                  <a:lnTo>
                    <a:pt x="56885" y="114204"/>
                  </a:lnTo>
                  <a:lnTo>
                    <a:pt x="62698" y="115227"/>
                  </a:lnTo>
                  <a:lnTo>
                    <a:pt x="69342" y="116590"/>
                  </a:lnTo>
                  <a:lnTo>
                    <a:pt x="75986" y="117272"/>
                  </a:lnTo>
                  <a:lnTo>
                    <a:pt x="82214" y="117954"/>
                  </a:lnTo>
                  <a:lnTo>
                    <a:pt x="88442" y="118636"/>
                  </a:lnTo>
                  <a:lnTo>
                    <a:pt x="95086" y="118977"/>
                  </a:lnTo>
                  <a:lnTo>
                    <a:pt x="101730" y="119318"/>
                  </a:lnTo>
                  <a:lnTo>
                    <a:pt x="107958" y="119659"/>
                  </a:lnTo>
                  <a:lnTo>
                    <a:pt x="114186" y="120000"/>
                  </a:lnTo>
                  <a:lnTo>
                    <a:pt x="116262" y="120000"/>
                  </a:lnTo>
                  <a:lnTo>
                    <a:pt x="117923" y="118977"/>
                  </a:lnTo>
                  <a:lnTo>
                    <a:pt x="119169" y="117954"/>
                  </a:lnTo>
                  <a:lnTo>
                    <a:pt x="120000" y="115909"/>
                  </a:lnTo>
                  <a:lnTo>
                    <a:pt x="120000" y="114204"/>
                  </a:lnTo>
                  <a:lnTo>
                    <a:pt x="119169" y="112840"/>
                  </a:lnTo>
                  <a:lnTo>
                    <a:pt x="117508" y="111818"/>
                  </a:lnTo>
                  <a:lnTo>
                    <a:pt x="115847" y="111477"/>
                  </a:lnTo>
                  <a:lnTo>
                    <a:pt x="109619" y="111477"/>
                  </a:lnTo>
                  <a:lnTo>
                    <a:pt x="103806" y="111477"/>
                  </a:lnTo>
                  <a:lnTo>
                    <a:pt x="97577" y="111136"/>
                  </a:lnTo>
                  <a:lnTo>
                    <a:pt x="92179" y="110454"/>
                  </a:lnTo>
                  <a:lnTo>
                    <a:pt x="85951" y="110113"/>
                  </a:lnTo>
                  <a:lnTo>
                    <a:pt x="79723" y="109431"/>
                  </a:lnTo>
                  <a:lnTo>
                    <a:pt x="74325" y="108750"/>
                  </a:lnTo>
                  <a:lnTo>
                    <a:pt x="68096" y="108068"/>
                  </a:lnTo>
                  <a:lnTo>
                    <a:pt x="62283" y="107045"/>
                  </a:lnTo>
                  <a:lnTo>
                    <a:pt x="56470" y="106022"/>
                  </a:lnTo>
                  <a:lnTo>
                    <a:pt x="50657" y="104318"/>
                  </a:lnTo>
                  <a:lnTo>
                    <a:pt x="44844" y="102954"/>
                  </a:lnTo>
                  <a:lnTo>
                    <a:pt x="39446" y="101590"/>
                  </a:lnTo>
                  <a:lnTo>
                    <a:pt x="34048" y="99204"/>
                  </a:lnTo>
                  <a:lnTo>
                    <a:pt x="28235" y="97159"/>
                  </a:lnTo>
                  <a:lnTo>
                    <a:pt x="23252" y="94772"/>
                  </a:lnTo>
                  <a:lnTo>
                    <a:pt x="18685" y="92386"/>
                  </a:lnTo>
                  <a:lnTo>
                    <a:pt x="15363" y="88636"/>
                  </a:lnTo>
                  <a:lnTo>
                    <a:pt x="13287" y="85227"/>
                  </a:lnTo>
                  <a:lnTo>
                    <a:pt x="11211" y="80795"/>
                  </a:lnTo>
                  <a:lnTo>
                    <a:pt x="11211" y="75681"/>
                  </a:lnTo>
                  <a:lnTo>
                    <a:pt x="12456" y="69204"/>
                  </a:lnTo>
                  <a:lnTo>
                    <a:pt x="14117" y="62386"/>
                  </a:lnTo>
                  <a:lnTo>
                    <a:pt x="15778" y="57613"/>
                  </a:lnTo>
                  <a:lnTo>
                    <a:pt x="18685" y="52159"/>
                  </a:lnTo>
                  <a:lnTo>
                    <a:pt x="22422" y="47727"/>
                  </a:lnTo>
                  <a:lnTo>
                    <a:pt x="25328" y="43295"/>
                  </a:lnTo>
                  <a:lnTo>
                    <a:pt x="29480" y="39204"/>
                  </a:lnTo>
                  <a:lnTo>
                    <a:pt x="33217" y="35113"/>
                  </a:lnTo>
                  <a:lnTo>
                    <a:pt x="37370" y="31704"/>
                  </a:lnTo>
                  <a:lnTo>
                    <a:pt x="42352" y="27954"/>
                  </a:lnTo>
                  <a:lnTo>
                    <a:pt x="48166" y="23863"/>
                  </a:lnTo>
                  <a:lnTo>
                    <a:pt x="53564" y="20113"/>
                  </a:lnTo>
                  <a:lnTo>
                    <a:pt x="60207" y="16704"/>
                  </a:lnTo>
                  <a:lnTo>
                    <a:pt x="67266" y="12954"/>
                  </a:lnTo>
                  <a:lnTo>
                    <a:pt x="74740" y="9545"/>
                  </a:lnTo>
                  <a:lnTo>
                    <a:pt x="81799" y="6818"/>
                  </a:lnTo>
                  <a:lnTo>
                    <a:pt x="88027" y="4090"/>
                  </a:lnTo>
                  <a:lnTo>
                    <a:pt x="94256" y="2045"/>
                  </a:lnTo>
                  <a:lnTo>
                    <a:pt x="99653" y="340"/>
                  </a:lnTo>
                  <a:lnTo>
                    <a:pt x="94671" y="0"/>
                  </a:lnTo>
                  <a:lnTo>
                    <a:pt x="88442" y="340"/>
                  </a:lnTo>
                  <a:lnTo>
                    <a:pt x="82214" y="1704"/>
                  </a:lnTo>
                  <a:lnTo>
                    <a:pt x="74740" y="3409"/>
                  </a:lnTo>
                  <a:lnTo>
                    <a:pt x="67266" y="6136"/>
                  </a:lnTo>
                  <a:lnTo>
                    <a:pt x="59792" y="8863"/>
                  </a:lnTo>
                  <a:lnTo>
                    <a:pt x="52733" y="12272"/>
                  </a:lnTo>
                  <a:lnTo>
                    <a:pt x="46920" y="16022"/>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62" name="Google Shape;3762;p32"/>
            <p:cNvSpPr/>
            <p:nvPr/>
          </p:nvSpPr>
          <p:spPr>
            <a:xfrm>
              <a:off x="7205661" y="5314950"/>
              <a:ext cx="50799" cy="53974"/>
            </a:xfrm>
            <a:custGeom>
              <a:rect b="b" l="l" r="r" t="t"/>
              <a:pathLst>
                <a:path extrusionOk="0" h="120000" w="120000">
                  <a:moveTo>
                    <a:pt x="100000" y="36765"/>
                  </a:moveTo>
                  <a:lnTo>
                    <a:pt x="105714" y="43404"/>
                  </a:lnTo>
                  <a:lnTo>
                    <a:pt x="108571" y="51063"/>
                  </a:lnTo>
                  <a:lnTo>
                    <a:pt x="110476" y="59234"/>
                  </a:lnTo>
                  <a:lnTo>
                    <a:pt x="110476" y="67914"/>
                  </a:lnTo>
                  <a:lnTo>
                    <a:pt x="109523" y="75063"/>
                  </a:lnTo>
                  <a:lnTo>
                    <a:pt x="107619" y="81191"/>
                  </a:lnTo>
                  <a:lnTo>
                    <a:pt x="103809" y="87319"/>
                  </a:lnTo>
                  <a:lnTo>
                    <a:pt x="100476" y="91914"/>
                  </a:lnTo>
                  <a:lnTo>
                    <a:pt x="96190" y="97531"/>
                  </a:lnTo>
                  <a:lnTo>
                    <a:pt x="91428" y="102127"/>
                  </a:lnTo>
                  <a:lnTo>
                    <a:pt x="87142" y="106723"/>
                  </a:lnTo>
                  <a:lnTo>
                    <a:pt x="82380" y="111829"/>
                  </a:lnTo>
                  <a:lnTo>
                    <a:pt x="81428" y="113361"/>
                  </a:lnTo>
                  <a:lnTo>
                    <a:pt x="80952" y="114893"/>
                  </a:lnTo>
                  <a:lnTo>
                    <a:pt x="81428" y="116936"/>
                  </a:lnTo>
                  <a:lnTo>
                    <a:pt x="82380" y="118468"/>
                  </a:lnTo>
                  <a:lnTo>
                    <a:pt x="83809" y="119489"/>
                  </a:lnTo>
                  <a:lnTo>
                    <a:pt x="85714" y="120000"/>
                  </a:lnTo>
                  <a:lnTo>
                    <a:pt x="87619" y="119489"/>
                  </a:lnTo>
                  <a:lnTo>
                    <a:pt x="89047" y="118468"/>
                  </a:lnTo>
                  <a:lnTo>
                    <a:pt x="99047" y="111319"/>
                  </a:lnTo>
                  <a:lnTo>
                    <a:pt x="107142" y="102127"/>
                  </a:lnTo>
                  <a:lnTo>
                    <a:pt x="113809" y="90893"/>
                  </a:lnTo>
                  <a:lnTo>
                    <a:pt x="118571" y="79659"/>
                  </a:lnTo>
                  <a:lnTo>
                    <a:pt x="120000" y="66893"/>
                  </a:lnTo>
                  <a:lnTo>
                    <a:pt x="119047" y="55148"/>
                  </a:lnTo>
                  <a:lnTo>
                    <a:pt x="115238" y="43404"/>
                  </a:lnTo>
                  <a:lnTo>
                    <a:pt x="107142" y="33191"/>
                  </a:lnTo>
                  <a:lnTo>
                    <a:pt x="100952" y="27574"/>
                  </a:lnTo>
                  <a:lnTo>
                    <a:pt x="93809" y="22978"/>
                  </a:lnTo>
                  <a:lnTo>
                    <a:pt x="86190" y="18382"/>
                  </a:lnTo>
                  <a:lnTo>
                    <a:pt x="78095" y="14808"/>
                  </a:lnTo>
                  <a:lnTo>
                    <a:pt x="69523" y="11234"/>
                  </a:lnTo>
                  <a:lnTo>
                    <a:pt x="60476" y="8680"/>
                  </a:lnTo>
                  <a:lnTo>
                    <a:pt x="51904" y="6127"/>
                  </a:lnTo>
                  <a:lnTo>
                    <a:pt x="42857" y="3574"/>
                  </a:lnTo>
                  <a:lnTo>
                    <a:pt x="34761" y="2042"/>
                  </a:lnTo>
                  <a:lnTo>
                    <a:pt x="27142" y="1021"/>
                  </a:lnTo>
                  <a:lnTo>
                    <a:pt x="20000" y="0"/>
                  </a:lnTo>
                  <a:lnTo>
                    <a:pt x="13333" y="0"/>
                  </a:lnTo>
                  <a:lnTo>
                    <a:pt x="8095" y="0"/>
                  </a:lnTo>
                  <a:lnTo>
                    <a:pt x="3809" y="510"/>
                  </a:lnTo>
                  <a:lnTo>
                    <a:pt x="1428" y="1531"/>
                  </a:lnTo>
                  <a:lnTo>
                    <a:pt x="0" y="2553"/>
                  </a:lnTo>
                  <a:lnTo>
                    <a:pt x="4761" y="3574"/>
                  </a:lnTo>
                  <a:lnTo>
                    <a:pt x="10476" y="4085"/>
                  </a:lnTo>
                  <a:lnTo>
                    <a:pt x="15714" y="5617"/>
                  </a:lnTo>
                  <a:lnTo>
                    <a:pt x="21904" y="6638"/>
                  </a:lnTo>
                  <a:lnTo>
                    <a:pt x="28571" y="7659"/>
                  </a:lnTo>
                  <a:lnTo>
                    <a:pt x="34761" y="8680"/>
                  </a:lnTo>
                  <a:lnTo>
                    <a:pt x="41428" y="10212"/>
                  </a:lnTo>
                  <a:lnTo>
                    <a:pt x="48571" y="11744"/>
                  </a:lnTo>
                  <a:lnTo>
                    <a:pt x="54761" y="14297"/>
                  </a:lnTo>
                  <a:lnTo>
                    <a:pt x="61904" y="16340"/>
                  </a:lnTo>
                  <a:lnTo>
                    <a:pt x="69047" y="18893"/>
                  </a:lnTo>
                  <a:lnTo>
                    <a:pt x="75714" y="21957"/>
                  </a:lnTo>
                  <a:lnTo>
                    <a:pt x="81904" y="25021"/>
                  </a:lnTo>
                  <a:lnTo>
                    <a:pt x="88571" y="28085"/>
                  </a:lnTo>
                  <a:lnTo>
                    <a:pt x="94285" y="32680"/>
                  </a:lnTo>
                  <a:lnTo>
                    <a:pt x="100000" y="36765"/>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63" name="Google Shape;3763;p32"/>
            <p:cNvSpPr/>
            <p:nvPr/>
          </p:nvSpPr>
          <p:spPr>
            <a:xfrm>
              <a:off x="7105650" y="5343525"/>
              <a:ext cx="20636" cy="50799"/>
            </a:xfrm>
            <a:custGeom>
              <a:rect b="b" l="l" r="r" t="t"/>
              <a:pathLst>
                <a:path extrusionOk="0" h="120000" w="120000">
                  <a:moveTo>
                    <a:pt x="0" y="65454"/>
                  </a:moveTo>
                  <a:lnTo>
                    <a:pt x="0" y="75272"/>
                  </a:lnTo>
                  <a:lnTo>
                    <a:pt x="4660" y="84545"/>
                  </a:lnTo>
                  <a:lnTo>
                    <a:pt x="13980" y="93272"/>
                  </a:lnTo>
                  <a:lnTo>
                    <a:pt x="25631" y="100909"/>
                  </a:lnTo>
                  <a:lnTo>
                    <a:pt x="40776" y="107454"/>
                  </a:lnTo>
                  <a:lnTo>
                    <a:pt x="58252" y="112909"/>
                  </a:lnTo>
                  <a:lnTo>
                    <a:pt x="76893" y="117272"/>
                  </a:lnTo>
                  <a:lnTo>
                    <a:pt x="96699" y="119454"/>
                  </a:lnTo>
                  <a:lnTo>
                    <a:pt x="103689" y="120000"/>
                  </a:lnTo>
                  <a:lnTo>
                    <a:pt x="109514" y="118909"/>
                  </a:lnTo>
                  <a:lnTo>
                    <a:pt x="114174" y="117272"/>
                  </a:lnTo>
                  <a:lnTo>
                    <a:pt x="116504" y="115090"/>
                  </a:lnTo>
                  <a:lnTo>
                    <a:pt x="116504" y="111818"/>
                  </a:lnTo>
                  <a:lnTo>
                    <a:pt x="115339" y="109090"/>
                  </a:lnTo>
                  <a:lnTo>
                    <a:pt x="111844" y="106909"/>
                  </a:lnTo>
                  <a:lnTo>
                    <a:pt x="106019" y="105272"/>
                  </a:lnTo>
                  <a:lnTo>
                    <a:pt x="86213" y="102000"/>
                  </a:lnTo>
                  <a:lnTo>
                    <a:pt x="67572" y="97090"/>
                  </a:lnTo>
                  <a:lnTo>
                    <a:pt x="52427" y="91090"/>
                  </a:lnTo>
                  <a:lnTo>
                    <a:pt x="41941" y="84000"/>
                  </a:lnTo>
                  <a:lnTo>
                    <a:pt x="34951" y="75272"/>
                  </a:lnTo>
                  <a:lnTo>
                    <a:pt x="31456" y="66000"/>
                  </a:lnTo>
                  <a:lnTo>
                    <a:pt x="31456" y="56181"/>
                  </a:lnTo>
                  <a:lnTo>
                    <a:pt x="37281" y="45272"/>
                  </a:lnTo>
                  <a:lnTo>
                    <a:pt x="45436" y="37636"/>
                  </a:lnTo>
                  <a:lnTo>
                    <a:pt x="59417" y="30545"/>
                  </a:lnTo>
                  <a:lnTo>
                    <a:pt x="73398" y="23454"/>
                  </a:lnTo>
                  <a:lnTo>
                    <a:pt x="89708" y="16909"/>
                  </a:lnTo>
                  <a:lnTo>
                    <a:pt x="103689" y="11454"/>
                  </a:lnTo>
                  <a:lnTo>
                    <a:pt x="114174" y="6545"/>
                  </a:lnTo>
                  <a:lnTo>
                    <a:pt x="120000" y="2727"/>
                  </a:lnTo>
                  <a:lnTo>
                    <a:pt x="120000" y="0"/>
                  </a:lnTo>
                  <a:lnTo>
                    <a:pt x="107184" y="2181"/>
                  </a:lnTo>
                  <a:lnTo>
                    <a:pt x="89708" y="6545"/>
                  </a:lnTo>
                  <a:lnTo>
                    <a:pt x="71067" y="13636"/>
                  </a:lnTo>
                  <a:lnTo>
                    <a:pt x="51262" y="21818"/>
                  </a:lnTo>
                  <a:lnTo>
                    <a:pt x="33786" y="31090"/>
                  </a:lnTo>
                  <a:lnTo>
                    <a:pt x="18640" y="42000"/>
                  </a:lnTo>
                  <a:lnTo>
                    <a:pt x="6990" y="53454"/>
                  </a:lnTo>
                  <a:lnTo>
                    <a:pt x="0" y="65454"/>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64" name="Google Shape;3764;p32"/>
            <p:cNvSpPr/>
            <p:nvPr/>
          </p:nvSpPr>
          <p:spPr>
            <a:xfrm>
              <a:off x="7246936" y="5311775"/>
              <a:ext cx="44450" cy="65086"/>
            </a:xfrm>
            <a:custGeom>
              <a:rect b="b" l="l" r="r" t="t"/>
              <a:pathLst>
                <a:path extrusionOk="0" h="120000" w="120000">
                  <a:moveTo>
                    <a:pt x="97636" y="45000"/>
                  </a:moveTo>
                  <a:lnTo>
                    <a:pt x="101454" y="47916"/>
                  </a:lnTo>
                  <a:lnTo>
                    <a:pt x="104181" y="51666"/>
                  </a:lnTo>
                  <a:lnTo>
                    <a:pt x="106909" y="55416"/>
                  </a:lnTo>
                  <a:lnTo>
                    <a:pt x="109090" y="59583"/>
                  </a:lnTo>
                  <a:lnTo>
                    <a:pt x="110181" y="63750"/>
                  </a:lnTo>
                  <a:lnTo>
                    <a:pt x="109636" y="67916"/>
                  </a:lnTo>
                  <a:lnTo>
                    <a:pt x="108545" y="72500"/>
                  </a:lnTo>
                  <a:lnTo>
                    <a:pt x="105272" y="76666"/>
                  </a:lnTo>
                  <a:lnTo>
                    <a:pt x="101454" y="80833"/>
                  </a:lnTo>
                  <a:lnTo>
                    <a:pt x="97090" y="85000"/>
                  </a:lnTo>
                  <a:lnTo>
                    <a:pt x="91636" y="88750"/>
                  </a:lnTo>
                  <a:lnTo>
                    <a:pt x="86727" y="92083"/>
                  </a:lnTo>
                  <a:lnTo>
                    <a:pt x="80727" y="95416"/>
                  </a:lnTo>
                  <a:lnTo>
                    <a:pt x="75272" y="98750"/>
                  </a:lnTo>
                  <a:lnTo>
                    <a:pt x="69272" y="102500"/>
                  </a:lnTo>
                  <a:lnTo>
                    <a:pt x="64363" y="106250"/>
                  </a:lnTo>
                  <a:lnTo>
                    <a:pt x="62727" y="107500"/>
                  </a:lnTo>
                  <a:lnTo>
                    <a:pt x="61090" y="109583"/>
                  </a:lnTo>
                  <a:lnTo>
                    <a:pt x="60000" y="111250"/>
                  </a:lnTo>
                  <a:lnTo>
                    <a:pt x="58909" y="112916"/>
                  </a:lnTo>
                  <a:lnTo>
                    <a:pt x="58363" y="115000"/>
                  </a:lnTo>
                  <a:lnTo>
                    <a:pt x="58363" y="116666"/>
                  </a:lnTo>
                  <a:lnTo>
                    <a:pt x="59454" y="118333"/>
                  </a:lnTo>
                  <a:lnTo>
                    <a:pt x="61090" y="119583"/>
                  </a:lnTo>
                  <a:lnTo>
                    <a:pt x="63818" y="120000"/>
                  </a:lnTo>
                  <a:lnTo>
                    <a:pt x="66000" y="120000"/>
                  </a:lnTo>
                  <a:lnTo>
                    <a:pt x="67636" y="119583"/>
                  </a:lnTo>
                  <a:lnTo>
                    <a:pt x="69272" y="118333"/>
                  </a:lnTo>
                  <a:lnTo>
                    <a:pt x="75272" y="112916"/>
                  </a:lnTo>
                  <a:lnTo>
                    <a:pt x="81272" y="108750"/>
                  </a:lnTo>
                  <a:lnTo>
                    <a:pt x="87818" y="104166"/>
                  </a:lnTo>
                  <a:lnTo>
                    <a:pt x="94363" y="99583"/>
                  </a:lnTo>
                  <a:lnTo>
                    <a:pt x="100909" y="95416"/>
                  </a:lnTo>
                  <a:lnTo>
                    <a:pt x="106909" y="90416"/>
                  </a:lnTo>
                  <a:lnTo>
                    <a:pt x="112363" y="85000"/>
                  </a:lnTo>
                  <a:lnTo>
                    <a:pt x="116181" y="79166"/>
                  </a:lnTo>
                  <a:lnTo>
                    <a:pt x="119454" y="72083"/>
                  </a:lnTo>
                  <a:lnTo>
                    <a:pt x="120000" y="65416"/>
                  </a:lnTo>
                  <a:lnTo>
                    <a:pt x="118909" y="58750"/>
                  </a:lnTo>
                  <a:lnTo>
                    <a:pt x="115636" y="52083"/>
                  </a:lnTo>
                  <a:lnTo>
                    <a:pt x="111272" y="46250"/>
                  </a:lnTo>
                  <a:lnTo>
                    <a:pt x="105818" y="40416"/>
                  </a:lnTo>
                  <a:lnTo>
                    <a:pt x="99272" y="35833"/>
                  </a:lnTo>
                  <a:lnTo>
                    <a:pt x="91636" y="32083"/>
                  </a:lnTo>
                  <a:lnTo>
                    <a:pt x="86181" y="29166"/>
                  </a:lnTo>
                  <a:lnTo>
                    <a:pt x="79636" y="26666"/>
                  </a:lnTo>
                  <a:lnTo>
                    <a:pt x="73090" y="23333"/>
                  </a:lnTo>
                  <a:lnTo>
                    <a:pt x="66545" y="20833"/>
                  </a:lnTo>
                  <a:lnTo>
                    <a:pt x="59454" y="17916"/>
                  </a:lnTo>
                  <a:lnTo>
                    <a:pt x="52363" y="15000"/>
                  </a:lnTo>
                  <a:lnTo>
                    <a:pt x="45272" y="12083"/>
                  </a:lnTo>
                  <a:lnTo>
                    <a:pt x="38181" y="9166"/>
                  </a:lnTo>
                  <a:lnTo>
                    <a:pt x="32181" y="7083"/>
                  </a:lnTo>
                  <a:lnTo>
                    <a:pt x="25636" y="5000"/>
                  </a:lnTo>
                  <a:lnTo>
                    <a:pt x="19636" y="2916"/>
                  </a:lnTo>
                  <a:lnTo>
                    <a:pt x="14181" y="1666"/>
                  </a:lnTo>
                  <a:lnTo>
                    <a:pt x="9818" y="416"/>
                  </a:lnTo>
                  <a:lnTo>
                    <a:pt x="5454" y="0"/>
                  </a:lnTo>
                  <a:lnTo>
                    <a:pt x="2181" y="0"/>
                  </a:lnTo>
                  <a:lnTo>
                    <a:pt x="0" y="833"/>
                  </a:lnTo>
                  <a:lnTo>
                    <a:pt x="4909" y="2916"/>
                  </a:lnTo>
                  <a:lnTo>
                    <a:pt x="10909" y="5416"/>
                  </a:lnTo>
                  <a:lnTo>
                    <a:pt x="16909" y="7500"/>
                  </a:lnTo>
                  <a:lnTo>
                    <a:pt x="22909" y="9583"/>
                  </a:lnTo>
                  <a:lnTo>
                    <a:pt x="29454" y="12083"/>
                  </a:lnTo>
                  <a:lnTo>
                    <a:pt x="35454" y="14166"/>
                  </a:lnTo>
                  <a:lnTo>
                    <a:pt x="42000" y="16666"/>
                  </a:lnTo>
                  <a:lnTo>
                    <a:pt x="48000" y="19583"/>
                  </a:lnTo>
                  <a:lnTo>
                    <a:pt x="55090" y="22083"/>
                  </a:lnTo>
                  <a:lnTo>
                    <a:pt x="61090" y="25000"/>
                  </a:lnTo>
                  <a:lnTo>
                    <a:pt x="67636" y="27500"/>
                  </a:lnTo>
                  <a:lnTo>
                    <a:pt x="74181" y="30833"/>
                  </a:lnTo>
                  <a:lnTo>
                    <a:pt x="80181" y="34166"/>
                  </a:lnTo>
                  <a:lnTo>
                    <a:pt x="86181" y="37500"/>
                  </a:lnTo>
                  <a:lnTo>
                    <a:pt x="91636" y="40833"/>
                  </a:lnTo>
                  <a:lnTo>
                    <a:pt x="97636" y="45000"/>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65" name="Google Shape;3765;p32"/>
            <p:cNvSpPr/>
            <p:nvPr/>
          </p:nvSpPr>
          <p:spPr>
            <a:xfrm>
              <a:off x="7204075" y="5411787"/>
              <a:ext cx="169861" cy="112711"/>
            </a:xfrm>
            <a:custGeom>
              <a:rect b="b" l="l" r="r" t="t"/>
              <a:pathLst>
                <a:path extrusionOk="0" h="120000" w="120000">
                  <a:moveTo>
                    <a:pt x="15813" y="0"/>
                  </a:moveTo>
                  <a:lnTo>
                    <a:pt x="120000" y="27582"/>
                  </a:lnTo>
                  <a:lnTo>
                    <a:pt x="103065" y="120000"/>
                  </a:lnTo>
                  <a:lnTo>
                    <a:pt x="0" y="88720"/>
                  </a:lnTo>
                  <a:lnTo>
                    <a:pt x="1581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66" name="Google Shape;3766;p32"/>
            <p:cNvSpPr/>
            <p:nvPr/>
          </p:nvSpPr>
          <p:spPr>
            <a:xfrm>
              <a:off x="7218361" y="5414962"/>
              <a:ext cx="130175" cy="44450"/>
            </a:xfrm>
            <a:custGeom>
              <a:rect b="b" l="l" r="r" t="t"/>
              <a:pathLst>
                <a:path extrusionOk="0" h="120000" w="120000">
                  <a:moveTo>
                    <a:pt x="14212" y="0"/>
                  </a:moveTo>
                  <a:lnTo>
                    <a:pt x="119999" y="50090"/>
                  </a:lnTo>
                  <a:lnTo>
                    <a:pt x="25201" y="35315"/>
                  </a:lnTo>
                  <a:lnTo>
                    <a:pt x="0" y="120000"/>
                  </a:lnTo>
                  <a:lnTo>
                    <a:pt x="1421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67" name="Google Shape;3767;p32"/>
            <p:cNvSpPr/>
            <p:nvPr/>
          </p:nvSpPr>
          <p:spPr>
            <a:xfrm>
              <a:off x="7186611" y="5546725"/>
              <a:ext cx="171449" cy="41275"/>
            </a:xfrm>
            <a:custGeom>
              <a:rect b="b" l="l" r="r" t="t"/>
              <a:pathLst>
                <a:path extrusionOk="0" h="120000" w="120000">
                  <a:moveTo>
                    <a:pt x="3767" y="0"/>
                  </a:moveTo>
                  <a:lnTo>
                    <a:pt x="120000" y="102352"/>
                  </a:lnTo>
                  <a:lnTo>
                    <a:pt x="116897" y="120000"/>
                  </a:lnTo>
                  <a:lnTo>
                    <a:pt x="0" y="10980"/>
                  </a:lnTo>
                  <a:lnTo>
                    <a:pt x="3767"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68" name="Google Shape;3768;p32"/>
            <p:cNvSpPr/>
            <p:nvPr/>
          </p:nvSpPr>
          <p:spPr>
            <a:xfrm>
              <a:off x="7170736" y="5559425"/>
              <a:ext cx="173037" cy="41275"/>
            </a:xfrm>
            <a:custGeom>
              <a:rect b="b" l="l" r="r" t="t"/>
              <a:pathLst>
                <a:path extrusionOk="0" h="120000" w="120000">
                  <a:moveTo>
                    <a:pt x="4301" y="0"/>
                  </a:moveTo>
                  <a:lnTo>
                    <a:pt x="120000" y="100321"/>
                  </a:lnTo>
                  <a:lnTo>
                    <a:pt x="116360" y="120000"/>
                  </a:lnTo>
                  <a:lnTo>
                    <a:pt x="0" y="13118"/>
                  </a:lnTo>
                  <a:lnTo>
                    <a:pt x="4301"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69" name="Google Shape;3769;p32"/>
            <p:cNvSpPr/>
            <p:nvPr/>
          </p:nvSpPr>
          <p:spPr>
            <a:xfrm>
              <a:off x="7197725" y="5597525"/>
              <a:ext cx="25399" cy="9524"/>
            </a:xfrm>
            <a:custGeom>
              <a:rect b="b" l="l" r="r" t="t"/>
              <a:pathLst>
                <a:path extrusionOk="0" h="120000" w="120000">
                  <a:moveTo>
                    <a:pt x="11707" y="1666"/>
                  </a:moveTo>
                  <a:lnTo>
                    <a:pt x="15365" y="1666"/>
                  </a:lnTo>
                  <a:lnTo>
                    <a:pt x="25609" y="0"/>
                  </a:lnTo>
                  <a:lnTo>
                    <a:pt x="39512" y="0"/>
                  </a:lnTo>
                  <a:lnTo>
                    <a:pt x="57073" y="3333"/>
                  </a:lnTo>
                  <a:lnTo>
                    <a:pt x="76097" y="11666"/>
                  </a:lnTo>
                  <a:lnTo>
                    <a:pt x="93658" y="28333"/>
                  </a:lnTo>
                  <a:lnTo>
                    <a:pt x="109024" y="51666"/>
                  </a:lnTo>
                  <a:lnTo>
                    <a:pt x="120000" y="85000"/>
                  </a:lnTo>
                  <a:lnTo>
                    <a:pt x="120000" y="86666"/>
                  </a:lnTo>
                  <a:lnTo>
                    <a:pt x="120000" y="95000"/>
                  </a:lnTo>
                  <a:lnTo>
                    <a:pt x="119268" y="103333"/>
                  </a:lnTo>
                  <a:lnTo>
                    <a:pt x="117804" y="111666"/>
                  </a:lnTo>
                  <a:lnTo>
                    <a:pt x="114146" y="118333"/>
                  </a:lnTo>
                  <a:lnTo>
                    <a:pt x="109024" y="120000"/>
                  </a:lnTo>
                  <a:lnTo>
                    <a:pt x="100975" y="118333"/>
                  </a:lnTo>
                  <a:lnTo>
                    <a:pt x="90731" y="108333"/>
                  </a:lnTo>
                  <a:lnTo>
                    <a:pt x="90731" y="105000"/>
                  </a:lnTo>
                  <a:lnTo>
                    <a:pt x="90000" y="98333"/>
                  </a:lnTo>
                  <a:lnTo>
                    <a:pt x="87804" y="86666"/>
                  </a:lnTo>
                  <a:lnTo>
                    <a:pt x="82682" y="75000"/>
                  </a:lnTo>
                  <a:lnTo>
                    <a:pt x="73170" y="63333"/>
                  </a:lnTo>
                  <a:lnTo>
                    <a:pt x="59268" y="53333"/>
                  </a:lnTo>
                  <a:lnTo>
                    <a:pt x="40243" y="48333"/>
                  </a:lnTo>
                  <a:lnTo>
                    <a:pt x="14634" y="48333"/>
                  </a:lnTo>
                  <a:lnTo>
                    <a:pt x="13170" y="48333"/>
                  </a:lnTo>
                  <a:lnTo>
                    <a:pt x="10243" y="45000"/>
                  </a:lnTo>
                  <a:lnTo>
                    <a:pt x="6585" y="41666"/>
                  </a:lnTo>
                  <a:lnTo>
                    <a:pt x="2926" y="36666"/>
                  </a:lnTo>
                  <a:lnTo>
                    <a:pt x="0" y="30000"/>
                  </a:lnTo>
                  <a:lnTo>
                    <a:pt x="0" y="23333"/>
                  </a:lnTo>
                  <a:lnTo>
                    <a:pt x="3658" y="11666"/>
                  </a:lnTo>
                  <a:lnTo>
                    <a:pt x="11707" y="1666"/>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70" name="Google Shape;3770;p32"/>
            <p:cNvSpPr/>
            <p:nvPr/>
          </p:nvSpPr>
          <p:spPr>
            <a:xfrm>
              <a:off x="7202486" y="5529262"/>
              <a:ext cx="23812" cy="14287"/>
            </a:xfrm>
            <a:custGeom>
              <a:rect b="b" l="l" r="r" t="t"/>
              <a:pathLst>
                <a:path extrusionOk="0" h="120000" w="120000">
                  <a:moveTo>
                    <a:pt x="36986" y="0"/>
                  </a:moveTo>
                  <a:lnTo>
                    <a:pt x="34520" y="0"/>
                  </a:lnTo>
                  <a:lnTo>
                    <a:pt x="28767" y="3302"/>
                  </a:lnTo>
                  <a:lnTo>
                    <a:pt x="21369" y="7706"/>
                  </a:lnTo>
                  <a:lnTo>
                    <a:pt x="12328" y="15412"/>
                  </a:lnTo>
                  <a:lnTo>
                    <a:pt x="4931" y="26422"/>
                  </a:lnTo>
                  <a:lnTo>
                    <a:pt x="821" y="42935"/>
                  </a:lnTo>
                  <a:lnTo>
                    <a:pt x="0" y="64954"/>
                  </a:lnTo>
                  <a:lnTo>
                    <a:pt x="4931" y="93577"/>
                  </a:lnTo>
                  <a:lnTo>
                    <a:pt x="69863" y="120000"/>
                  </a:lnTo>
                  <a:lnTo>
                    <a:pt x="69041" y="114495"/>
                  </a:lnTo>
                  <a:lnTo>
                    <a:pt x="69041" y="102385"/>
                  </a:lnTo>
                  <a:lnTo>
                    <a:pt x="69041" y="83669"/>
                  </a:lnTo>
                  <a:lnTo>
                    <a:pt x="71506" y="63853"/>
                  </a:lnTo>
                  <a:lnTo>
                    <a:pt x="76438" y="44036"/>
                  </a:lnTo>
                  <a:lnTo>
                    <a:pt x="85479" y="29724"/>
                  </a:lnTo>
                  <a:lnTo>
                    <a:pt x="99452" y="22018"/>
                  </a:lnTo>
                  <a:lnTo>
                    <a:pt x="119999" y="25321"/>
                  </a:lnTo>
                  <a:lnTo>
                    <a:pt x="36986" y="0"/>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71" name="Google Shape;3771;p32"/>
            <p:cNvSpPr/>
            <p:nvPr/>
          </p:nvSpPr>
          <p:spPr>
            <a:xfrm>
              <a:off x="7334250" y="5554662"/>
              <a:ext cx="23812" cy="14287"/>
            </a:xfrm>
            <a:custGeom>
              <a:rect b="b" l="l" r="r" t="t"/>
              <a:pathLst>
                <a:path extrusionOk="0" h="120000" w="120000">
                  <a:moveTo>
                    <a:pt x="36986" y="0"/>
                  </a:moveTo>
                  <a:lnTo>
                    <a:pt x="34520" y="0"/>
                  </a:lnTo>
                  <a:lnTo>
                    <a:pt x="28767" y="2242"/>
                  </a:lnTo>
                  <a:lnTo>
                    <a:pt x="20547" y="6728"/>
                  </a:lnTo>
                  <a:lnTo>
                    <a:pt x="12328" y="13457"/>
                  </a:lnTo>
                  <a:lnTo>
                    <a:pt x="4931" y="25794"/>
                  </a:lnTo>
                  <a:lnTo>
                    <a:pt x="0" y="42616"/>
                  </a:lnTo>
                  <a:lnTo>
                    <a:pt x="0" y="65046"/>
                  </a:lnTo>
                  <a:lnTo>
                    <a:pt x="4931" y="95327"/>
                  </a:lnTo>
                  <a:lnTo>
                    <a:pt x="69041" y="120000"/>
                  </a:lnTo>
                  <a:lnTo>
                    <a:pt x="68219" y="115514"/>
                  </a:lnTo>
                  <a:lnTo>
                    <a:pt x="68219" y="102056"/>
                  </a:lnTo>
                  <a:lnTo>
                    <a:pt x="68219" y="84112"/>
                  </a:lnTo>
                  <a:lnTo>
                    <a:pt x="70684" y="62803"/>
                  </a:lnTo>
                  <a:lnTo>
                    <a:pt x="75616" y="44859"/>
                  </a:lnTo>
                  <a:lnTo>
                    <a:pt x="84657" y="30280"/>
                  </a:lnTo>
                  <a:lnTo>
                    <a:pt x="99452" y="21308"/>
                  </a:lnTo>
                  <a:lnTo>
                    <a:pt x="119999" y="25794"/>
                  </a:lnTo>
                  <a:lnTo>
                    <a:pt x="36986" y="0"/>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72" name="Google Shape;3772;p32"/>
            <p:cNvSpPr/>
            <p:nvPr/>
          </p:nvSpPr>
          <p:spPr>
            <a:xfrm>
              <a:off x="7227886" y="5532437"/>
              <a:ext cx="100011" cy="25399"/>
            </a:xfrm>
            <a:custGeom>
              <a:rect b="b" l="l" r="r" t="t"/>
              <a:pathLst>
                <a:path extrusionOk="0" h="120000" w="120000">
                  <a:moveTo>
                    <a:pt x="0" y="26373"/>
                  </a:moveTo>
                  <a:lnTo>
                    <a:pt x="114658" y="120000"/>
                  </a:lnTo>
                  <a:lnTo>
                    <a:pt x="120000" y="93626"/>
                  </a:lnTo>
                  <a:lnTo>
                    <a:pt x="5532" y="0"/>
                  </a:lnTo>
                  <a:lnTo>
                    <a:pt x="0" y="26373"/>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73" name="Google Shape;3773;p32"/>
            <p:cNvSpPr/>
            <p:nvPr/>
          </p:nvSpPr>
          <p:spPr>
            <a:xfrm>
              <a:off x="7227886" y="5543550"/>
              <a:ext cx="95250" cy="22225"/>
            </a:xfrm>
            <a:custGeom>
              <a:rect b="b" l="l" r="r" t="t"/>
              <a:pathLst>
                <a:path extrusionOk="0" h="120000" w="120000">
                  <a:moveTo>
                    <a:pt x="0" y="19764"/>
                  </a:moveTo>
                  <a:lnTo>
                    <a:pt x="118811" y="120000"/>
                  </a:lnTo>
                  <a:lnTo>
                    <a:pt x="120000" y="100235"/>
                  </a:lnTo>
                  <a:lnTo>
                    <a:pt x="990" y="0"/>
                  </a:lnTo>
                  <a:lnTo>
                    <a:pt x="0" y="19764"/>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74" name="Google Shape;3774;p32"/>
            <p:cNvSpPr/>
            <p:nvPr/>
          </p:nvSpPr>
          <p:spPr>
            <a:xfrm>
              <a:off x="7227886" y="5527675"/>
              <a:ext cx="95250" cy="22225"/>
            </a:xfrm>
            <a:custGeom>
              <a:rect b="b" l="l" r="r" t="t"/>
              <a:pathLst>
                <a:path extrusionOk="0" h="120000" w="120000">
                  <a:moveTo>
                    <a:pt x="0" y="19764"/>
                  </a:moveTo>
                  <a:lnTo>
                    <a:pt x="118811" y="120000"/>
                  </a:lnTo>
                  <a:lnTo>
                    <a:pt x="120000" y="100235"/>
                  </a:lnTo>
                  <a:lnTo>
                    <a:pt x="990" y="0"/>
                  </a:lnTo>
                  <a:lnTo>
                    <a:pt x="0" y="19764"/>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775" name="Google Shape;3775;p32"/>
          <p:cNvGrpSpPr/>
          <p:nvPr/>
        </p:nvGrpSpPr>
        <p:grpSpPr>
          <a:xfrm>
            <a:off x="6646861" y="5322886"/>
            <a:ext cx="273050" cy="341312"/>
            <a:chOff x="7104061" y="5305425"/>
            <a:chExt cx="273050" cy="341312"/>
          </a:xfrm>
        </p:grpSpPr>
        <p:sp>
          <p:nvSpPr>
            <p:cNvPr id="3776" name="Google Shape;3776;p32"/>
            <p:cNvSpPr/>
            <p:nvPr/>
          </p:nvSpPr>
          <p:spPr>
            <a:xfrm>
              <a:off x="7143750" y="5394325"/>
              <a:ext cx="233361" cy="2524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77" name="Google Shape;3777;p32"/>
            <p:cNvSpPr/>
            <p:nvPr/>
          </p:nvSpPr>
          <p:spPr>
            <a:xfrm>
              <a:off x="7145336" y="5394325"/>
              <a:ext cx="231775" cy="252412"/>
            </a:xfrm>
            <a:custGeom>
              <a:rect b="b" l="l" r="r" t="t"/>
              <a:pathLst>
                <a:path extrusionOk="0" h="120000" w="120000">
                  <a:moveTo>
                    <a:pt x="41246" y="0"/>
                  </a:moveTo>
                  <a:lnTo>
                    <a:pt x="41372" y="0"/>
                  </a:lnTo>
                  <a:lnTo>
                    <a:pt x="41752" y="0"/>
                  </a:lnTo>
                  <a:lnTo>
                    <a:pt x="42323" y="0"/>
                  </a:lnTo>
                  <a:lnTo>
                    <a:pt x="43210" y="0"/>
                  </a:lnTo>
                  <a:lnTo>
                    <a:pt x="44287" y="63"/>
                  </a:lnTo>
                  <a:lnTo>
                    <a:pt x="45617" y="63"/>
                  </a:lnTo>
                  <a:lnTo>
                    <a:pt x="47011" y="189"/>
                  </a:lnTo>
                  <a:lnTo>
                    <a:pt x="48722" y="252"/>
                  </a:lnTo>
                  <a:lnTo>
                    <a:pt x="50623" y="378"/>
                  </a:lnTo>
                  <a:lnTo>
                    <a:pt x="52650" y="504"/>
                  </a:lnTo>
                  <a:lnTo>
                    <a:pt x="54804" y="630"/>
                  </a:lnTo>
                  <a:lnTo>
                    <a:pt x="57148" y="819"/>
                  </a:lnTo>
                  <a:lnTo>
                    <a:pt x="59619" y="1071"/>
                  </a:lnTo>
                  <a:lnTo>
                    <a:pt x="62217" y="1323"/>
                  </a:lnTo>
                  <a:lnTo>
                    <a:pt x="64941" y="1638"/>
                  </a:lnTo>
                  <a:lnTo>
                    <a:pt x="67793" y="2016"/>
                  </a:lnTo>
                  <a:lnTo>
                    <a:pt x="70707" y="2394"/>
                  </a:lnTo>
                  <a:lnTo>
                    <a:pt x="73748" y="2899"/>
                  </a:lnTo>
                  <a:lnTo>
                    <a:pt x="76853" y="3466"/>
                  </a:lnTo>
                  <a:lnTo>
                    <a:pt x="80021" y="3970"/>
                  </a:lnTo>
                  <a:lnTo>
                    <a:pt x="83315" y="4600"/>
                  </a:lnTo>
                  <a:lnTo>
                    <a:pt x="86546" y="5357"/>
                  </a:lnTo>
                  <a:lnTo>
                    <a:pt x="89841" y="6113"/>
                  </a:lnTo>
                  <a:lnTo>
                    <a:pt x="93262" y="6995"/>
                  </a:lnTo>
                  <a:lnTo>
                    <a:pt x="96620" y="7878"/>
                  </a:lnTo>
                  <a:lnTo>
                    <a:pt x="100042" y="8886"/>
                  </a:lnTo>
                  <a:lnTo>
                    <a:pt x="103400" y="10021"/>
                  </a:lnTo>
                  <a:lnTo>
                    <a:pt x="106758" y="11155"/>
                  </a:lnTo>
                  <a:lnTo>
                    <a:pt x="110179" y="12415"/>
                  </a:lnTo>
                  <a:lnTo>
                    <a:pt x="113474" y="13739"/>
                  </a:lnTo>
                  <a:lnTo>
                    <a:pt x="116768" y="15189"/>
                  </a:lnTo>
                  <a:lnTo>
                    <a:pt x="120000" y="16764"/>
                  </a:lnTo>
                  <a:lnTo>
                    <a:pt x="109545" y="71785"/>
                  </a:lnTo>
                  <a:lnTo>
                    <a:pt x="109799" y="71848"/>
                  </a:lnTo>
                  <a:lnTo>
                    <a:pt x="110369" y="72226"/>
                  </a:lnTo>
                  <a:lnTo>
                    <a:pt x="111193" y="72857"/>
                  </a:lnTo>
                  <a:lnTo>
                    <a:pt x="112016" y="73928"/>
                  </a:lnTo>
                  <a:lnTo>
                    <a:pt x="112650" y="75567"/>
                  </a:lnTo>
                  <a:lnTo>
                    <a:pt x="112840" y="77773"/>
                  </a:lnTo>
                  <a:lnTo>
                    <a:pt x="112587" y="80735"/>
                  </a:lnTo>
                  <a:lnTo>
                    <a:pt x="111510" y="84516"/>
                  </a:lnTo>
                  <a:lnTo>
                    <a:pt x="93262" y="111239"/>
                  </a:lnTo>
                  <a:lnTo>
                    <a:pt x="90728" y="111239"/>
                  </a:lnTo>
                  <a:lnTo>
                    <a:pt x="83885" y="120000"/>
                  </a:lnTo>
                  <a:lnTo>
                    <a:pt x="83759" y="120000"/>
                  </a:lnTo>
                  <a:lnTo>
                    <a:pt x="83315" y="119936"/>
                  </a:lnTo>
                  <a:lnTo>
                    <a:pt x="82618" y="119873"/>
                  </a:lnTo>
                  <a:lnTo>
                    <a:pt x="81731" y="119747"/>
                  </a:lnTo>
                  <a:lnTo>
                    <a:pt x="80464" y="119558"/>
                  </a:lnTo>
                  <a:lnTo>
                    <a:pt x="79134" y="119369"/>
                  </a:lnTo>
                  <a:lnTo>
                    <a:pt x="77486" y="119180"/>
                  </a:lnTo>
                  <a:lnTo>
                    <a:pt x="75649" y="118928"/>
                  </a:lnTo>
                  <a:lnTo>
                    <a:pt x="73621" y="118550"/>
                  </a:lnTo>
                  <a:lnTo>
                    <a:pt x="71467" y="118235"/>
                  </a:lnTo>
                  <a:lnTo>
                    <a:pt x="69123" y="117794"/>
                  </a:lnTo>
                  <a:lnTo>
                    <a:pt x="66525" y="117352"/>
                  </a:lnTo>
                  <a:lnTo>
                    <a:pt x="63864" y="116848"/>
                  </a:lnTo>
                  <a:lnTo>
                    <a:pt x="61077" y="116281"/>
                  </a:lnTo>
                  <a:lnTo>
                    <a:pt x="58162" y="115651"/>
                  </a:lnTo>
                  <a:lnTo>
                    <a:pt x="55121" y="114957"/>
                  </a:lnTo>
                  <a:lnTo>
                    <a:pt x="51953" y="114264"/>
                  </a:lnTo>
                  <a:lnTo>
                    <a:pt x="48722" y="113445"/>
                  </a:lnTo>
                  <a:lnTo>
                    <a:pt x="45427" y="112563"/>
                  </a:lnTo>
                  <a:lnTo>
                    <a:pt x="42069" y="111680"/>
                  </a:lnTo>
                  <a:lnTo>
                    <a:pt x="38648" y="110609"/>
                  </a:lnTo>
                  <a:lnTo>
                    <a:pt x="35163" y="109537"/>
                  </a:lnTo>
                  <a:lnTo>
                    <a:pt x="31742" y="108403"/>
                  </a:lnTo>
                  <a:lnTo>
                    <a:pt x="28194" y="107205"/>
                  </a:lnTo>
                  <a:lnTo>
                    <a:pt x="24709" y="105945"/>
                  </a:lnTo>
                  <a:lnTo>
                    <a:pt x="21161" y="104558"/>
                  </a:lnTo>
                  <a:lnTo>
                    <a:pt x="17740" y="103109"/>
                  </a:lnTo>
                  <a:lnTo>
                    <a:pt x="14255" y="101533"/>
                  </a:lnTo>
                  <a:lnTo>
                    <a:pt x="10897" y="99894"/>
                  </a:lnTo>
                  <a:lnTo>
                    <a:pt x="7539" y="98256"/>
                  </a:lnTo>
                  <a:lnTo>
                    <a:pt x="4244" y="96428"/>
                  </a:lnTo>
                  <a:lnTo>
                    <a:pt x="1077" y="94537"/>
                  </a:lnTo>
                  <a:lnTo>
                    <a:pt x="1013" y="94222"/>
                  </a:lnTo>
                  <a:lnTo>
                    <a:pt x="760" y="93277"/>
                  </a:lnTo>
                  <a:lnTo>
                    <a:pt x="506" y="91827"/>
                  </a:lnTo>
                  <a:lnTo>
                    <a:pt x="253" y="90126"/>
                  </a:lnTo>
                  <a:lnTo>
                    <a:pt x="0" y="88298"/>
                  </a:lnTo>
                  <a:lnTo>
                    <a:pt x="0" y="86344"/>
                  </a:lnTo>
                  <a:lnTo>
                    <a:pt x="253" y="84642"/>
                  </a:lnTo>
                  <a:lnTo>
                    <a:pt x="760" y="83130"/>
                  </a:lnTo>
                  <a:lnTo>
                    <a:pt x="24582" y="60819"/>
                  </a:lnTo>
                  <a:lnTo>
                    <a:pt x="24519" y="60567"/>
                  </a:lnTo>
                  <a:lnTo>
                    <a:pt x="24456" y="60000"/>
                  </a:lnTo>
                  <a:lnTo>
                    <a:pt x="24456" y="58991"/>
                  </a:lnTo>
                  <a:lnTo>
                    <a:pt x="24709" y="57794"/>
                  </a:lnTo>
                  <a:lnTo>
                    <a:pt x="25153" y="56281"/>
                  </a:lnTo>
                  <a:lnTo>
                    <a:pt x="26103" y="54705"/>
                  </a:lnTo>
                  <a:lnTo>
                    <a:pt x="27560" y="53004"/>
                  </a:lnTo>
                  <a:lnTo>
                    <a:pt x="29651" y="51302"/>
                  </a:lnTo>
                  <a:lnTo>
                    <a:pt x="41246" y="0"/>
                  </a:lnTo>
                  <a:close/>
                </a:path>
              </a:pathLst>
            </a:custGeom>
            <a:solidFill>
              <a:schemeClr val="folHlink"/>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78" name="Google Shape;3778;p32"/>
            <p:cNvSpPr/>
            <p:nvPr/>
          </p:nvSpPr>
          <p:spPr>
            <a:xfrm>
              <a:off x="7173911" y="5554662"/>
              <a:ext cx="134936" cy="42861"/>
            </a:xfrm>
            <a:custGeom>
              <a:rect b="b" l="l" r="r" t="t"/>
              <a:pathLst>
                <a:path extrusionOk="0" h="120000" w="120000">
                  <a:moveTo>
                    <a:pt x="4339" y="0"/>
                  </a:moveTo>
                  <a:lnTo>
                    <a:pt x="120000" y="100422"/>
                  </a:lnTo>
                  <a:lnTo>
                    <a:pt x="116202" y="120000"/>
                  </a:lnTo>
                  <a:lnTo>
                    <a:pt x="0" y="13051"/>
                  </a:lnTo>
                  <a:lnTo>
                    <a:pt x="4339"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79" name="Google Shape;3779;p32"/>
            <p:cNvSpPr/>
            <p:nvPr/>
          </p:nvSpPr>
          <p:spPr>
            <a:xfrm>
              <a:off x="7151686" y="5573712"/>
              <a:ext cx="157162" cy="66674"/>
            </a:xfrm>
            <a:custGeom>
              <a:rect b="b" l="l" r="r" t="t"/>
              <a:pathLst>
                <a:path extrusionOk="0" h="120000" w="120000">
                  <a:moveTo>
                    <a:pt x="119906" y="92910"/>
                  </a:moveTo>
                  <a:lnTo>
                    <a:pt x="119719" y="92910"/>
                  </a:lnTo>
                  <a:lnTo>
                    <a:pt x="119066" y="92673"/>
                  </a:lnTo>
                  <a:lnTo>
                    <a:pt x="118038" y="92435"/>
                  </a:lnTo>
                  <a:lnTo>
                    <a:pt x="116731" y="91960"/>
                  </a:lnTo>
                  <a:lnTo>
                    <a:pt x="115050" y="91485"/>
                  </a:lnTo>
                  <a:lnTo>
                    <a:pt x="112902" y="90772"/>
                  </a:lnTo>
                  <a:lnTo>
                    <a:pt x="110474" y="89821"/>
                  </a:lnTo>
                  <a:lnTo>
                    <a:pt x="107859" y="88871"/>
                  </a:lnTo>
                  <a:lnTo>
                    <a:pt x="104964" y="87683"/>
                  </a:lnTo>
                  <a:lnTo>
                    <a:pt x="101696" y="86019"/>
                  </a:lnTo>
                  <a:lnTo>
                    <a:pt x="98241" y="84356"/>
                  </a:lnTo>
                  <a:lnTo>
                    <a:pt x="94599" y="82930"/>
                  </a:lnTo>
                  <a:lnTo>
                    <a:pt x="90677" y="80792"/>
                  </a:lnTo>
                  <a:lnTo>
                    <a:pt x="86474" y="78891"/>
                  </a:lnTo>
                  <a:lnTo>
                    <a:pt x="82272" y="76514"/>
                  </a:lnTo>
                  <a:lnTo>
                    <a:pt x="77883" y="73900"/>
                  </a:lnTo>
                  <a:lnTo>
                    <a:pt x="73307" y="71049"/>
                  </a:lnTo>
                  <a:lnTo>
                    <a:pt x="68638" y="68198"/>
                  </a:lnTo>
                  <a:lnTo>
                    <a:pt x="63875" y="64871"/>
                  </a:lnTo>
                  <a:lnTo>
                    <a:pt x="59019" y="61544"/>
                  </a:lnTo>
                  <a:lnTo>
                    <a:pt x="54070" y="57980"/>
                  </a:lnTo>
                  <a:lnTo>
                    <a:pt x="49120" y="54178"/>
                  </a:lnTo>
                  <a:lnTo>
                    <a:pt x="44077" y="49663"/>
                  </a:lnTo>
                  <a:lnTo>
                    <a:pt x="39128" y="45386"/>
                  </a:lnTo>
                  <a:lnTo>
                    <a:pt x="33992" y="40633"/>
                  </a:lnTo>
                  <a:lnTo>
                    <a:pt x="29042" y="35643"/>
                  </a:lnTo>
                  <a:lnTo>
                    <a:pt x="24186" y="30415"/>
                  </a:lnTo>
                  <a:lnTo>
                    <a:pt x="19237" y="24950"/>
                  </a:lnTo>
                  <a:lnTo>
                    <a:pt x="14474" y="19247"/>
                  </a:lnTo>
                  <a:lnTo>
                    <a:pt x="9712" y="13069"/>
                  </a:lnTo>
                  <a:lnTo>
                    <a:pt x="5136" y="6653"/>
                  </a:lnTo>
                  <a:lnTo>
                    <a:pt x="653" y="0"/>
                  </a:lnTo>
                  <a:lnTo>
                    <a:pt x="560" y="950"/>
                  </a:lnTo>
                  <a:lnTo>
                    <a:pt x="373" y="3564"/>
                  </a:lnTo>
                  <a:lnTo>
                    <a:pt x="186" y="7603"/>
                  </a:lnTo>
                  <a:lnTo>
                    <a:pt x="0" y="12594"/>
                  </a:lnTo>
                  <a:lnTo>
                    <a:pt x="0" y="18059"/>
                  </a:lnTo>
                  <a:lnTo>
                    <a:pt x="186" y="23287"/>
                  </a:lnTo>
                  <a:lnTo>
                    <a:pt x="747" y="28514"/>
                  </a:lnTo>
                  <a:lnTo>
                    <a:pt x="1680" y="32554"/>
                  </a:lnTo>
                  <a:lnTo>
                    <a:pt x="1774" y="33029"/>
                  </a:lnTo>
                  <a:lnTo>
                    <a:pt x="2054" y="33504"/>
                  </a:lnTo>
                  <a:lnTo>
                    <a:pt x="2614" y="34217"/>
                  </a:lnTo>
                  <a:lnTo>
                    <a:pt x="3455" y="35168"/>
                  </a:lnTo>
                  <a:lnTo>
                    <a:pt x="4389" y="36831"/>
                  </a:lnTo>
                  <a:lnTo>
                    <a:pt x="5509" y="38495"/>
                  </a:lnTo>
                  <a:lnTo>
                    <a:pt x="7003" y="40396"/>
                  </a:lnTo>
                  <a:lnTo>
                    <a:pt x="8591" y="42772"/>
                  </a:lnTo>
                  <a:lnTo>
                    <a:pt x="10459" y="45148"/>
                  </a:lnTo>
                  <a:lnTo>
                    <a:pt x="12513" y="47524"/>
                  </a:lnTo>
                  <a:lnTo>
                    <a:pt x="14848" y="50376"/>
                  </a:lnTo>
                  <a:lnTo>
                    <a:pt x="17369" y="53465"/>
                  </a:lnTo>
                  <a:lnTo>
                    <a:pt x="20077" y="56554"/>
                  </a:lnTo>
                  <a:lnTo>
                    <a:pt x="23066" y="59881"/>
                  </a:lnTo>
                  <a:lnTo>
                    <a:pt x="26241" y="63445"/>
                  </a:lnTo>
                  <a:lnTo>
                    <a:pt x="29696" y="66772"/>
                  </a:lnTo>
                  <a:lnTo>
                    <a:pt x="33431" y="70336"/>
                  </a:lnTo>
                  <a:lnTo>
                    <a:pt x="37260" y="73900"/>
                  </a:lnTo>
                  <a:lnTo>
                    <a:pt x="41369" y="77465"/>
                  </a:lnTo>
                  <a:lnTo>
                    <a:pt x="45852" y="81029"/>
                  </a:lnTo>
                  <a:lnTo>
                    <a:pt x="50428" y="84831"/>
                  </a:lnTo>
                  <a:lnTo>
                    <a:pt x="55284" y="88396"/>
                  </a:lnTo>
                  <a:lnTo>
                    <a:pt x="60420" y="91960"/>
                  </a:lnTo>
                  <a:lnTo>
                    <a:pt x="65649" y="95524"/>
                  </a:lnTo>
                  <a:lnTo>
                    <a:pt x="71346" y="98851"/>
                  </a:lnTo>
                  <a:lnTo>
                    <a:pt x="77136" y="102415"/>
                  </a:lnTo>
                  <a:lnTo>
                    <a:pt x="83112" y="105504"/>
                  </a:lnTo>
                  <a:lnTo>
                    <a:pt x="89463" y="109069"/>
                  </a:lnTo>
                  <a:lnTo>
                    <a:pt x="96000" y="112158"/>
                  </a:lnTo>
                  <a:lnTo>
                    <a:pt x="102817" y="114772"/>
                  </a:lnTo>
                  <a:lnTo>
                    <a:pt x="109914" y="117386"/>
                  </a:lnTo>
                  <a:lnTo>
                    <a:pt x="117198" y="120000"/>
                  </a:lnTo>
                  <a:lnTo>
                    <a:pt x="117291" y="119524"/>
                  </a:lnTo>
                  <a:lnTo>
                    <a:pt x="117665" y="118099"/>
                  </a:lnTo>
                  <a:lnTo>
                    <a:pt x="118132" y="115722"/>
                  </a:lnTo>
                  <a:lnTo>
                    <a:pt x="118785" y="112396"/>
                  </a:lnTo>
                  <a:lnTo>
                    <a:pt x="119346" y="108356"/>
                  </a:lnTo>
                  <a:lnTo>
                    <a:pt x="119719" y="103841"/>
                  </a:lnTo>
                  <a:lnTo>
                    <a:pt x="120000" y="98613"/>
                  </a:lnTo>
                  <a:lnTo>
                    <a:pt x="119906" y="9291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80" name="Google Shape;3780;p32"/>
            <p:cNvSpPr/>
            <p:nvPr/>
          </p:nvSpPr>
          <p:spPr>
            <a:xfrm>
              <a:off x="7104061" y="5305425"/>
              <a:ext cx="254000" cy="3000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81" name="Google Shape;3781;p32"/>
            <p:cNvSpPr/>
            <p:nvPr/>
          </p:nvSpPr>
          <p:spPr>
            <a:xfrm>
              <a:off x="7156450" y="5324475"/>
              <a:ext cx="36512" cy="49211"/>
            </a:xfrm>
            <a:custGeom>
              <a:rect b="b" l="l" r="r" t="t"/>
              <a:pathLst>
                <a:path extrusionOk="0" h="120000" w="120000">
                  <a:moveTo>
                    <a:pt x="42234" y="15555"/>
                  </a:moveTo>
                  <a:lnTo>
                    <a:pt x="32849" y="20555"/>
                  </a:lnTo>
                  <a:lnTo>
                    <a:pt x="25474" y="26111"/>
                  </a:lnTo>
                  <a:lnTo>
                    <a:pt x="18100" y="32777"/>
                  </a:lnTo>
                  <a:lnTo>
                    <a:pt x="12067" y="40000"/>
                  </a:lnTo>
                  <a:lnTo>
                    <a:pt x="6703" y="47777"/>
                  </a:lnTo>
                  <a:lnTo>
                    <a:pt x="3351" y="56111"/>
                  </a:lnTo>
                  <a:lnTo>
                    <a:pt x="1340" y="65000"/>
                  </a:lnTo>
                  <a:lnTo>
                    <a:pt x="0" y="73888"/>
                  </a:lnTo>
                  <a:lnTo>
                    <a:pt x="1340" y="86111"/>
                  </a:lnTo>
                  <a:lnTo>
                    <a:pt x="6703" y="96111"/>
                  </a:lnTo>
                  <a:lnTo>
                    <a:pt x="15418" y="105555"/>
                  </a:lnTo>
                  <a:lnTo>
                    <a:pt x="26815" y="111666"/>
                  </a:lnTo>
                  <a:lnTo>
                    <a:pt x="39553" y="117222"/>
                  </a:lnTo>
                  <a:lnTo>
                    <a:pt x="52960" y="119444"/>
                  </a:lnTo>
                  <a:lnTo>
                    <a:pt x="67039" y="120000"/>
                  </a:lnTo>
                  <a:lnTo>
                    <a:pt x="80446" y="118333"/>
                  </a:lnTo>
                  <a:lnTo>
                    <a:pt x="83128" y="118333"/>
                  </a:lnTo>
                  <a:lnTo>
                    <a:pt x="85810" y="117222"/>
                  </a:lnTo>
                  <a:lnTo>
                    <a:pt x="87821" y="115555"/>
                  </a:lnTo>
                  <a:lnTo>
                    <a:pt x="88491" y="112777"/>
                  </a:lnTo>
                  <a:lnTo>
                    <a:pt x="87150" y="110000"/>
                  </a:lnTo>
                  <a:lnTo>
                    <a:pt x="84469" y="107777"/>
                  </a:lnTo>
                  <a:lnTo>
                    <a:pt x="81117" y="105555"/>
                  </a:lnTo>
                  <a:lnTo>
                    <a:pt x="77765" y="103888"/>
                  </a:lnTo>
                  <a:lnTo>
                    <a:pt x="70391" y="102222"/>
                  </a:lnTo>
                  <a:lnTo>
                    <a:pt x="63687" y="101111"/>
                  </a:lnTo>
                  <a:lnTo>
                    <a:pt x="56312" y="100000"/>
                  </a:lnTo>
                  <a:lnTo>
                    <a:pt x="50279" y="98888"/>
                  </a:lnTo>
                  <a:lnTo>
                    <a:pt x="43575" y="97222"/>
                  </a:lnTo>
                  <a:lnTo>
                    <a:pt x="37541" y="94444"/>
                  </a:lnTo>
                  <a:lnTo>
                    <a:pt x="31508" y="91666"/>
                  </a:lnTo>
                  <a:lnTo>
                    <a:pt x="26145" y="86666"/>
                  </a:lnTo>
                  <a:lnTo>
                    <a:pt x="24134" y="66666"/>
                  </a:lnTo>
                  <a:lnTo>
                    <a:pt x="29497" y="50000"/>
                  </a:lnTo>
                  <a:lnTo>
                    <a:pt x="40893" y="37222"/>
                  </a:lnTo>
                  <a:lnTo>
                    <a:pt x="56312" y="26111"/>
                  </a:lnTo>
                  <a:lnTo>
                    <a:pt x="73072" y="17777"/>
                  </a:lnTo>
                  <a:lnTo>
                    <a:pt x="91173" y="11666"/>
                  </a:lnTo>
                  <a:lnTo>
                    <a:pt x="107262" y="6666"/>
                  </a:lnTo>
                  <a:lnTo>
                    <a:pt x="120000" y="2777"/>
                  </a:lnTo>
                  <a:lnTo>
                    <a:pt x="111955" y="555"/>
                  </a:lnTo>
                  <a:lnTo>
                    <a:pt x="103240" y="0"/>
                  </a:lnTo>
                  <a:lnTo>
                    <a:pt x="93854" y="1111"/>
                  </a:lnTo>
                  <a:lnTo>
                    <a:pt x="83128" y="2777"/>
                  </a:lnTo>
                  <a:lnTo>
                    <a:pt x="72402" y="5555"/>
                  </a:lnTo>
                  <a:lnTo>
                    <a:pt x="61675" y="8333"/>
                  </a:lnTo>
                  <a:lnTo>
                    <a:pt x="51620" y="12222"/>
                  </a:lnTo>
                  <a:lnTo>
                    <a:pt x="42234" y="15555"/>
                  </a:lnTo>
                  <a:close/>
                </a:path>
              </a:pathLst>
            </a:custGeom>
            <a:solidFill>
              <a:srgbClr val="C9E8FF"/>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82" name="Google Shape;3782;p32"/>
            <p:cNvSpPr/>
            <p:nvPr/>
          </p:nvSpPr>
          <p:spPr>
            <a:xfrm>
              <a:off x="7218361" y="5322887"/>
              <a:ext cx="22225" cy="38099"/>
            </a:xfrm>
            <a:custGeom>
              <a:rect b="b" l="l" r="r" t="t"/>
              <a:pathLst>
                <a:path extrusionOk="0" h="120000" w="120000">
                  <a:moveTo>
                    <a:pt x="101052" y="39285"/>
                  </a:moveTo>
                  <a:lnTo>
                    <a:pt x="106315" y="51428"/>
                  </a:lnTo>
                  <a:lnTo>
                    <a:pt x="105263" y="62857"/>
                  </a:lnTo>
                  <a:lnTo>
                    <a:pt x="96842" y="72142"/>
                  </a:lnTo>
                  <a:lnTo>
                    <a:pt x="86315" y="80000"/>
                  </a:lnTo>
                  <a:lnTo>
                    <a:pt x="72631" y="87857"/>
                  </a:lnTo>
                  <a:lnTo>
                    <a:pt x="56842" y="95714"/>
                  </a:lnTo>
                  <a:lnTo>
                    <a:pt x="42105" y="102142"/>
                  </a:lnTo>
                  <a:lnTo>
                    <a:pt x="28421" y="109285"/>
                  </a:lnTo>
                  <a:lnTo>
                    <a:pt x="26315" y="111428"/>
                  </a:lnTo>
                  <a:lnTo>
                    <a:pt x="25263" y="112857"/>
                  </a:lnTo>
                  <a:lnTo>
                    <a:pt x="25263" y="115714"/>
                  </a:lnTo>
                  <a:lnTo>
                    <a:pt x="26315" y="117857"/>
                  </a:lnTo>
                  <a:lnTo>
                    <a:pt x="29473" y="119285"/>
                  </a:lnTo>
                  <a:lnTo>
                    <a:pt x="32631" y="120000"/>
                  </a:lnTo>
                  <a:lnTo>
                    <a:pt x="34736" y="120000"/>
                  </a:lnTo>
                  <a:lnTo>
                    <a:pt x="38947" y="119285"/>
                  </a:lnTo>
                  <a:lnTo>
                    <a:pt x="55789" y="112142"/>
                  </a:lnTo>
                  <a:lnTo>
                    <a:pt x="72631" y="105000"/>
                  </a:lnTo>
                  <a:lnTo>
                    <a:pt x="88421" y="96428"/>
                  </a:lnTo>
                  <a:lnTo>
                    <a:pt x="102105" y="86428"/>
                  </a:lnTo>
                  <a:lnTo>
                    <a:pt x="112631" y="75714"/>
                  </a:lnTo>
                  <a:lnTo>
                    <a:pt x="118947" y="63571"/>
                  </a:lnTo>
                  <a:lnTo>
                    <a:pt x="119999" y="50714"/>
                  </a:lnTo>
                  <a:lnTo>
                    <a:pt x="115789" y="36428"/>
                  </a:lnTo>
                  <a:lnTo>
                    <a:pt x="106315" y="25714"/>
                  </a:lnTo>
                  <a:lnTo>
                    <a:pt x="91578" y="17142"/>
                  </a:lnTo>
                  <a:lnTo>
                    <a:pt x="73684" y="10000"/>
                  </a:lnTo>
                  <a:lnTo>
                    <a:pt x="53684" y="5000"/>
                  </a:lnTo>
                  <a:lnTo>
                    <a:pt x="33684" y="1428"/>
                  </a:lnTo>
                  <a:lnTo>
                    <a:pt x="17894" y="0"/>
                  </a:lnTo>
                  <a:lnTo>
                    <a:pt x="5263" y="0"/>
                  </a:lnTo>
                  <a:lnTo>
                    <a:pt x="0" y="2142"/>
                  </a:lnTo>
                  <a:lnTo>
                    <a:pt x="12631" y="6428"/>
                  </a:lnTo>
                  <a:lnTo>
                    <a:pt x="27368" y="9285"/>
                  </a:lnTo>
                  <a:lnTo>
                    <a:pt x="43157" y="12142"/>
                  </a:lnTo>
                  <a:lnTo>
                    <a:pt x="56842" y="15714"/>
                  </a:lnTo>
                  <a:lnTo>
                    <a:pt x="71578" y="19285"/>
                  </a:lnTo>
                  <a:lnTo>
                    <a:pt x="84210" y="24285"/>
                  </a:lnTo>
                  <a:lnTo>
                    <a:pt x="93684" y="30714"/>
                  </a:lnTo>
                  <a:lnTo>
                    <a:pt x="101052" y="3928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83" name="Google Shape;3783;p32"/>
            <p:cNvSpPr/>
            <p:nvPr/>
          </p:nvSpPr>
          <p:spPr>
            <a:xfrm>
              <a:off x="7134225" y="5314950"/>
              <a:ext cx="58737" cy="79375"/>
            </a:xfrm>
            <a:custGeom>
              <a:rect b="b" l="l" r="r" t="t"/>
              <a:pathLst>
                <a:path extrusionOk="0" h="120000" w="120000">
                  <a:moveTo>
                    <a:pt x="46505" y="15726"/>
                  </a:moveTo>
                  <a:lnTo>
                    <a:pt x="37370" y="22222"/>
                  </a:lnTo>
                  <a:lnTo>
                    <a:pt x="28235" y="28717"/>
                  </a:lnTo>
                  <a:lnTo>
                    <a:pt x="19930" y="36239"/>
                  </a:lnTo>
                  <a:lnTo>
                    <a:pt x="12456" y="44444"/>
                  </a:lnTo>
                  <a:lnTo>
                    <a:pt x="6228" y="52991"/>
                  </a:lnTo>
                  <a:lnTo>
                    <a:pt x="2076" y="61880"/>
                  </a:lnTo>
                  <a:lnTo>
                    <a:pt x="0" y="71794"/>
                  </a:lnTo>
                  <a:lnTo>
                    <a:pt x="415" y="82051"/>
                  </a:lnTo>
                  <a:lnTo>
                    <a:pt x="1245" y="84786"/>
                  </a:lnTo>
                  <a:lnTo>
                    <a:pt x="2076" y="87521"/>
                  </a:lnTo>
                  <a:lnTo>
                    <a:pt x="3321" y="89572"/>
                  </a:lnTo>
                  <a:lnTo>
                    <a:pt x="4982" y="92307"/>
                  </a:lnTo>
                  <a:lnTo>
                    <a:pt x="7058" y="94358"/>
                  </a:lnTo>
                  <a:lnTo>
                    <a:pt x="9965" y="96752"/>
                  </a:lnTo>
                  <a:lnTo>
                    <a:pt x="12041" y="98461"/>
                  </a:lnTo>
                  <a:lnTo>
                    <a:pt x="14948" y="99829"/>
                  </a:lnTo>
                  <a:lnTo>
                    <a:pt x="20761" y="102905"/>
                  </a:lnTo>
                  <a:lnTo>
                    <a:pt x="26574" y="105299"/>
                  </a:lnTo>
                  <a:lnTo>
                    <a:pt x="31972" y="107692"/>
                  </a:lnTo>
                  <a:lnTo>
                    <a:pt x="38200" y="109401"/>
                  </a:lnTo>
                  <a:lnTo>
                    <a:pt x="44429" y="111452"/>
                  </a:lnTo>
                  <a:lnTo>
                    <a:pt x="50242" y="112820"/>
                  </a:lnTo>
                  <a:lnTo>
                    <a:pt x="56470" y="114188"/>
                  </a:lnTo>
                  <a:lnTo>
                    <a:pt x="62698" y="115213"/>
                  </a:lnTo>
                  <a:lnTo>
                    <a:pt x="69342" y="116581"/>
                  </a:lnTo>
                  <a:lnTo>
                    <a:pt x="75155" y="117264"/>
                  </a:lnTo>
                  <a:lnTo>
                    <a:pt x="81799" y="117948"/>
                  </a:lnTo>
                  <a:lnTo>
                    <a:pt x="88442" y="118632"/>
                  </a:lnTo>
                  <a:lnTo>
                    <a:pt x="94671" y="118974"/>
                  </a:lnTo>
                  <a:lnTo>
                    <a:pt x="100899" y="119316"/>
                  </a:lnTo>
                  <a:lnTo>
                    <a:pt x="107543" y="119658"/>
                  </a:lnTo>
                  <a:lnTo>
                    <a:pt x="113771" y="119999"/>
                  </a:lnTo>
                  <a:lnTo>
                    <a:pt x="115847" y="119999"/>
                  </a:lnTo>
                  <a:lnTo>
                    <a:pt x="117508" y="119316"/>
                  </a:lnTo>
                  <a:lnTo>
                    <a:pt x="118754" y="117948"/>
                  </a:lnTo>
                  <a:lnTo>
                    <a:pt x="120000" y="116581"/>
                  </a:lnTo>
                  <a:lnTo>
                    <a:pt x="120000" y="114529"/>
                  </a:lnTo>
                  <a:lnTo>
                    <a:pt x="118754" y="113162"/>
                  </a:lnTo>
                  <a:lnTo>
                    <a:pt x="117093" y="112136"/>
                  </a:lnTo>
                  <a:lnTo>
                    <a:pt x="115017" y="111452"/>
                  </a:lnTo>
                  <a:lnTo>
                    <a:pt x="109204" y="110085"/>
                  </a:lnTo>
                  <a:lnTo>
                    <a:pt x="103806" y="109401"/>
                  </a:lnTo>
                  <a:lnTo>
                    <a:pt x="97993" y="108376"/>
                  </a:lnTo>
                  <a:lnTo>
                    <a:pt x="91764" y="107692"/>
                  </a:lnTo>
                  <a:lnTo>
                    <a:pt x="86366" y="107008"/>
                  </a:lnTo>
                  <a:lnTo>
                    <a:pt x="80553" y="106324"/>
                  </a:lnTo>
                  <a:lnTo>
                    <a:pt x="74325" y="105299"/>
                  </a:lnTo>
                  <a:lnTo>
                    <a:pt x="68927" y="104273"/>
                  </a:lnTo>
                  <a:lnTo>
                    <a:pt x="63114" y="103589"/>
                  </a:lnTo>
                  <a:lnTo>
                    <a:pt x="57301" y="102564"/>
                  </a:lnTo>
                  <a:lnTo>
                    <a:pt x="51903" y="101196"/>
                  </a:lnTo>
                  <a:lnTo>
                    <a:pt x="46089" y="99829"/>
                  </a:lnTo>
                  <a:lnTo>
                    <a:pt x="40692" y="98119"/>
                  </a:lnTo>
                  <a:lnTo>
                    <a:pt x="35294" y="96410"/>
                  </a:lnTo>
                  <a:lnTo>
                    <a:pt x="29896" y="94358"/>
                  </a:lnTo>
                  <a:lnTo>
                    <a:pt x="24498" y="91965"/>
                  </a:lnTo>
                  <a:lnTo>
                    <a:pt x="20346" y="89230"/>
                  </a:lnTo>
                  <a:lnTo>
                    <a:pt x="17024" y="86153"/>
                  </a:lnTo>
                  <a:lnTo>
                    <a:pt x="14117" y="82393"/>
                  </a:lnTo>
                  <a:lnTo>
                    <a:pt x="12871" y="77948"/>
                  </a:lnTo>
                  <a:lnTo>
                    <a:pt x="12456" y="73504"/>
                  </a:lnTo>
                  <a:lnTo>
                    <a:pt x="12871" y="68717"/>
                  </a:lnTo>
                  <a:lnTo>
                    <a:pt x="14117" y="63589"/>
                  </a:lnTo>
                  <a:lnTo>
                    <a:pt x="15778" y="59487"/>
                  </a:lnTo>
                  <a:lnTo>
                    <a:pt x="19100" y="54017"/>
                  </a:lnTo>
                  <a:lnTo>
                    <a:pt x="22422" y="48547"/>
                  </a:lnTo>
                  <a:lnTo>
                    <a:pt x="26574" y="43760"/>
                  </a:lnTo>
                  <a:lnTo>
                    <a:pt x="30726" y="39316"/>
                  </a:lnTo>
                  <a:lnTo>
                    <a:pt x="35294" y="34871"/>
                  </a:lnTo>
                  <a:lnTo>
                    <a:pt x="39861" y="30427"/>
                  </a:lnTo>
                  <a:lnTo>
                    <a:pt x="45674" y="26324"/>
                  </a:lnTo>
                  <a:lnTo>
                    <a:pt x="51487" y="21880"/>
                  </a:lnTo>
                  <a:lnTo>
                    <a:pt x="56885" y="18119"/>
                  </a:lnTo>
                  <a:lnTo>
                    <a:pt x="64359" y="14700"/>
                  </a:lnTo>
                  <a:lnTo>
                    <a:pt x="72664" y="11965"/>
                  </a:lnTo>
                  <a:lnTo>
                    <a:pt x="80968" y="8888"/>
                  </a:lnTo>
                  <a:lnTo>
                    <a:pt x="88442" y="6495"/>
                  </a:lnTo>
                  <a:lnTo>
                    <a:pt x="94671" y="4102"/>
                  </a:lnTo>
                  <a:lnTo>
                    <a:pt x="98408" y="2051"/>
                  </a:lnTo>
                  <a:lnTo>
                    <a:pt x="99653" y="683"/>
                  </a:lnTo>
                  <a:lnTo>
                    <a:pt x="95501" y="0"/>
                  </a:lnTo>
                  <a:lnTo>
                    <a:pt x="89273" y="341"/>
                  </a:lnTo>
                  <a:lnTo>
                    <a:pt x="82214" y="1367"/>
                  </a:lnTo>
                  <a:lnTo>
                    <a:pt x="74740" y="3076"/>
                  </a:lnTo>
                  <a:lnTo>
                    <a:pt x="66851" y="5811"/>
                  </a:lnTo>
                  <a:lnTo>
                    <a:pt x="59792" y="8547"/>
                  </a:lnTo>
                  <a:lnTo>
                    <a:pt x="52733" y="11965"/>
                  </a:lnTo>
                  <a:lnTo>
                    <a:pt x="46505" y="1572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84" name="Google Shape;3784;p32"/>
            <p:cNvSpPr/>
            <p:nvPr/>
          </p:nvSpPr>
          <p:spPr>
            <a:xfrm>
              <a:off x="7215186" y="5311775"/>
              <a:ext cx="50799" cy="53974"/>
            </a:xfrm>
            <a:custGeom>
              <a:rect b="b" l="l" r="r" t="t"/>
              <a:pathLst>
                <a:path extrusionOk="0" h="120000" w="120000">
                  <a:moveTo>
                    <a:pt x="99212" y="36410"/>
                  </a:moveTo>
                  <a:lnTo>
                    <a:pt x="104881" y="43076"/>
                  </a:lnTo>
                  <a:lnTo>
                    <a:pt x="108188" y="50769"/>
                  </a:lnTo>
                  <a:lnTo>
                    <a:pt x="109606" y="58974"/>
                  </a:lnTo>
                  <a:lnTo>
                    <a:pt x="109606" y="67692"/>
                  </a:lnTo>
                  <a:lnTo>
                    <a:pt x="108661" y="74871"/>
                  </a:lnTo>
                  <a:lnTo>
                    <a:pt x="106771" y="81025"/>
                  </a:lnTo>
                  <a:lnTo>
                    <a:pt x="103464" y="87179"/>
                  </a:lnTo>
                  <a:lnTo>
                    <a:pt x="99685" y="91794"/>
                  </a:lnTo>
                  <a:lnTo>
                    <a:pt x="95433" y="97435"/>
                  </a:lnTo>
                  <a:lnTo>
                    <a:pt x="91181" y="102051"/>
                  </a:lnTo>
                  <a:lnTo>
                    <a:pt x="86456" y="106666"/>
                  </a:lnTo>
                  <a:lnTo>
                    <a:pt x="82204" y="111794"/>
                  </a:lnTo>
                  <a:lnTo>
                    <a:pt x="81259" y="113333"/>
                  </a:lnTo>
                  <a:lnTo>
                    <a:pt x="81259" y="114871"/>
                  </a:lnTo>
                  <a:lnTo>
                    <a:pt x="81259" y="116410"/>
                  </a:lnTo>
                  <a:lnTo>
                    <a:pt x="82204" y="118461"/>
                  </a:lnTo>
                  <a:lnTo>
                    <a:pt x="83622" y="119487"/>
                  </a:lnTo>
                  <a:lnTo>
                    <a:pt x="85511" y="120000"/>
                  </a:lnTo>
                  <a:lnTo>
                    <a:pt x="86929" y="119487"/>
                  </a:lnTo>
                  <a:lnTo>
                    <a:pt x="88346" y="118461"/>
                  </a:lnTo>
                  <a:lnTo>
                    <a:pt x="98267" y="111282"/>
                  </a:lnTo>
                  <a:lnTo>
                    <a:pt x="106771" y="102051"/>
                  </a:lnTo>
                  <a:lnTo>
                    <a:pt x="113385" y="91282"/>
                  </a:lnTo>
                  <a:lnTo>
                    <a:pt x="117637" y="79487"/>
                  </a:lnTo>
                  <a:lnTo>
                    <a:pt x="120000" y="67179"/>
                  </a:lnTo>
                  <a:lnTo>
                    <a:pt x="118582" y="54871"/>
                  </a:lnTo>
                  <a:lnTo>
                    <a:pt x="114803" y="43076"/>
                  </a:lnTo>
                  <a:lnTo>
                    <a:pt x="106771" y="32820"/>
                  </a:lnTo>
                  <a:lnTo>
                    <a:pt x="101102" y="27179"/>
                  </a:lnTo>
                  <a:lnTo>
                    <a:pt x="94015" y="23076"/>
                  </a:lnTo>
                  <a:lnTo>
                    <a:pt x="86456" y="18461"/>
                  </a:lnTo>
                  <a:lnTo>
                    <a:pt x="77952" y="14871"/>
                  </a:lnTo>
                  <a:lnTo>
                    <a:pt x="69448" y="10769"/>
                  </a:lnTo>
                  <a:lnTo>
                    <a:pt x="60944" y="8205"/>
                  </a:lnTo>
                  <a:lnTo>
                    <a:pt x="52440" y="6153"/>
                  </a:lnTo>
                  <a:lnTo>
                    <a:pt x="43937" y="3589"/>
                  </a:lnTo>
                  <a:lnTo>
                    <a:pt x="35433" y="2051"/>
                  </a:lnTo>
                  <a:lnTo>
                    <a:pt x="27874" y="1025"/>
                  </a:lnTo>
                  <a:lnTo>
                    <a:pt x="20314" y="0"/>
                  </a:lnTo>
                  <a:lnTo>
                    <a:pt x="14645" y="0"/>
                  </a:lnTo>
                  <a:lnTo>
                    <a:pt x="8976" y="0"/>
                  </a:lnTo>
                  <a:lnTo>
                    <a:pt x="4724" y="0"/>
                  </a:lnTo>
                  <a:lnTo>
                    <a:pt x="1417" y="1025"/>
                  </a:lnTo>
                  <a:lnTo>
                    <a:pt x="0" y="2051"/>
                  </a:lnTo>
                  <a:lnTo>
                    <a:pt x="5196" y="3076"/>
                  </a:lnTo>
                  <a:lnTo>
                    <a:pt x="9921" y="3589"/>
                  </a:lnTo>
                  <a:lnTo>
                    <a:pt x="16062" y="4615"/>
                  </a:lnTo>
                  <a:lnTo>
                    <a:pt x="21732" y="6153"/>
                  </a:lnTo>
                  <a:lnTo>
                    <a:pt x="27874" y="7692"/>
                  </a:lnTo>
                  <a:lnTo>
                    <a:pt x="34960" y="8717"/>
                  </a:lnTo>
                  <a:lnTo>
                    <a:pt x="41102" y="10256"/>
                  </a:lnTo>
                  <a:lnTo>
                    <a:pt x="48188" y="11794"/>
                  </a:lnTo>
                  <a:lnTo>
                    <a:pt x="54803" y="14358"/>
                  </a:lnTo>
                  <a:lnTo>
                    <a:pt x="61889" y="16410"/>
                  </a:lnTo>
                  <a:lnTo>
                    <a:pt x="68503" y="18461"/>
                  </a:lnTo>
                  <a:lnTo>
                    <a:pt x="75118" y="21538"/>
                  </a:lnTo>
                  <a:lnTo>
                    <a:pt x="81732" y="24615"/>
                  </a:lnTo>
                  <a:lnTo>
                    <a:pt x="87874" y="28205"/>
                  </a:lnTo>
                  <a:lnTo>
                    <a:pt x="94015" y="32307"/>
                  </a:lnTo>
                  <a:lnTo>
                    <a:pt x="99212" y="3641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85" name="Google Shape;3785;p32"/>
            <p:cNvSpPr/>
            <p:nvPr/>
          </p:nvSpPr>
          <p:spPr>
            <a:xfrm>
              <a:off x="7113586" y="5337175"/>
              <a:ext cx="20636" cy="49211"/>
            </a:xfrm>
            <a:custGeom>
              <a:rect b="b" l="l" r="r" t="t"/>
              <a:pathLst>
                <a:path extrusionOk="0" h="120000" w="120000">
                  <a:moveTo>
                    <a:pt x="0" y="65701"/>
                  </a:moveTo>
                  <a:lnTo>
                    <a:pt x="0" y="75475"/>
                  </a:lnTo>
                  <a:lnTo>
                    <a:pt x="4660" y="84705"/>
                  </a:lnTo>
                  <a:lnTo>
                    <a:pt x="13980" y="93393"/>
                  </a:lnTo>
                  <a:lnTo>
                    <a:pt x="25631" y="100995"/>
                  </a:lnTo>
                  <a:lnTo>
                    <a:pt x="40776" y="106968"/>
                  </a:lnTo>
                  <a:lnTo>
                    <a:pt x="58252" y="112941"/>
                  </a:lnTo>
                  <a:lnTo>
                    <a:pt x="76893" y="117285"/>
                  </a:lnTo>
                  <a:lnTo>
                    <a:pt x="96699" y="119457"/>
                  </a:lnTo>
                  <a:lnTo>
                    <a:pt x="103689" y="120000"/>
                  </a:lnTo>
                  <a:lnTo>
                    <a:pt x="109514" y="118914"/>
                  </a:lnTo>
                  <a:lnTo>
                    <a:pt x="114174" y="117285"/>
                  </a:lnTo>
                  <a:lnTo>
                    <a:pt x="116504" y="114570"/>
                  </a:lnTo>
                  <a:lnTo>
                    <a:pt x="116504" y="111855"/>
                  </a:lnTo>
                  <a:lnTo>
                    <a:pt x="115339" y="109140"/>
                  </a:lnTo>
                  <a:lnTo>
                    <a:pt x="111844" y="106425"/>
                  </a:lnTo>
                  <a:lnTo>
                    <a:pt x="106019" y="105339"/>
                  </a:lnTo>
                  <a:lnTo>
                    <a:pt x="86213" y="102081"/>
                  </a:lnTo>
                  <a:lnTo>
                    <a:pt x="67572" y="97194"/>
                  </a:lnTo>
                  <a:lnTo>
                    <a:pt x="52427" y="91221"/>
                  </a:lnTo>
                  <a:lnTo>
                    <a:pt x="41941" y="84162"/>
                  </a:lnTo>
                  <a:lnTo>
                    <a:pt x="34951" y="75475"/>
                  </a:lnTo>
                  <a:lnTo>
                    <a:pt x="31456" y="66244"/>
                  </a:lnTo>
                  <a:lnTo>
                    <a:pt x="31456" y="55927"/>
                  </a:lnTo>
                  <a:lnTo>
                    <a:pt x="37281" y="45610"/>
                  </a:lnTo>
                  <a:lnTo>
                    <a:pt x="44271" y="38009"/>
                  </a:lnTo>
                  <a:lnTo>
                    <a:pt x="53592" y="30950"/>
                  </a:lnTo>
                  <a:lnTo>
                    <a:pt x="65242" y="24977"/>
                  </a:lnTo>
                  <a:lnTo>
                    <a:pt x="76893" y="19004"/>
                  </a:lnTo>
                  <a:lnTo>
                    <a:pt x="88543" y="13574"/>
                  </a:lnTo>
                  <a:lnTo>
                    <a:pt x="100194" y="9230"/>
                  </a:lnTo>
                  <a:lnTo>
                    <a:pt x="111844" y="4343"/>
                  </a:lnTo>
                  <a:lnTo>
                    <a:pt x="120000" y="542"/>
                  </a:lnTo>
                  <a:lnTo>
                    <a:pt x="111844" y="0"/>
                  </a:lnTo>
                  <a:lnTo>
                    <a:pt x="97864" y="2714"/>
                  </a:lnTo>
                  <a:lnTo>
                    <a:pt x="80388" y="9230"/>
                  </a:lnTo>
                  <a:lnTo>
                    <a:pt x="59417" y="17918"/>
                  </a:lnTo>
                  <a:lnTo>
                    <a:pt x="39611" y="28778"/>
                  </a:lnTo>
                  <a:lnTo>
                    <a:pt x="20970" y="40723"/>
                  </a:lnTo>
                  <a:lnTo>
                    <a:pt x="8155" y="53212"/>
                  </a:lnTo>
                  <a:lnTo>
                    <a:pt x="0" y="65701"/>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86" name="Google Shape;3786;p32"/>
            <p:cNvSpPr/>
            <p:nvPr/>
          </p:nvSpPr>
          <p:spPr>
            <a:xfrm>
              <a:off x="7256461" y="5308600"/>
              <a:ext cx="44450" cy="65086"/>
            </a:xfrm>
            <a:custGeom>
              <a:rect b="b" l="l" r="r" t="t"/>
              <a:pathLst>
                <a:path extrusionOk="0" h="120000" w="120000">
                  <a:moveTo>
                    <a:pt x="97194" y="45000"/>
                  </a:moveTo>
                  <a:lnTo>
                    <a:pt x="100995" y="47916"/>
                  </a:lnTo>
                  <a:lnTo>
                    <a:pt x="104796" y="51666"/>
                  </a:lnTo>
                  <a:lnTo>
                    <a:pt x="106968" y="55416"/>
                  </a:lnTo>
                  <a:lnTo>
                    <a:pt x="109140" y="59583"/>
                  </a:lnTo>
                  <a:lnTo>
                    <a:pt x="109683" y="63750"/>
                  </a:lnTo>
                  <a:lnTo>
                    <a:pt x="109683" y="67916"/>
                  </a:lnTo>
                  <a:lnTo>
                    <a:pt x="108054" y="72500"/>
                  </a:lnTo>
                  <a:lnTo>
                    <a:pt x="105882" y="76666"/>
                  </a:lnTo>
                  <a:lnTo>
                    <a:pt x="101538" y="80833"/>
                  </a:lnTo>
                  <a:lnTo>
                    <a:pt x="97194" y="85000"/>
                  </a:lnTo>
                  <a:lnTo>
                    <a:pt x="92307" y="88333"/>
                  </a:lnTo>
                  <a:lnTo>
                    <a:pt x="86334" y="92083"/>
                  </a:lnTo>
                  <a:lnTo>
                    <a:pt x="81447" y="95416"/>
                  </a:lnTo>
                  <a:lnTo>
                    <a:pt x="75475" y="98750"/>
                  </a:lnTo>
                  <a:lnTo>
                    <a:pt x="70045" y="102500"/>
                  </a:lnTo>
                  <a:lnTo>
                    <a:pt x="64615" y="106250"/>
                  </a:lnTo>
                  <a:lnTo>
                    <a:pt x="62986" y="107500"/>
                  </a:lnTo>
                  <a:lnTo>
                    <a:pt x="61900" y="109583"/>
                  </a:lnTo>
                  <a:lnTo>
                    <a:pt x="60814" y="111250"/>
                  </a:lnTo>
                  <a:lnTo>
                    <a:pt x="59728" y="112916"/>
                  </a:lnTo>
                  <a:lnTo>
                    <a:pt x="59185" y="115000"/>
                  </a:lnTo>
                  <a:lnTo>
                    <a:pt x="59185" y="116666"/>
                  </a:lnTo>
                  <a:lnTo>
                    <a:pt x="59728" y="118333"/>
                  </a:lnTo>
                  <a:lnTo>
                    <a:pt x="61357" y="119583"/>
                  </a:lnTo>
                  <a:lnTo>
                    <a:pt x="63529" y="120000"/>
                  </a:lnTo>
                  <a:lnTo>
                    <a:pt x="65701" y="120000"/>
                  </a:lnTo>
                  <a:lnTo>
                    <a:pt x="67873" y="119583"/>
                  </a:lnTo>
                  <a:lnTo>
                    <a:pt x="70045" y="118333"/>
                  </a:lnTo>
                  <a:lnTo>
                    <a:pt x="75475" y="113333"/>
                  </a:lnTo>
                  <a:lnTo>
                    <a:pt x="81990" y="108750"/>
                  </a:lnTo>
                  <a:lnTo>
                    <a:pt x="87963" y="104166"/>
                  </a:lnTo>
                  <a:lnTo>
                    <a:pt x="95022" y="99583"/>
                  </a:lnTo>
                  <a:lnTo>
                    <a:pt x="100995" y="95416"/>
                  </a:lnTo>
                  <a:lnTo>
                    <a:pt x="106968" y="90416"/>
                  </a:lnTo>
                  <a:lnTo>
                    <a:pt x="112398" y="85000"/>
                  </a:lnTo>
                  <a:lnTo>
                    <a:pt x="116742" y="79166"/>
                  </a:lnTo>
                  <a:lnTo>
                    <a:pt x="119457" y="72500"/>
                  </a:lnTo>
                  <a:lnTo>
                    <a:pt x="120000" y="65833"/>
                  </a:lnTo>
                  <a:lnTo>
                    <a:pt x="118371" y="59166"/>
                  </a:lnTo>
                  <a:lnTo>
                    <a:pt x="115656" y="52916"/>
                  </a:lnTo>
                  <a:lnTo>
                    <a:pt x="110769" y="46666"/>
                  </a:lnTo>
                  <a:lnTo>
                    <a:pt x="105339" y="41250"/>
                  </a:lnTo>
                  <a:lnTo>
                    <a:pt x="98280" y="36250"/>
                  </a:lnTo>
                  <a:lnTo>
                    <a:pt x="91764" y="32083"/>
                  </a:lnTo>
                  <a:lnTo>
                    <a:pt x="86334" y="28750"/>
                  </a:lnTo>
                  <a:lnTo>
                    <a:pt x="80904" y="26250"/>
                  </a:lnTo>
                  <a:lnTo>
                    <a:pt x="74389" y="22916"/>
                  </a:lnTo>
                  <a:lnTo>
                    <a:pt x="67873" y="20000"/>
                  </a:lnTo>
                  <a:lnTo>
                    <a:pt x="61900" y="16666"/>
                  </a:lnTo>
                  <a:lnTo>
                    <a:pt x="54841" y="13750"/>
                  </a:lnTo>
                  <a:lnTo>
                    <a:pt x="48325" y="11250"/>
                  </a:lnTo>
                  <a:lnTo>
                    <a:pt x="41809" y="8333"/>
                  </a:lnTo>
                  <a:lnTo>
                    <a:pt x="35837" y="6250"/>
                  </a:lnTo>
                  <a:lnTo>
                    <a:pt x="29321" y="3750"/>
                  </a:lnTo>
                  <a:lnTo>
                    <a:pt x="22805" y="2500"/>
                  </a:lnTo>
                  <a:lnTo>
                    <a:pt x="17375" y="1250"/>
                  </a:lnTo>
                  <a:lnTo>
                    <a:pt x="11945" y="416"/>
                  </a:lnTo>
                  <a:lnTo>
                    <a:pt x="7601" y="0"/>
                  </a:lnTo>
                  <a:lnTo>
                    <a:pt x="3800" y="416"/>
                  </a:lnTo>
                  <a:lnTo>
                    <a:pt x="0" y="1250"/>
                  </a:lnTo>
                  <a:lnTo>
                    <a:pt x="4343" y="2083"/>
                  </a:lnTo>
                  <a:lnTo>
                    <a:pt x="8687" y="3333"/>
                  </a:lnTo>
                  <a:lnTo>
                    <a:pt x="14117" y="5416"/>
                  </a:lnTo>
                  <a:lnTo>
                    <a:pt x="19004" y="7083"/>
                  </a:lnTo>
                  <a:lnTo>
                    <a:pt x="25520" y="9166"/>
                  </a:lnTo>
                  <a:lnTo>
                    <a:pt x="31493" y="11666"/>
                  </a:lnTo>
                  <a:lnTo>
                    <a:pt x="38552" y="14166"/>
                  </a:lnTo>
                  <a:lnTo>
                    <a:pt x="45067" y="16666"/>
                  </a:lnTo>
                  <a:lnTo>
                    <a:pt x="52126" y="20000"/>
                  </a:lnTo>
                  <a:lnTo>
                    <a:pt x="59185" y="22916"/>
                  </a:lnTo>
                  <a:lnTo>
                    <a:pt x="65701" y="26666"/>
                  </a:lnTo>
                  <a:lnTo>
                    <a:pt x="72760" y="30000"/>
                  </a:lnTo>
                  <a:lnTo>
                    <a:pt x="79276" y="33750"/>
                  </a:lnTo>
                  <a:lnTo>
                    <a:pt x="85791" y="37500"/>
                  </a:lnTo>
                  <a:lnTo>
                    <a:pt x="91764" y="40833"/>
                  </a:lnTo>
                  <a:lnTo>
                    <a:pt x="97194" y="4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87" name="Google Shape;3787;p32"/>
            <p:cNvSpPr/>
            <p:nvPr/>
          </p:nvSpPr>
          <p:spPr>
            <a:xfrm>
              <a:off x="7208836" y="5384800"/>
              <a:ext cx="14287" cy="39687"/>
            </a:xfrm>
            <a:custGeom>
              <a:rect b="b" l="l" r="r" t="t"/>
              <a:pathLst>
                <a:path extrusionOk="0" h="120000" w="120000">
                  <a:moveTo>
                    <a:pt x="45405" y="8275"/>
                  </a:moveTo>
                  <a:lnTo>
                    <a:pt x="42162" y="4827"/>
                  </a:lnTo>
                  <a:lnTo>
                    <a:pt x="37297" y="2068"/>
                  </a:lnTo>
                  <a:lnTo>
                    <a:pt x="27567" y="689"/>
                  </a:lnTo>
                  <a:lnTo>
                    <a:pt x="19459" y="0"/>
                  </a:lnTo>
                  <a:lnTo>
                    <a:pt x="11351" y="1379"/>
                  </a:lnTo>
                  <a:lnTo>
                    <a:pt x="4864" y="3448"/>
                  </a:lnTo>
                  <a:lnTo>
                    <a:pt x="0" y="6896"/>
                  </a:lnTo>
                  <a:lnTo>
                    <a:pt x="0" y="11034"/>
                  </a:lnTo>
                  <a:lnTo>
                    <a:pt x="8108" y="26896"/>
                  </a:lnTo>
                  <a:lnTo>
                    <a:pt x="21081" y="45517"/>
                  </a:lnTo>
                  <a:lnTo>
                    <a:pt x="38918" y="63448"/>
                  </a:lnTo>
                  <a:lnTo>
                    <a:pt x="58378" y="81379"/>
                  </a:lnTo>
                  <a:lnTo>
                    <a:pt x="79459" y="97241"/>
                  </a:lnTo>
                  <a:lnTo>
                    <a:pt x="98918" y="109655"/>
                  </a:lnTo>
                  <a:lnTo>
                    <a:pt x="111891" y="117931"/>
                  </a:lnTo>
                  <a:lnTo>
                    <a:pt x="120000" y="120000"/>
                  </a:lnTo>
                  <a:lnTo>
                    <a:pt x="116756" y="111724"/>
                  </a:lnTo>
                  <a:lnTo>
                    <a:pt x="108648" y="101379"/>
                  </a:lnTo>
                  <a:lnTo>
                    <a:pt x="98918" y="88275"/>
                  </a:lnTo>
                  <a:lnTo>
                    <a:pt x="85945" y="72413"/>
                  </a:lnTo>
                  <a:lnTo>
                    <a:pt x="74594" y="56551"/>
                  </a:lnTo>
                  <a:lnTo>
                    <a:pt x="61621" y="40000"/>
                  </a:lnTo>
                  <a:lnTo>
                    <a:pt x="51891" y="24137"/>
                  </a:lnTo>
                  <a:lnTo>
                    <a:pt x="45405" y="8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88" name="Google Shape;3788;p32"/>
            <p:cNvSpPr/>
            <p:nvPr/>
          </p:nvSpPr>
          <p:spPr>
            <a:xfrm>
              <a:off x="7202486" y="5364162"/>
              <a:ext cx="7937" cy="19049"/>
            </a:xfrm>
            <a:custGeom>
              <a:rect b="b" l="l" r="r" t="t"/>
              <a:pathLst>
                <a:path extrusionOk="0" h="120000" w="120000">
                  <a:moveTo>
                    <a:pt x="61538" y="12413"/>
                  </a:moveTo>
                  <a:lnTo>
                    <a:pt x="58461" y="6896"/>
                  </a:lnTo>
                  <a:lnTo>
                    <a:pt x="49230" y="2758"/>
                  </a:lnTo>
                  <a:lnTo>
                    <a:pt x="40000" y="0"/>
                  </a:lnTo>
                  <a:lnTo>
                    <a:pt x="24615" y="0"/>
                  </a:lnTo>
                  <a:lnTo>
                    <a:pt x="15384" y="1379"/>
                  </a:lnTo>
                  <a:lnTo>
                    <a:pt x="6153" y="4137"/>
                  </a:lnTo>
                  <a:lnTo>
                    <a:pt x="0" y="8275"/>
                  </a:lnTo>
                  <a:lnTo>
                    <a:pt x="0" y="13793"/>
                  </a:lnTo>
                  <a:lnTo>
                    <a:pt x="0" y="30344"/>
                  </a:lnTo>
                  <a:lnTo>
                    <a:pt x="9230" y="48275"/>
                  </a:lnTo>
                  <a:lnTo>
                    <a:pt x="21538" y="66206"/>
                  </a:lnTo>
                  <a:lnTo>
                    <a:pt x="40000" y="82758"/>
                  </a:lnTo>
                  <a:lnTo>
                    <a:pt x="58461" y="99310"/>
                  </a:lnTo>
                  <a:lnTo>
                    <a:pt x="76923" y="111724"/>
                  </a:lnTo>
                  <a:lnTo>
                    <a:pt x="101538" y="118620"/>
                  </a:lnTo>
                  <a:lnTo>
                    <a:pt x="116923" y="120000"/>
                  </a:lnTo>
                  <a:lnTo>
                    <a:pt x="120000" y="96551"/>
                  </a:lnTo>
                  <a:lnTo>
                    <a:pt x="104615" y="68965"/>
                  </a:lnTo>
                  <a:lnTo>
                    <a:pt x="83076" y="40000"/>
                  </a:lnTo>
                  <a:lnTo>
                    <a:pt x="61538" y="1241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89" name="Google Shape;3789;p32"/>
            <p:cNvSpPr/>
            <p:nvPr/>
          </p:nvSpPr>
          <p:spPr>
            <a:xfrm>
              <a:off x="7196136" y="5349875"/>
              <a:ext cx="6349" cy="11112"/>
            </a:xfrm>
            <a:custGeom>
              <a:rect b="b" l="l" r="r" t="t"/>
              <a:pathLst>
                <a:path extrusionOk="0" h="120000" w="120000">
                  <a:moveTo>
                    <a:pt x="63529" y="16470"/>
                  </a:moveTo>
                  <a:lnTo>
                    <a:pt x="63529" y="18823"/>
                  </a:lnTo>
                  <a:lnTo>
                    <a:pt x="60000" y="11764"/>
                  </a:lnTo>
                  <a:lnTo>
                    <a:pt x="49411" y="2352"/>
                  </a:lnTo>
                  <a:lnTo>
                    <a:pt x="38823" y="0"/>
                  </a:lnTo>
                  <a:lnTo>
                    <a:pt x="24705" y="0"/>
                  </a:lnTo>
                  <a:lnTo>
                    <a:pt x="14117" y="2352"/>
                  </a:lnTo>
                  <a:lnTo>
                    <a:pt x="3529" y="11764"/>
                  </a:lnTo>
                  <a:lnTo>
                    <a:pt x="0" y="18823"/>
                  </a:lnTo>
                  <a:lnTo>
                    <a:pt x="0" y="25882"/>
                  </a:lnTo>
                  <a:lnTo>
                    <a:pt x="3529" y="37647"/>
                  </a:lnTo>
                  <a:lnTo>
                    <a:pt x="14117" y="54117"/>
                  </a:lnTo>
                  <a:lnTo>
                    <a:pt x="28235" y="70588"/>
                  </a:lnTo>
                  <a:lnTo>
                    <a:pt x="45882" y="87058"/>
                  </a:lnTo>
                  <a:lnTo>
                    <a:pt x="63529" y="101176"/>
                  </a:lnTo>
                  <a:lnTo>
                    <a:pt x="88235" y="110588"/>
                  </a:lnTo>
                  <a:lnTo>
                    <a:pt x="105882" y="120000"/>
                  </a:lnTo>
                  <a:lnTo>
                    <a:pt x="120000" y="120000"/>
                  </a:lnTo>
                  <a:lnTo>
                    <a:pt x="116470" y="94117"/>
                  </a:lnTo>
                  <a:lnTo>
                    <a:pt x="102352" y="63529"/>
                  </a:lnTo>
                  <a:lnTo>
                    <a:pt x="81176" y="35294"/>
                  </a:lnTo>
                  <a:lnTo>
                    <a:pt x="63529" y="1647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90" name="Google Shape;3790;p32"/>
            <p:cNvSpPr/>
            <p:nvPr/>
          </p:nvSpPr>
          <p:spPr>
            <a:xfrm>
              <a:off x="7189786" y="5340350"/>
              <a:ext cx="9524" cy="6349"/>
            </a:xfrm>
            <a:custGeom>
              <a:rect b="b" l="l" r="r" t="t"/>
              <a:pathLst>
                <a:path extrusionOk="0" h="120000" w="120000">
                  <a:moveTo>
                    <a:pt x="96521" y="87272"/>
                  </a:moveTo>
                  <a:lnTo>
                    <a:pt x="106956" y="80000"/>
                  </a:lnTo>
                  <a:lnTo>
                    <a:pt x="117391" y="69090"/>
                  </a:lnTo>
                  <a:lnTo>
                    <a:pt x="120000" y="54545"/>
                  </a:lnTo>
                  <a:lnTo>
                    <a:pt x="120000" y="36363"/>
                  </a:lnTo>
                  <a:lnTo>
                    <a:pt x="114782" y="18181"/>
                  </a:lnTo>
                  <a:lnTo>
                    <a:pt x="106956" y="7272"/>
                  </a:lnTo>
                  <a:lnTo>
                    <a:pt x="96521" y="0"/>
                  </a:lnTo>
                  <a:lnTo>
                    <a:pt x="83478" y="0"/>
                  </a:lnTo>
                  <a:lnTo>
                    <a:pt x="75652" y="0"/>
                  </a:lnTo>
                  <a:lnTo>
                    <a:pt x="65217" y="3636"/>
                  </a:lnTo>
                  <a:lnTo>
                    <a:pt x="49565" y="10909"/>
                  </a:lnTo>
                  <a:lnTo>
                    <a:pt x="31304" y="25454"/>
                  </a:lnTo>
                  <a:lnTo>
                    <a:pt x="13043" y="50909"/>
                  </a:lnTo>
                  <a:lnTo>
                    <a:pt x="5217" y="72727"/>
                  </a:lnTo>
                  <a:lnTo>
                    <a:pt x="0" y="94545"/>
                  </a:lnTo>
                  <a:lnTo>
                    <a:pt x="0" y="105454"/>
                  </a:lnTo>
                  <a:lnTo>
                    <a:pt x="7826" y="112727"/>
                  </a:lnTo>
                  <a:lnTo>
                    <a:pt x="18260" y="120000"/>
                  </a:lnTo>
                  <a:lnTo>
                    <a:pt x="31304" y="120000"/>
                  </a:lnTo>
                  <a:lnTo>
                    <a:pt x="41739" y="120000"/>
                  </a:lnTo>
                  <a:lnTo>
                    <a:pt x="54782" y="112727"/>
                  </a:lnTo>
                  <a:lnTo>
                    <a:pt x="67826" y="109090"/>
                  </a:lnTo>
                  <a:lnTo>
                    <a:pt x="83478" y="101818"/>
                  </a:lnTo>
                  <a:lnTo>
                    <a:pt x="96521" y="8727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91" name="Google Shape;3791;p32"/>
            <p:cNvSpPr/>
            <p:nvPr/>
          </p:nvSpPr>
          <p:spPr>
            <a:xfrm>
              <a:off x="7146925" y="5327650"/>
              <a:ext cx="36512" cy="49211"/>
            </a:xfrm>
            <a:custGeom>
              <a:rect b="b" l="l" r="r" t="t"/>
              <a:pathLst>
                <a:path extrusionOk="0" h="120000" w="120000">
                  <a:moveTo>
                    <a:pt x="44067" y="18082"/>
                  </a:moveTo>
                  <a:lnTo>
                    <a:pt x="35254" y="23561"/>
                  </a:lnTo>
                  <a:lnTo>
                    <a:pt x="27796" y="29589"/>
                  </a:lnTo>
                  <a:lnTo>
                    <a:pt x="19661" y="36164"/>
                  </a:lnTo>
                  <a:lnTo>
                    <a:pt x="13559" y="43287"/>
                  </a:lnTo>
                  <a:lnTo>
                    <a:pt x="8135" y="50958"/>
                  </a:lnTo>
                  <a:lnTo>
                    <a:pt x="4067" y="58630"/>
                  </a:lnTo>
                  <a:lnTo>
                    <a:pt x="1355" y="66301"/>
                  </a:lnTo>
                  <a:lnTo>
                    <a:pt x="0" y="74520"/>
                  </a:lnTo>
                  <a:lnTo>
                    <a:pt x="1355" y="86575"/>
                  </a:lnTo>
                  <a:lnTo>
                    <a:pt x="6779" y="96986"/>
                  </a:lnTo>
                  <a:lnTo>
                    <a:pt x="15593" y="105753"/>
                  </a:lnTo>
                  <a:lnTo>
                    <a:pt x="25762" y="111780"/>
                  </a:lnTo>
                  <a:lnTo>
                    <a:pt x="38644" y="116712"/>
                  </a:lnTo>
                  <a:lnTo>
                    <a:pt x="52881" y="119452"/>
                  </a:lnTo>
                  <a:lnTo>
                    <a:pt x="66440" y="120000"/>
                  </a:lnTo>
                  <a:lnTo>
                    <a:pt x="80000" y="118356"/>
                  </a:lnTo>
                  <a:lnTo>
                    <a:pt x="83389" y="118356"/>
                  </a:lnTo>
                  <a:lnTo>
                    <a:pt x="86101" y="117260"/>
                  </a:lnTo>
                  <a:lnTo>
                    <a:pt x="88135" y="115068"/>
                  </a:lnTo>
                  <a:lnTo>
                    <a:pt x="88813" y="112328"/>
                  </a:lnTo>
                  <a:lnTo>
                    <a:pt x="88135" y="111232"/>
                  </a:lnTo>
                  <a:lnTo>
                    <a:pt x="86101" y="111232"/>
                  </a:lnTo>
                  <a:lnTo>
                    <a:pt x="83389" y="110684"/>
                  </a:lnTo>
                  <a:lnTo>
                    <a:pt x="79322" y="110684"/>
                  </a:lnTo>
                  <a:lnTo>
                    <a:pt x="75254" y="110684"/>
                  </a:lnTo>
                  <a:lnTo>
                    <a:pt x="71864" y="110684"/>
                  </a:lnTo>
                  <a:lnTo>
                    <a:pt x="67796" y="110684"/>
                  </a:lnTo>
                  <a:lnTo>
                    <a:pt x="65762" y="110684"/>
                  </a:lnTo>
                  <a:lnTo>
                    <a:pt x="58983" y="110136"/>
                  </a:lnTo>
                  <a:lnTo>
                    <a:pt x="52203" y="109589"/>
                  </a:lnTo>
                  <a:lnTo>
                    <a:pt x="45423" y="109041"/>
                  </a:lnTo>
                  <a:lnTo>
                    <a:pt x="37966" y="107397"/>
                  </a:lnTo>
                  <a:lnTo>
                    <a:pt x="31186" y="105753"/>
                  </a:lnTo>
                  <a:lnTo>
                    <a:pt x="23728" y="101369"/>
                  </a:lnTo>
                  <a:lnTo>
                    <a:pt x="17627" y="95890"/>
                  </a:lnTo>
                  <a:lnTo>
                    <a:pt x="10169" y="88767"/>
                  </a:lnTo>
                  <a:lnTo>
                    <a:pt x="8813" y="80000"/>
                  </a:lnTo>
                  <a:lnTo>
                    <a:pt x="9491" y="71780"/>
                  </a:lnTo>
                  <a:lnTo>
                    <a:pt x="12881" y="63561"/>
                  </a:lnTo>
                  <a:lnTo>
                    <a:pt x="16949" y="55890"/>
                  </a:lnTo>
                  <a:lnTo>
                    <a:pt x="23050" y="48767"/>
                  </a:lnTo>
                  <a:lnTo>
                    <a:pt x="30508" y="41643"/>
                  </a:lnTo>
                  <a:lnTo>
                    <a:pt x="37966" y="35616"/>
                  </a:lnTo>
                  <a:lnTo>
                    <a:pt x="47457" y="30136"/>
                  </a:lnTo>
                  <a:lnTo>
                    <a:pt x="56949" y="24657"/>
                  </a:lnTo>
                  <a:lnTo>
                    <a:pt x="66440" y="20273"/>
                  </a:lnTo>
                  <a:lnTo>
                    <a:pt x="76610" y="15890"/>
                  </a:lnTo>
                  <a:lnTo>
                    <a:pt x="86101" y="12602"/>
                  </a:lnTo>
                  <a:lnTo>
                    <a:pt x="95593" y="9315"/>
                  </a:lnTo>
                  <a:lnTo>
                    <a:pt x="104406" y="6575"/>
                  </a:lnTo>
                  <a:lnTo>
                    <a:pt x="113220" y="4931"/>
                  </a:lnTo>
                  <a:lnTo>
                    <a:pt x="119999" y="3835"/>
                  </a:lnTo>
                  <a:lnTo>
                    <a:pt x="115254" y="1095"/>
                  </a:lnTo>
                  <a:lnTo>
                    <a:pt x="107118" y="0"/>
                  </a:lnTo>
                  <a:lnTo>
                    <a:pt x="98305" y="1095"/>
                  </a:lnTo>
                  <a:lnTo>
                    <a:pt x="87457" y="3287"/>
                  </a:lnTo>
                  <a:lnTo>
                    <a:pt x="75254" y="6027"/>
                  </a:lnTo>
                  <a:lnTo>
                    <a:pt x="63728" y="9315"/>
                  </a:lnTo>
                  <a:lnTo>
                    <a:pt x="52881" y="14246"/>
                  </a:lnTo>
                  <a:lnTo>
                    <a:pt x="44067" y="1808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92" name="Google Shape;3792;p32"/>
            <p:cNvSpPr/>
            <p:nvPr/>
          </p:nvSpPr>
          <p:spPr>
            <a:xfrm>
              <a:off x="7207250" y="5326062"/>
              <a:ext cx="23812" cy="39687"/>
            </a:xfrm>
            <a:custGeom>
              <a:rect b="b" l="l" r="r" t="t"/>
              <a:pathLst>
                <a:path extrusionOk="0" h="120000" w="120000">
                  <a:moveTo>
                    <a:pt x="101217" y="40235"/>
                  </a:moveTo>
                  <a:lnTo>
                    <a:pt x="104347" y="52941"/>
                  </a:lnTo>
                  <a:lnTo>
                    <a:pt x="102260" y="63529"/>
                  </a:lnTo>
                  <a:lnTo>
                    <a:pt x="94956" y="72705"/>
                  </a:lnTo>
                  <a:lnTo>
                    <a:pt x="83478" y="80470"/>
                  </a:lnTo>
                  <a:lnTo>
                    <a:pt x="70956" y="88235"/>
                  </a:lnTo>
                  <a:lnTo>
                    <a:pt x="56347" y="95294"/>
                  </a:lnTo>
                  <a:lnTo>
                    <a:pt x="40695" y="102352"/>
                  </a:lnTo>
                  <a:lnTo>
                    <a:pt x="28173" y="109411"/>
                  </a:lnTo>
                  <a:lnTo>
                    <a:pt x="26086" y="111529"/>
                  </a:lnTo>
                  <a:lnTo>
                    <a:pt x="24000" y="112941"/>
                  </a:lnTo>
                  <a:lnTo>
                    <a:pt x="24000" y="115764"/>
                  </a:lnTo>
                  <a:lnTo>
                    <a:pt x="27130" y="117882"/>
                  </a:lnTo>
                  <a:lnTo>
                    <a:pt x="29217" y="119294"/>
                  </a:lnTo>
                  <a:lnTo>
                    <a:pt x="32347" y="120000"/>
                  </a:lnTo>
                  <a:lnTo>
                    <a:pt x="35478" y="120000"/>
                  </a:lnTo>
                  <a:lnTo>
                    <a:pt x="38608" y="119294"/>
                  </a:lnTo>
                  <a:lnTo>
                    <a:pt x="55304" y="112235"/>
                  </a:lnTo>
                  <a:lnTo>
                    <a:pt x="72000" y="105176"/>
                  </a:lnTo>
                  <a:lnTo>
                    <a:pt x="86608" y="96705"/>
                  </a:lnTo>
                  <a:lnTo>
                    <a:pt x="101217" y="86823"/>
                  </a:lnTo>
                  <a:lnTo>
                    <a:pt x="110608" y="76235"/>
                  </a:lnTo>
                  <a:lnTo>
                    <a:pt x="117913" y="64235"/>
                  </a:lnTo>
                  <a:lnTo>
                    <a:pt x="120000" y="51529"/>
                  </a:lnTo>
                  <a:lnTo>
                    <a:pt x="115826" y="37411"/>
                  </a:lnTo>
                  <a:lnTo>
                    <a:pt x="105391" y="27529"/>
                  </a:lnTo>
                  <a:lnTo>
                    <a:pt x="92869" y="18352"/>
                  </a:lnTo>
                  <a:lnTo>
                    <a:pt x="75130" y="10588"/>
                  </a:lnTo>
                  <a:lnTo>
                    <a:pt x="57391" y="5647"/>
                  </a:lnTo>
                  <a:lnTo>
                    <a:pt x="38608" y="1411"/>
                  </a:lnTo>
                  <a:lnTo>
                    <a:pt x="21913" y="0"/>
                  </a:lnTo>
                  <a:lnTo>
                    <a:pt x="9391" y="705"/>
                  </a:lnTo>
                  <a:lnTo>
                    <a:pt x="0" y="3529"/>
                  </a:lnTo>
                  <a:lnTo>
                    <a:pt x="15652" y="7058"/>
                  </a:lnTo>
                  <a:lnTo>
                    <a:pt x="31304" y="9176"/>
                  </a:lnTo>
                  <a:lnTo>
                    <a:pt x="44869" y="11294"/>
                  </a:lnTo>
                  <a:lnTo>
                    <a:pt x="59478" y="14117"/>
                  </a:lnTo>
                  <a:lnTo>
                    <a:pt x="73043" y="18352"/>
                  </a:lnTo>
                  <a:lnTo>
                    <a:pt x="84521" y="23294"/>
                  </a:lnTo>
                  <a:lnTo>
                    <a:pt x="94956" y="30352"/>
                  </a:lnTo>
                  <a:lnTo>
                    <a:pt x="101217" y="40235"/>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93" name="Google Shape;3793;p32"/>
            <p:cNvSpPr/>
            <p:nvPr/>
          </p:nvSpPr>
          <p:spPr>
            <a:xfrm>
              <a:off x="7124700" y="5318125"/>
              <a:ext cx="57150" cy="79375"/>
            </a:xfrm>
            <a:custGeom>
              <a:rect b="b" l="l" r="r" t="t"/>
              <a:pathLst>
                <a:path extrusionOk="0" h="120000" w="120000">
                  <a:moveTo>
                    <a:pt x="46920" y="16022"/>
                  </a:moveTo>
                  <a:lnTo>
                    <a:pt x="37370" y="22159"/>
                  </a:lnTo>
                  <a:lnTo>
                    <a:pt x="28235" y="28977"/>
                  </a:lnTo>
                  <a:lnTo>
                    <a:pt x="19930" y="36136"/>
                  </a:lnTo>
                  <a:lnTo>
                    <a:pt x="12871" y="44318"/>
                  </a:lnTo>
                  <a:lnTo>
                    <a:pt x="6643" y="53181"/>
                  </a:lnTo>
                  <a:lnTo>
                    <a:pt x="2076" y="62045"/>
                  </a:lnTo>
                  <a:lnTo>
                    <a:pt x="0" y="71931"/>
                  </a:lnTo>
                  <a:lnTo>
                    <a:pt x="415" y="82159"/>
                  </a:lnTo>
                  <a:lnTo>
                    <a:pt x="1245" y="84886"/>
                  </a:lnTo>
                  <a:lnTo>
                    <a:pt x="2491" y="87613"/>
                  </a:lnTo>
                  <a:lnTo>
                    <a:pt x="4152" y="90000"/>
                  </a:lnTo>
                  <a:lnTo>
                    <a:pt x="5813" y="92386"/>
                  </a:lnTo>
                  <a:lnTo>
                    <a:pt x="7889" y="94431"/>
                  </a:lnTo>
                  <a:lnTo>
                    <a:pt x="9965" y="96818"/>
                  </a:lnTo>
                  <a:lnTo>
                    <a:pt x="12871" y="98522"/>
                  </a:lnTo>
                  <a:lnTo>
                    <a:pt x="15363" y="99886"/>
                  </a:lnTo>
                  <a:lnTo>
                    <a:pt x="21176" y="102954"/>
                  </a:lnTo>
                  <a:lnTo>
                    <a:pt x="26574" y="105340"/>
                  </a:lnTo>
                  <a:lnTo>
                    <a:pt x="32387" y="107727"/>
                  </a:lnTo>
                  <a:lnTo>
                    <a:pt x="38615" y="109431"/>
                  </a:lnTo>
                  <a:lnTo>
                    <a:pt x="44429" y="111477"/>
                  </a:lnTo>
                  <a:lnTo>
                    <a:pt x="50657" y="112840"/>
                  </a:lnTo>
                  <a:lnTo>
                    <a:pt x="56885" y="114204"/>
                  </a:lnTo>
                  <a:lnTo>
                    <a:pt x="62698" y="115227"/>
                  </a:lnTo>
                  <a:lnTo>
                    <a:pt x="69342" y="116590"/>
                  </a:lnTo>
                  <a:lnTo>
                    <a:pt x="75986" y="117272"/>
                  </a:lnTo>
                  <a:lnTo>
                    <a:pt x="82214" y="117954"/>
                  </a:lnTo>
                  <a:lnTo>
                    <a:pt x="88442" y="118636"/>
                  </a:lnTo>
                  <a:lnTo>
                    <a:pt x="95086" y="118977"/>
                  </a:lnTo>
                  <a:lnTo>
                    <a:pt x="101730" y="119318"/>
                  </a:lnTo>
                  <a:lnTo>
                    <a:pt x="107958" y="119659"/>
                  </a:lnTo>
                  <a:lnTo>
                    <a:pt x="114186" y="120000"/>
                  </a:lnTo>
                  <a:lnTo>
                    <a:pt x="116262" y="120000"/>
                  </a:lnTo>
                  <a:lnTo>
                    <a:pt x="117923" y="118977"/>
                  </a:lnTo>
                  <a:lnTo>
                    <a:pt x="119169" y="117954"/>
                  </a:lnTo>
                  <a:lnTo>
                    <a:pt x="120000" y="115909"/>
                  </a:lnTo>
                  <a:lnTo>
                    <a:pt x="120000" y="114204"/>
                  </a:lnTo>
                  <a:lnTo>
                    <a:pt x="119169" y="112840"/>
                  </a:lnTo>
                  <a:lnTo>
                    <a:pt x="117508" y="111818"/>
                  </a:lnTo>
                  <a:lnTo>
                    <a:pt x="115847" y="111477"/>
                  </a:lnTo>
                  <a:lnTo>
                    <a:pt x="109619" y="111477"/>
                  </a:lnTo>
                  <a:lnTo>
                    <a:pt x="103806" y="111477"/>
                  </a:lnTo>
                  <a:lnTo>
                    <a:pt x="97577" y="111136"/>
                  </a:lnTo>
                  <a:lnTo>
                    <a:pt x="92179" y="110454"/>
                  </a:lnTo>
                  <a:lnTo>
                    <a:pt x="85951" y="110113"/>
                  </a:lnTo>
                  <a:lnTo>
                    <a:pt x="79723" y="109431"/>
                  </a:lnTo>
                  <a:lnTo>
                    <a:pt x="74325" y="108750"/>
                  </a:lnTo>
                  <a:lnTo>
                    <a:pt x="68096" y="108068"/>
                  </a:lnTo>
                  <a:lnTo>
                    <a:pt x="62283" y="107045"/>
                  </a:lnTo>
                  <a:lnTo>
                    <a:pt x="56470" y="106022"/>
                  </a:lnTo>
                  <a:lnTo>
                    <a:pt x="50657" y="104318"/>
                  </a:lnTo>
                  <a:lnTo>
                    <a:pt x="44844" y="102954"/>
                  </a:lnTo>
                  <a:lnTo>
                    <a:pt x="39446" y="101590"/>
                  </a:lnTo>
                  <a:lnTo>
                    <a:pt x="34048" y="99204"/>
                  </a:lnTo>
                  <a:lnTo>
                    <a:pt x="28235" y="97159"/>
                  </a:lnTo>
                  <a:lnTo>
                    <a:pt x="23252" y="94772"/>
                  </a:lnTo>
                  <a:lnTo>
                    <a:pt x="18685" y="92386"/>
                  </a:lnTo>
                  <a:lnTo>
                    <a:pt x="15363" y="88636"/>
                  </a:lnTo>
                  <a:lnTo>
                    <a:pt x="13287" y="85227"/>
                  </a:lnTo>
                  <a:lnTo>
                    <a:pt x="11211" y="80795"/>
                  </a:lnTo>
                  <a:lnTo>
                    <a:pt x="11211" y="75681"/>
                  </a:lnTo>
                  <a:lnTo>
                    <a:pt x="12456" y="69204"/>
                  </a:lnTo>
                  <a:lnTo>
                    <a:pt x="14117" y="62386"/>
                  </a:lnTo>
                  <a:lnTo>
                    <a:pt x="15778" y="57613"/>
                  </a:lnTo>
                  <a:lnTo>
                    <a:pt x="18685" y="52159"/>
                  </a:lnTo>
                  <a:lnTo>
                    <a:pt x="22422" y="47727"/>
                  </a:lnTo>
                  <a:lnTo>
                    <a:pt x="25328" y="43295"/>
                  </a:lnTo>
                  <a:lnTo>
                    <a:pt x="29480" y="39204"/>
                  </a:lnTo>
                  <a:lnTo>
                    <a:pt x="33217" y="35113"/>
                  </a:lnTo>
                  <a:lnTo>
                    <a:pt x="37370" y="31704"/>
                  </a:lnTo>
                  <a:lnTo>
                    <a:pt x="42352" y="27954"/>
                  </a:lnTo>
                  <a:lnTo>
                    <a:pt x="48166" y="23863"/>
                  </a:lnTo>
                  <a:lnTo>
                    <a:pt x="53564" y="20113"/>
                  </a:lnTo>
                  <a:lnTo>
                    <a:pt x="60207" y="16704"/>
                  </a:lnTo>
                  <a:lnTo>
                    <a:pt x="67266" y="12954"/>
                  </a:lnTo>
                  <a:lnTo>
                    <a:pt x="74740" y="9545"/>
                  </a:lnTo>
                  <a:lnTo>
                    <a:pt x="81799" y="6818"/>
                  </a:lnTo>
                  <a:lnTo>
                    <a:pt x="88027" y="4090"/>
                  </a:lnTo>
                  <a:lnTo>
                    <a:pt x="94256" y="2045"/>
                  </a:lnTo>
                  <a:lnTo>
                    <a:pt x="99653" y="340"/>
                  </a:lnTo>
                  <a:lnTo>
                    <a:pt x="94671" y="0"/>
                  </a:lnTo>
                  <a:lnTo>
                    <a:pt x="88442" y="340"/>
                  </a:lnTo>
                  <a:lnTo>
                    <a:pt x="82214" y="1704"/>
                  </a:lnTo>
                  <a:lnTo>
                    <a:pt x="74740" y="3409"/>
                  </a:lnTo>
                  <a:lnTo>
                    <a:pt x="67266" y="6136"/>
                  </a:lnTo>
                  <a:lnTo>
                    <a:pt x="59792" y="8863"/>
                  </a:lnTo>
                  <a:lnTo>
                    <a:pt x="52733" y="12272"/>
                  </a:lnTo>
                  <a:lnTo>
                    <a:pt x="46920" y="16022"/>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94" name="Google Shape;3794;p32"/>
            <p:cNvSpPr/>
            <p:nvPr/>
          </p:nvSpPr>
          <p:spPr>
            <a:xfrm>
              <a:off x="7205661" y="5314950"/>
              <a:ext cx="50799" cy="53974"/>
            </a:xfrm>
            <a:custGeom>
              <a:rect b="b" l="l" r="r" t="t"/>
              <a:pathLst>
                <a:path extrusionOk="0" h="120000" w="120000">
                  <a:moveTo>
                    <a:pt x="100000" y="36765"/>
                  </a:moveTo>
                  <a:lnTo>
                    <a:pt x="105714" y="43404"/>
                  </a:lnTo>
                  <a:lnTo>
                    <a:pt x="108571" y="51063"/>
                  </a:lnTo>
                  <a:lnTo>
                    <a:pt x="110476" y="59234"/>
                  </a:lnTo>
                  <a:lnTo>
                    <a:pt x="110476" y="67914"/>
                  </a:lnTo>
                  <a:lnTo>
                    <a:pt x="109523" y="75063"/>
                  </a:lnTo>
                  <a:lnTo>
                    <a:pt x="107619" y="81191"/>
                  </a:lnTo>
                  <a:lnTo>
                    <a:pt x="103809" y="87319"/>
                  </a:lnTo>
                  <a:lnTo>
                    <a:pt x="100476" y="91914"/>
                  </a:lnTo>
                  <a:lnTo>
                    <a:pt x="96190" y="97531"/>
                  </a:lnTo>
                  <a:lnTo>
                    <a:pt x="91428" y="102127"/>
                  </a:lnTo>
                  <a:lnTo>
                    <a:pt x="87142" y="106723"/>
                  </a:lnTo>
                  <a:lnTo>
                    <a:pt x="82380" y="111829"/>
                  </a:lnTo>
                  <a:lnTo>
                    <a:pt x="81428" y="113361"/>
                  </a:lnTo>
                  <a:lnTo>
                    <a:pt x="80952" y="114893"/>
                  </a:lnTo>
                  <a:lnTo>
                    <a:pt x="81428" y="116936"/>
                  </a:lnTo>
                  <a:lnTo>
                    <a:pt x="82380" y="118468"/>
                  </a:lnTo>
                  <a:lnTo>
                    <a:pt x="83809" y="119489"/>
                  </a:lnTo>
                  <a:lnTo>
                    <a:pt x="85714" y="120000"/>
                  </a:lnTo>
                  <a:lnTo>
                    <a:pt x="87619" y="119489"/>
                  </a:lnTo>
                  <a:lnTo>
                    <a:pt x="89047" y="118468"/>
                  </a:lnTo>
                  <a:lnTo>
                    <a:pt x="99047" y="111319"/>
                  </a:lnTo>
                  <a:lnTo>
                    <a:pt x="107142" y="102127"/>
                  </a:lnTo>
                  <a:lnTo>
                    <a:pt x="113809" y="90893"/>
                  </a:lnTo>
                  <a:lnTo>
                    <a:pt x="118571" y="79659"/>
                  </a:lnTo>
                  <a:lnTo>
                    <a:pt x="120000" y="66893"/>
                  </a:lnTo>
                  <a:lnTo>
                    <a:pt x="119047" y="55148"/>
                  </a:lnTo>
                  <a:lnTo>
                    <a:pt x="115238" y="43404"/>
                  </a:lnTo>
                  <a:lnTo>
                    <a:pt x="107142" y="33191"/>
                  </a:lnTo>
                  <a:lnTo>
                    <a:pt x="100952" y="27574"/>
                  </a:lnTo>
                  <a:lnTo>
                    <a:pt x="93809" y="22978"/>
                  </a:lnTo>
                  <a:lnTo>
                    <a:pt x="86190" y="18382"/>
                  </a:lnTo>
                  <a:lnTo>
                    <a:pt x="78095" y="14808"/>
                  </a:lnTo>
                  <a:lnTo>
                    <a:pt x="69523" y="11234"/>
                  </a:lnTo>
                  <a:lnTo>
                    <a:pt x="60476" y="8680"/>
                  </a:lnTo>
                  <a:lnTo>
                    <a:pt x="51904" y="6127"/>
                  </a:lnTo>
                  <a:lnTo>
                    <a:pt x="42857" y="3574"/>
                  </a:lnTo>
                  <a:lnTo>
                    <a:pt x="34761" y="2042"/>
                  </a:lnTo>
                  <a:lnTo>
                    <a:pt x="27142" y="1021"/>
                  </a:lnTo>
                  <a:lnTo>
                    <a:pt x="20000" y="0"/>
                  </a:lnTo>
                  <a:lnTo>
                    <a:pt x="13333" y="0"/>
                  </a:lnTo>
                  <a:lnTo>
                    <a:pt x="8095" y="0"/>
                  </a:lnTo>
                  <a:lnTo>
                    <a:pt x="3809" y="510"/>
                  </a:lnTo>
                  <a:lnTo>
                    <a:pt x="1428" y="1531"/>
                  </a:lnTo>
                  <a:lnTo>
                    <a:pt x="0" y="2553"/>
                  </a:lnTo>
                  <a:lnTo>
                    <a:pt x="4761" y="3574"/>
                  </a:lnTo>
                  <a:lnTo>
                    <a:pt x="10476" y="4085"/>
                  </a:lnTo>
                  <a:lnTo>
                    <a:pt x="15714" y="5617"/>
                  </a:lnTo>
                  <a:lnTo>
                    <a:pt x="21904" y="6638"/>
                  </a:lnTo>
                  <a:lnTo>
                    <a:pt x="28571" y="7659"/>
                  </a:lnTo>
                  <a:lnTo>
                    <a:pt x="34761" y="8680"/>
                  </a:lnTo>
                  <a:lnTo>
                    <a:pt x="41428" y="10212"/>
                  </a:lnTo>
                  <a:lnTo>
                    <a:pt x="48571" y="11744"/>
                  </a:lnTo>
                  <a:lnTo>
                    <a:pt x="54761" y="14297"/>
                  </a:lnTo>
                  <a:lnTo>
                    <a:pt x="61904" y="16340"/>
                  </a:lnTo>
                  <a:lnTo>
                    <a:pt x="69047" y="18893"/>
                  </a:lnTo>
                  <a:lnTo>
                    <a:pt x="75714" y="21957"/>
                  </a:lnTo>
                  <a:lnTo>
                    <a:pt x="81904" y="25021"/>
                  </a:lnTo>
                  <a:lnTo>
                    <a:pt x="88571" y="28085"/>
                  </a:lnTo>
                  <a:lnTo>
                    <a:pt x="94285" y="32680"/>
                  </a:lnTo>
                  <a:lnTo>
                    <a:pt x="100000" y="36765"/>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95" name="Google Shape;3795;p32"/>
            <p:cNvSpPr/>
            <p:nvPr/>
          </p:nvSpPr>
          <p:spPr>
            <a:xfrm>
              <a:off x="7105650" y="5343525"/>
              <a:ext cx="20636" cy="50799"/>
            </a:xfrm>
            <a:custGeom>
              <a:rect b="b" l="l" r="r" t="t"/>
              <a:pathLst>
                <a:path extrusionOk="0" h="120000" w="120000">
                  <a:moveTo>
                    <a:pt x="0" y="65454"/>
                  </a:moveTo>
                  <a:lnTo>
                    <a:pt x="0" y="75272"/>
                  </a:lnTo>
                  <a:lnTo>
                    <a:pt x="4660" y="84545"/>
                  </a:lnTo>
                  <a:lnTo>
                    <a:pt x="13980" y="93272"/>
                  </a:lnTo>
                  <a:lnTo>
                    <a:pt x="25631" y="100909"/>
                  </a:lnTo>
                  <a:lnTo>
                    <a:pt x="40776" y="107454"/>
                  </a:lnTo>
                  <a:lnTo>
                    <a:pt x="58252" y="112909"/>
                  </a:lnTo>
                  <a:lnTo>
                    <a:pt x="76893" y="117272"/>
                  </a:lnTo>
                  <a:lnTo>
                    <a:pt x="96699" y="119454"/>
                  </a:lnTo>
                  <a:lnTo>
                    <a:pt x="103689" y="120000"/>
                  </a:lnTo>
                  <a:lnTo>
                    <a:pt x="109514" y="118909"/>
                  </a:lnTo>
                  <a:lnTo>
                    <a:pt x="114174" y="117272"/>
                  </a:lnTo>
                  <a:lnTo>
                    <a:pt x="116504" y="115090"/>
                  </a:lnTo>
                  <a:lnTo>
                    <a:pt x="116504" y="111818"/>
                  </a:lnTo>
                  <a:lnTo>
                    <a:pt x="115339" y="109090"/>
                  </a:lnTo>
                  <a:lnTo>
                    <a:pt x="111844" y="106909"/>
                  </a:lnTo>
                  <a:lnTo>
                    <a:pt x="106019" y="105272"/>
                  </a:lnTo>
                  <a:lnTo>
                    <a:pt x="86213" y="102000"/>
                  </a:lnTo>
                  <a:lnTo>
                    <a:pt x="67572" y="97090"/>
                  </a:lnTo>
                  <a:lnTo>
                    <a:pt x="52427" y="91090"/>
                  </a:lnTo>
                  <a:lnTo>
                    <a:pt x="41941" y="84000"/>
                  </a:lnTo>
                  <a:lnTo>
                    <a:pt x="34951" y="75272"/>
                  </a:lnTo>
                  <a:lnTo>
                    <a:pt x="31456" y="66000"/>
                  </a:lnTo>
                  <a:lnTo>
                    <a:pt x="31456" y="56181"/>
                  </a:lnTo>
                  <a:lnTo>
                    <a:pt x="37281" y="45272"/>
                  </a:lnTo>
                  <a:lnTo>
                    <a:pt x="45436" y="37636"/>
                  </a:lnTo>
                  <a:lnTo>
                    <a:pt x="59417" y="30545"/>
                  </a:lnTo>
                  <a:lnTo>
                    <a:pt x="73398" y="23454"/>
                  </a:lnTo>
                  <a:lnTo>
                    <a:pt x="89708" y="16909"/>
                  </a:lnTo>
                  <a:lnTo>
                    <a:pt x="103689" y="11454"/>
                  </a:lnTo>
                  <a:lnTo>
                    <a:pt x="114174" y="6545"/>
                  </a:lnTo>
                  <a:lnTo>
                    <a:pt x="120000" y="2727"/>
                  </a:lnTo>
                  <a:lnTo>
                    <a:pt x="120000" y="0"/>
                  </a:lnTo>
                  <a:lnTo>
                    <a:pt x="107184" y="2181"/>
                  </a:lnTo>
                  <a:lnTo>
                    <a:pt x="89708" y="6545"/>
                  </a:lnTo>
                  <a:lnTo>
                    <a:pt x="71067" y="13636"/>
                  </a:lnTo>
                  <a:lnTo>
                    <a:pt x="51262" y="21818"/>
                  </a:lnTo>
                  <a:lnTo>
                    <a:pt x="33786" y="31090"/>
                  </a:lnTo>
                  <a:lnTo>
                    <a:pt x="18640" y="42000"/>
                  </a:lnTo>
                  <a:lnTo>
                    <a:pt x="6990" y="53454"/>
                  </a:lnTo>
                  <a:lnTo>
                    <a:pt x="0" y="65454"/>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96" name="Google Shape;3796;p32"/>
            <p:cNvSpPr/>
            <p:nvPr/>
          </p:nvSpPr>
          <p:spPr>
            <a:xfrm>
              <a:off x="7246936" y="5311775"/>
              <a:ext cx="44450" cy="65086"/>
            </a:xfrm>
            <a:custGeom>
              <a:rect b="b" l="l" r="r" t="t"/>
              <a:pathLst>
                <a:path extrusionOk="0" h="120000" w="120000">
                  <a:moveTo>
                    <a:pt x="97636" y="45000"/>
                  </a:moveTo>
                  <a:lnTo>
                    <a:pt x="101454" y="47916"/>
                  </a:lnTo>
                  <a:lnTo>
                    <a:pt x="104181" y="51666"/>
                  </a:lnTo>
                  <a:lnTo>
                    <a:pt x="106909" y="55416"/>
                  </a:lnTo>
                  <a:lnTo>
                    <a:pt x="109090" y="59583"/>
                  </a:lnTo>
                  <a:lnTo>
                    <a:pt x="110181" y="63750"/>
                  </a:lnTo>
                  <a:lnTo>
                    <a:pt x="109636" y="67916"/>
                  </a:lnTo>
                  <a:lnTo>
                    <a:pt x="108545" y="72500"/>
                  </a:lnTo>
                  <a:lnTo>
                    <a:pt x="105272" y="76666"/>
                  </a:lnTo>
                  <a:lnTo>
                    <a:pt x="101454" y="80833"/>
                  </a:lnTo>
                  <a:lnTo>
                    <a:pt x="97090" y="85000"/>
                  </a:lnTo>
                  <a:lnTo>
                    <a:pt x="91636" y="88750"/>
                  </a:lnTo>
                  <a:lnTo>
                    <a:pt x="86727" y="92083"/>
                  </a:lnTo>
                  <a:lnTo>
                    <a:pt x="80727" y="95416"/>
                  </a:lnTo>
                  <a:lnTo>
                    <a:pt x="75272" y="98750"/>
                  </a:lnTo>
                  <a:lnTo>
                    <a:pt x="69272" y="102500"/>
                  </a:lnTo>
                  <a:lnTo>
                    <a:pt x="64363" y="106250"/>
                  </a:lnTo>
                  <a:lnTo>
                    <a:pt x="62727" y="107500"/>
                  </a:lnTo>
                  <a:lnTo>
                    <a:pt x="61090" y="109583"/>
                  </a:lnTo>
                  <a:lnTo>
                    <a:pt x="60000" y="111250"/>
                  </a:lnTo>
                  <a:lnTo>
                    <a:pt x="58909" y="112916"/>
                  </a:lnTo>
                  <a:lnTo>
                    <a:pt x="58363" y="115000"/>
                  </a:lnTo>
                  <a:lnTo>
                    <a:pt x="58363" y="116666"/>
                  </a:lnTo>
                  <a:lnTo>
                    <a:pt x="59454" y="118333"/>
                  </a:lnTo>
                  <a:lnTo>
                    <a:pt x="61090" y="119583"/>
                  </a:lnTo>
                  <a:lnTo>
                    <a:pt x="63818" y="120000"/>
                  </a:lnTo>
                  <a:lnTo>
                    <a:pt x="66000" y="120000"/>
                  </a:lnTo>
                  <a:lnTo>
                    <a:pt x="67636" y="119583"/>
                  </a:lnTo>
                  <a:lnTo>
                    <a:pt x="69272" y="118333"/>
                  </a:lnTo>
                  <a:lnTo>
                    <a:pt x="75272" y="112916"/>
                  </a:lnTo>
                  <a:lnTo>
                    <a:pt x="81272" y="108750"/>
                  </a:lnTo>
                  <a:lnTo>
                    <a:pt x="87818" y="104166"/>
                  </a:lnTo>
                  <a:lnTo>
                    <a:pt x="94363" y="99583"/>
                  </a:lnTo>
                  <a:lnTo>
                    <a:pt x="100909" y="95416"/>
                  </a:lnTo>
                  <a:lnTo>
                    <a:pt x="106909" y="90416"/>
                  </a:lnTo>
                  <a:lnTo>
                    <a:pt x="112363" y="85000"/>
                  </a:lnTo>
                  <a:lnTo>
                    <a:pt x="116181" y="79166"/>
                  </a:lnTo>
                  <a:lnTo>
                    <a:pt x="119454" y="72083"/>
                  </a:lnTo>
                  <a:lnTo>
                    <a:pt x="120000" y="65416"/>
                  </a:lnTo>
                  <a:lnTo>
                    <a:pt x="118909" y="58750"/>
                  </a:lnTo>
                  <a:lnTo>
                    <a:pt x="115636" y="52083"/>
                  </a:lnTo>
                  <a:lnTo>
                    <a:pt x="111272" y="46250"/>
                  </a:lnTo>
                  <a:lnTo>
                    <a:pt x="105818" y="40416"/>
                  </a:lnTo>
                  <a:lnTo>
                    <a:pt x="99272" y="35833"/>
                  </a:lnTo>
                  <a:lnTo>
                    <a:pt x="91636" y="32083"/>
                  </a:lnTo>
                  <a:lnTo>
                    <a:pt x="86181" y="29166"/>
                  </a:lnTo>
                  <a:lnTo>
                    <a:pt x="79636" y="26666"/>
                  </a:lnTo>
                  <a:lnTo>
                    <a:pt x="73090" y="23333"/>
                  </a:lnTo>
                  <a:lnTo>
                    <a:pt x="66545" y="20833"/>
                  </a:lnTo>
                  <a:lnTo>
                    <a:pt x="59454" y="17916"/>
                  </a:lnTo>
                  <a:lnTo>
                    <a:pt x="52363" y="15000"/>
                  </a:lnTo>
                  <a:lnTo>
                    <a:pt x="45272" y="12083"/>
                  </a:lnTo>
                  <a:lnTo>
                    <a:pt x="38181" y="9166"/>
                  </a:lnTo>
                  <a:lnTo>
                    <a:pt x="32181" y="7083"/>
                  </a:lnTo>
                  <a:lnTo>
                    <a:pt x="25636" y="5000"/>
                  </a:lnTo>
                  <a:lnTo>
                    <a:pt x="19636" y="2916"/>
                  </a:lnTo>
                  <a:lnTo>
                    <a:pt x="14181" y="1666"/>
                  </a:lnTo>
                  <a:lnTo>
                    <a:pt x="9818" y="416"/>
                  </a:lnTo>
                  <a:lnTo>
                    <a:pt x="5454" y="0"/>
                  </a:lnTo>
                  <a:lnTo>
                    <a:pt x="2181" y="0"/>
                  </a:lnTo>
                  <a:lnTo>
                    <a:pt x="0" y="833"/>
                  </a:lnTo>
                  <a:lnTo>
                    <a:pt x="4909" y="2916"/>
                  </a:lnTo>
                  <a:lnTo>
                    <a:pt x="10909" y="5416"/>
                  </a:lnTo>
                  <a:lnTo>
                    <a:pt x="16909" y="7500"/>
                  </a:lnTo>
                  <a:lnTo>
                    <a:pt x="22909" y="9583"/>
                  </a:lnTo>
                  <a:lnTo>
                    <a:pt x="29454" y="12083"/>
                  </a:lnTo>
                  <a:lnTo>
                    <a:pt x="35454" y="14166"/>
                  </a:lnTo>
                  <a:lnTo>
                    <a:pt x="42000" y="16666"/>
                  </a:lnTo>
                  <a:lnTo>
                    <a:pt x="48000" y="19583"/>
                  </a:lnTo>
                  <a:lnTo>
                    <a:pt x="55090" y="22083"/>
                  </a:lnTo>
                  <a:lnTo>
                    <a:pt x="61090" y="25000"/>
                  </a:lnTo>
                  <a:lnTo>
                    <a:pt x="67636" y="27500"/>
                  </a:lnTo>
                  <a:lnTo>
                    <a:pt x="74181" y="30833"/>
                  </a:lnTo>
                  <a:lnTo>
                    <a:pt x="80181" y="34166"/>
                  </a:lnTo>
                  <a:lnTo>
                    <a:pt x="86181" y="37500"/>
                  </a:lnTo>
                  <a:lnTo>
                    <a:pt x="91636" y="40833"/>
                  </a:lnTo>
                  <a:lnTo>
                    <a:pt x="97636" y="45000"/>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97" name="Google Shape;3797;p32"/>
            <p:cNvSpPr/>
            <p:nvPr/>
          </p:nvSpPr>
          <p:spPr>
            <a:xfrm>
              <a:off x="7204075" y="5411787"/>
              <a:ext cx="169861" cy="112711"/>
            </a:xfrm>
            <a:custGeom>
              <a:rect b="b" l="l" r="r" t="t"/>
              <a:pathLst>
                <a:path extrusionOk="0" h="120000" w="120000">
                  <a:moveTo>
                    <a:pt x="15813" y="0"/>
                  </a:moveTo>
                  <a:lnTo>
                    <a:pt x="120000" y="27582"/>
                  </a:lnTo>
                  <a:lnTo>
                    <a:pt x="103065" y="120000"/>
                  </a:lnTo>
                  <a:lnTo>
                    <a:pt x="0" y="88720"/>
                  </a:lnTo>
                  <a:lnTo>
                    <a:pt x="1581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98" name="Google Shape;3798;p32"/>
            <p:cNvSpPr/>
            <p:nvPr/>
          </p:nvSpPr>
          <p:spPr>
            <a:xfrm>
              <a:off x="7218361" y="5414962"/>
              <a:ext cx="130175" cy="44450"/>
            </a:xfrm>
            <a:custGeom>
              <a:rect b="b" l="l" r="r" t="t"/>
              <a:pathLst>
                <a:path extrusionOk="0" h="120000" w="120000">
                  <a:moveTo>
                    <a:pt x="14212" y="0"/>
                  </a:moveTo>
                  <a:lnTo>
                    <a:pt x="119999" y="50090"/>
                  </a:lnTo>
                  <a:lnTo>
                    <a:pt x="25201" y="35315"/>
                  </a:lnTo>
                  <a:lnTo>
                    <a:pt x="0" y="120000"/>
                  </a:lnTo>
                  <a:lnTo>
                    <a:pt x="1421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99" name="Google Shape;3799;p32"/>
            <p:cNvSpPr/>
            <p:nvPr/>
          </p:nvSpPr>
          <p:spPr>
            <a:xfrm>
              <a:off x="7186611" y="5546725"/>
              <a:ext cx="171449" cy="41275"/>
            </a:xfrm>
            <a:custGeom>
              <a:rect b="b" l="l" r="r" t="t"/>
              <a:pathLst>
                <a:path extrusionOk="0" h="120000" w="120000">
                  <a:moveTo>
                    <a:pt x="3767" y="0"/>
                  </a:moveTo>
                  <a:lnTo>
                    <a:pt x="120000" y="102352"/>
                  </a:lnTo>
                  <a:lnTo>
                    <a:pt x="116897" y="120000"/>
                  </a:lnTo>
                  <a:lnTo>
                    <a:pt x="0" y="10980"/>
                  </a:lnTo>
                  <a:lnTo>
                    <a:pt x="3767"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00" name="Google Shape;3800;p32"/>
            <p:cNvSpPr/>
            <p:nvPr/>
          </p:nvSpPr>
          <p:spPr>
            <a:xfrm>
              <a:off x="7170736" y="5559425"/>
              <a:ext cx="173037" cy="41275"/>
            </a:xfrm>
            <a:custGeom>
              <a:rect b="b" l="l" r="r" t="t"/>
              <a:pathLst>
                <a:path extrusionOk="0" h="120000" w="120000">
                  <a:moveTo>
                    <a:pt x="4301" y="0"/>
                  </a:moveTo>
                  <a:lnTo>
                    <a:pt x="120000" y="100321"/>
                  </a:lnTo>
                  <a:lnTo>
                    <a:pt x="116360" y="120000"/>
                  </a:lnTo>
                  <a:lnTo>
                    <a:pt x="0" y="13118"/>
                  </a:lnTo>
                  <a:lnTo>
                    <a:pt x="4301"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01" name="Google Shape;3801;p32"/>
            <p:cNvSpPr/>
            <p:nvPr/>
          </p:nvSpPr>
          <p:spPr>
            <a:xfrm>
              <a:off x="7197725" y="5597525"/>
              <a:ext cx="25399" cy="9524"/>
            </a:xfrm>
            <a:custGeom>
              <a:rect b="b" l="l" r="r" t="t"/>
              <a:pathLst>
                <a:path extrusionOk="0" h="120000" w="120000">
                  <a:moveTo>
                    <a:pt x="11707" y="1666"/>
                  </a:moveTo>
                  <a:lnTo>
                    <a:pt x="15365" y="1666"/>
                  </a:lnTo>
                  <a:lnTo>
                    <a:pt x="25609" y="0"/>
                  </a:lnTo>
                  <a:lnTo>
                    <a:pt x="39512" y="0"/>
                  </a:lnTo>
                  <a:lnTo>
                    <a:pt x="57073" y="3333"/>
                  </a:lnTo>
                  <a:lnTo>
                    <a:pt x="76097" y="11666"/>
                  </a:lnTo>
                  <a:lnTo>
                    <a:pt x="93658" y="28333"/>
                  </a:lnTo>
                  <a:lnTo>
                    <a:pt x="109024" y="51666"/>
                  </a:lnTo>
                  <a:lnTo>
                    <a:pt x="120000" y="85000"/>
                  </a:lnTo>
                  <a:lnTo>
                    <a:pt x="120000" y="86666"/>
                  </a:lnTo>
                  <a:lnTo>
                    <a:pt x="120000" y="95000"/>
                  </a:lnTo>
                  <a:lnTo>
                    <a:pt x="119268" y="103333"/>
                  </a:lnTo>
                  <a:lnTo>
                    <a:pt x="117804" y="111666"/>
                  </a:lnTo>
                  <a:lnTo>
                    <a:pt x="114146" y="118333"/>
                  </a:lnTo>
                  <a:lnTo>
                    <a:pt x="109024" y="120000"/>
                  </a:lnTo>
                  <a:lnTo>
                    <a:pt x="100975" y="118333"/>
                  </a:lnTo>
                  <a:lnTo>
                    <a:pt x="90731" y="108333"/>
                  </a:lnTo>
                  <a:lnTo>
                    <a:pt x="90731" y="105000"/>
                  </a:lnTo>
                  <a:lnTo>
                    <a:pt x="90000" y="98333"/>
                  </a:lnTo>
                  <a:lnTo>
                    <a:pt x="87804" y="86666"/>
                  </a:lnTo>
                  <a:lnTo>
                    <a:pt x="82682" y="75000"/>
                  </a:lnTo>
                  <a:lnTo>
                    <a:pt x="73170" y="63333"/>
                  </a:lnTo>
                  <a:lnTo>
                    <a:pt x="59268" y="53333"/>
                  </a:lnTo>
                  <a:lnTo>
                    <a:pt x="40243" y="48333"/>
                  </a:lnTo>
                  <a:lnTo>
                    <a:pt x="14634" y="48333"/>
                  </a:lnTo>
                  <a:lnTo>
                    <a:pt x="13170" y="48333"/>
                  </a:lnTo>
                  <a:lnTo>
                    <a:pt x="10243" y="45000"/>
                  </a:lnTo>
                  <a:lnTo>
                    <a:pt x="6585" y="41666"/>
                  </a:lnTo>
                  <a:lnTo>
                    <a:pt x="2926" y="36666"/>
                  </a:lnTo>
                  <a:lnTo>
                    <a:pt x="0" y="30000"/>
                  </a:lnTo>
                  <a:lnTo>
                    <a:pt x="0" y="23333"/>
                  </a:lnTo>
                  <a:lnTo>
                    <a:pt x="3658" y="11666"/>
                  </a:lnTo>
                  <a:lnTo>
                    <a:pt x="11707" y="1666"/>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02" name="Google Shape;3802;p32"/>
            <p:cNvSpPr/>
            <p:nvPr/>
          </p:nvSpPr>
          <p:spPr>
            <a:xfrm>
              <a:off x="7202486" y="5529262"/>
              <a:ext cx="23812" cy="14287"/>
            </a:xfrm>
            <a:custGeom>
              <a:rect b="b" l="l" r="r" t="t"/>
              <a:pathLst>
                <a:path extrusionOk="0" h="120000" w="120000">
                  <a:moveTo>
                    <a:pt x="36986" y="0"/>
                  </a:moveTo>
                  <a:lnTo>
                    <a:pt x="34520" y="0"/>
                  </a:lnTo>
                  <a:lnTo>
                    <a:pt x="28767" y="3302"/>
                  </a:lnTo>
                  <a:lnTo>
                    <a:pt x="21369" y="7706"/>
                  </a:lnTo>
                  <a:lnTo>
                    <a:pt x="12328" y="15412"/>
                  </a:lnTo>
                  <a:lnTo>
                    <a:pt x="4931" y="26422"/>
                  </a:lnTo>
                  <a:lnTo>
                    <a:pt x="821" y="42935"/>
                  </a:lnTo>
                  <a:lnTo>
                    <a:pt x="0" y="64954"/>
                  </a:lnTo>
                  <a:lnTo>
                    <a:pt x="4931" y="93577"/>
                  </a:lnTo>
                  <a:lnTo>
                    <a:pt x="69863" y="120000"/>
                  </a:lnTo>
                  <a:lnTo>
                    <a:pt x="69041" y="114495"/>
                  </a:lnTo>
                  <a:lnTo>
                    <a:pt x="69041" y="102385"/>
                  </a:lnTo>
                  <a:lnTo>
                    <a:pt x="69041" y="83669"/>
                  </a:lnTo>
                  <a:lnTo>
                    <a:pt x="71506" y="63853"/>
                  </a:lnTo>
                  <a:lnTo>
                    <a:pt x="76438" y="44036"/>
                  </a:lnTo>
                  <a:lnTo>
                    <a:pt x="85479" y="29724"/>
                  </a:lnTo>
                  <a:lnTo>
                    <a:pt x="99452" y="22018"/>
                  </a:lnTo>
                  <a:lnTo>
                    <a:pt x="119999" y="25321"/>
                  </a:lnTo>
                  <a:lnTo>
                    <a:pt x="36986" y="0"/>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03" name="Google Shape;3803;p32"/>
            <p:cNvSpPr/>
            <p:nvPr/>
          </p:nvSpPr>
          <p:spPr>
            <a:xfrm>
              <a:off x="7334250" y="5554662"/>
              <a:ext cx="23812" cy="14287"/>
            </a:xfrm>
            <a:custGeom>
              <a:rect b="b" l="l" r="r" t="t"/>
              <a:pathLst>
                <a:path extrusionOk="0" h="120000" w="120000">
                  <a:moveTo>
                    <a:pt x="36986" y="0"/>
                  </a:moveTo>
                  <a:lnTo>
                    <a:pt x="34520" y="0"/>
                  </a:lnTo>
                  <a:lnTo>
                    <a:pt x="28767" y="2242"/>
                  </a:lnTo>
                  <a:lnTo>
                    <a:pt x="20547" y="6728"/>
                  </a:lnTo>
                  <a:lnTo>
                    <a:pt x="12328" y="13457"/>
                  </a:lnTo>
                  <a:lnTo>
                    <a:pt x="4931" y="25794"/>
                  </a:lnTo>
                  <a:lnTo>
                    <a:pt x="0" y="42616"/>
                  </a:lnTo>
                  <a:lnTo>
                    <a:pt x="0" y="65046"/>
                  </a:lnTo>
                  <a:lnTo>
                    <a:pt x="4931" y="95327"/>
                  </a:lnTo>
                  <a:lnTo>
                    <a:pt x="69041" y="120000"/>
                  </a:lnTo>
                  <a:lnTo>
                    <a:pt x="68219" y="115514"/>
                  </a:lnTo>
                  <a:lnTo>
                    <a:pt x="68219" y="102056"/>
                  </a:lnTo>
                  <a:lnTo>
                    <a:pt x="68219" y="84112"/>
                  </a:lnTo>
                  <a:lnTo>
                    <a:pt x="70684" y="62803"/>
                  </a:lnTo>
                  <a:lnTo>
                    <a:pt x="75616" y="44859"/>
                  </a:lnTo>
                  <a:lnTo>
                    <a:pt x="84657" y="30280"/>
                  </a:lnTo>
                  <a:lnTo>
                    <a:pt x="99452" y="21308"/>
                  </a:lnTo>
                  <a:lnTo>
                    <a:pt x="119999" y="25794"/>
                  </a:lnTo>
                  <a:lnTo>
                    <a:pt x="36986" y="0"/>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04" name="Google Shape;3804;p32"/>
            <p:cNvSpPr/>
            <p:nvPr/>
          </p:nvSpPr>
          <p:spPr>
            <a:xfrm>
              <a:off x="7227886" y="5532437"/>
              <a:ext cx="100011" cy="25399"/>
            </a:xfrm>
            <a:custGeom>
              <a:rect b="b" l="l" r="r" t="t"/>
              <a:pathLst>
                <a:path extrusionOk="0" h="120000" w="120000">
                  <a:moveTo>
                    <a:pt x="0" y="26373"/>
                  </a:moveTo>
                  <a:lnTo>
                    <a:pt x="114658" y="120000"/>
                  </a:lnTo>
                  <a:lnTo>
                    <a:pt x="120000" y="93626"/>
                  </a:lnTo>
                  <a:lnTo>
                    <a:pt x="5532" y="0"/>
                  </a:lnTo>
                  <a:lnTo>
                    <a:pt x="0" y="26373"/>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05" name="Google Shape;3805;p32"/>
            <p:cNvSpPr/>
            <p:nvPr/>
          </p:nvSpPr>
          <p:spPr>
            <a:xfrm>
              <a:off x="7227886" y="5543550"/>
              <a:ext cx="95250" cy="22225"/>
            </a:xfrm>
            <a:custGeom>
              <a:rect b="b" l="l" r="r" t="t"/>
              <a:pathLst>
                <a:path extrusionOk="0" h="120000" w="120000">
                  <a:moveTo>
                    <a:pt x="0" y="19764"/>
                  </a:moveTo>
                  <a:lnTo>
                    <a:pt x="118811" y="120000"/>
                  </a:lnTo>
                  <a:lnTo>
                    <a:pt x="120000" y="100235"/>
                  </a:lnTo>
                  <a:lnTo>
                    <a:pt x="990" y="0"/>
                  </a:lnTo>
                  <a:lnTo>
                    <a:pt x="0" y="19764"/>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06" name="Google Shape;3806;p32"/>
            <p:cNvSpPr/>
            <p:nvPr/>
          </p:nvSpPr>
          <p:spPr>
            <a:xfrm>
              <a:off x="7227886" y="5527675"/>
              <a:ext cx="95250" cy="22225"/>
            </a:xfrm>
            <a:custGeom>
              <a:rect b="b" l="l" r="r" t="t"/>
              <a:pathLst>
                <a:path extrusionOk="0" h="120000" w="120000">
                  <a:moveTo>
                    <a:pt x="0" y="19764"/>
                  </a:moveTo>
                  <a:lnTo>
                    <a:pt x="118811" y="120000"/>
                  </a:lnTo>
                  <a:lnTo>
                    <a:pt x="120000" y="100235"/>
                  </a:lnTo>
                  <a:lnTo>
                    <a:pt x="990" y="0"/>
                  </a:lnTo>
                  <a:lnTo>
                    <a:pt x="0" y="19764"/>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807" name="Google Shape;3807;p32"/>
          <p:cNvGrpSpPr/>
          <p:nvPr/>
        </p:nvGrpSpPr>
        <p:grpSpPr>
          <a:xfrm>
            <a:off x="6189662" y="5181600"/>
            <a:ext cx="338136" cy="282574"/>
            <a:chOff x="6189662" y="5181600"/>
            <a:chExt cx="338136" cy="282574"/>
          </a:xfrm>
        </p:grpSpPr>
        <p:sp>
          <p:nvSpPr>
            <p:cNvPr id="3808" name="Google Shape;3808;p32"/>
            <p:cNvSpPr/>
            <p:nvPr/>
          </p:nvSpPr>
          <p:spPr>
            <a:xfrm>
              <a:off x="6189662" y="5181600"/>
              <a:ext cx="338136" cy="282574"/>
            </a:xfrm>
            <a:custGeom>
              <a:rect b="b" l="l" r="r" t="t"/>
              <a:pathLst>
                <a:path extrusionOk="0" h="120000" w="120000">
                  <a:moveTo>
                    <a:pt x="32493" y="15915"/>
                  </a:moveTo>
                  <a:lnTo>
                    <a:pt x="33810" y="8592"/>
                  </a:lnTo>
                  <a:lnTo>
                    <a:pt x="33873" y="8592"/>
                  </a:lnTo>
                  <a:lnTo>
                    <a:pt x="34124" y="8518"/>
                  </a:lnTo>
                  <a:lnTo>
                    <a:pt x="34438" y="8368"/>
                  </a:lnTo>
                  <a:lnTo>
                    <a:pt x="34814" y="8219"/>
                  </a:lnTo>
                  <a:lnTo>
                    <a:pt x="35378" y="7995"/>
                  </a:lnTo>
                  <a:lnTo>
                    <a:pt x="36006" y="7696"/>
                  </a:lnTo>
                  <a:lnTo>
                    <a:pt x="36759" y="7471"/>
                  </a:lnTo>
                  <a:lnTo>
                    <a:pt x="37762" y="7098"/>
                  </a:lnTo>
                  <a:lnTo>
                    <a:pt x="38766" y="6724"/>
                  </a:lnTo>
                  <a:lnTo>
                    <a:pt x="39895" y="6351"/>
                  </a:lnTo>
                  <a:lnTo>
                    <a:pt x="41150" y="5977"/>
                  </a:lnTo>
                  <a:lnTo>
                    <a:pt x="42592" y="5603"/>
                  </a:lnTo>
                  <a:lnTo>
                    <a:pt x="44098" y="5230"/>
                  </a:lnTo>
                  <a:lnTo>
                    <a:pt x="45791" y="4782"/>
                  </a:lnTo>
                  <a:lnTo>
                    <a:pt x="47548" y="4333"/>
                  </a:lnTo>
                  <a:lnTo>
                    <a:pt x="49492" y="3885"/>
                  </a:lnTo>
                  <a:lnTo>
                    <a:pt x="51437" y="3437"/>
                  </a:lnTo>
                  <a:lnTo>
                    <a:pt x="53633" y="3063"/>
                  </a:lnTo>
                  <a:lnTo>
                    <a:pt x="55953" y="2689"/>
                  </a:lnTo>
                  <a:lnTo>
                    <a:pt x="58274" y="2316"/>
                  </a:lnTo>
                  <a:lnTo>
                    <a:pt x="60846" y="1942"/>
                  </a:lnTo>
                  <a:lnTo>
                    <a:pt x="63544" y="1569"/>
                  </a:lnTo>
                  <a:lnTo>
                    <a:pt x="66241" y="1270"/>
                  </a:lnTo>
                  <a:lnTo>
                    <a:pt x="69189" y="971"/>
                  </a:lnTo>
                  <a:lnTo>
                    <a:pt x="72263" y="747"/>
                  </a:lnTo>
                  <a:lnTo>
                    <a:pt x="75399" y="448"/>
                  </a:lnTo>
                  <a:lnTo>
                    <a:pt x="78724" y="224"/>
                  </a:lnTo>
                  <a:lnTo>
                    <a:pt x="82111" y="74"/>
                  </a:lnTo>
                  <a:lnTo>
                    <a:pt x="85687" y="0"/>
                  </a:lnTo>
                  <a:lnTo>
                    <a:pt x="89388" y="0"/>
                  </a:lnTo>
                  <a:lnTo>
                    <a:pt x="93152" y="0"/>
                  </a:lnTo>
                  <a:lnTo>
                    <a:pt x="97104" y="74"/>
                  </a:lnTo>
                  <a:lnTo>
                    <a:pt x="101369" y="2914"/>
                  </a:lnTo>
                  <a:lnTo>
                    <a:pt x="100428" y="16513"/>
                  </a:lnTo>
                  <a:lnTo>
                    <a:pt x="100742" y="16662"/>
                  </a:lnTo>
                  <a:lnTo>
                    <a:pt x="101620" y="17185"/>
                  </a:lnTo>
                  <a:lnTo>
                    <a:pt x="102875" y="18156"/>
                  </a:lnTo>
                  <a:lnTo>
                    <a:pt x="104317" y="19427"/>
                  </a:lnTo>
                  <a:lnTo>
                    <a:pt x="105886" y="21220"/>
                  </a:lnTo>
                  <a:lnTo>
                    <a:pt x="107203" y="23312"/>
                  </a:lnTo>
                  <a:lnTo>
                    <a:pt x="108269" y="25927"/>
                  </a:lnTo>
                  <a:lnTo>
                    <a:pt x="108897" y="28991"/>
                  </a:lnTo>
                  <a:lnTo>
                    <a:pt x="118619" y="39452"/>
                  </a:lnTo>
                  <a:lnTo>
                    <a:pt x="115985" y="67098"/>
                  </a:lnTo>
                  <a:lnTo>
                    <a:pt x="100428" y="76438"/>
                  </a:lnTo>
                  <a:lnTo>
                    <a:pt x="118870" y="82938"/>
                  </a:lnTo>
                  <a:lnTo>
                    <a:pt x="118996" y="83237"/>
                  </a:lnTo>
                  <a:lnTo>
                    <a:pt x="119309" y="84059"/>
                  </a:lnTo>
                  <a:lnTo>
                    <a:pt x="119623" y="85404"/>
                  </a:lnTo>
                  <a:lnTo>
                    <a:pt x="119937" y="87123"/>
                  </a:lnTo>
                  <a:lnTo>
                    <a:pt x="120000" y="89290"/>
                  </a:lnTo>
                  <a:lnTo>
                    <a:pt x="119874" y="91830"/>
                  </a:lnTo>
                  <a:lnTo>
                    <a:pt x="119247" y="94595"/>
                  </a:lnTo>
                  <a:lnTo>
                    <a:pt x="118180" y="97658"/>
                  </a:lnTo>
                  <a:lnTo>
                    <a:pt x="69440" y="120000"/>
                  </a:lnTo>
                  <a:lnTo>
                    <a:pt x="0" y="93997"/>
                  </a:lnTo>
                  <a:lnTo>
                    <a:pt x="1191" y="90933"/>
                  </a:lnTo>
                  <a:lnTo>
                    <a:pt x="11792" y="86600"/>
                  </a:lnTo>
                  <a:lnTo>
                    <a:pt x="11792" y="16513"/>
                  </a:lnTo>
                  <a:lnTo>
                    <a:pt x="11855" y="16438"/>
                  </a:lnTo>
                  <a:lnTo>
                    <a:pt x="12106" y="16214"/>
                  </a:lnTo>
                  <a:lnTo>
                    <a:pt x="12420" y="15990"/>
                  </a:lnTo>
                  <a:lnTo>
                    <a:pt x="12984" y="15616"/>
                  </a:lnTo>
                  <a:lnTo>
                    <a:pt x="13674" y="15168"/>
                  </a:lnTo>
                  <a:lnTo>
                    <a:pt x="14427" y="14719"/>
                  </a:lnTo>
                  <a:lnTo>
                    <a:pt x="15368" y="14271"/>
                  </a:lnTo>
                  <a:lnTo>
                    <a:pt x="16434" y="13748"/>
                  </a:lnTo>
                  <a:lnTo>
                    <a:pt x="17626" y="13374"/>
                  </a:lnTo>
                  <a:lnTo>
                    <a:pt x="18944" y="13075"/>
                  </a:lnTo>
                  <a:lnTo>
                    <a:pt x="20449" y="12926"/>
                  </a:lnTo>
                  <a:lnTo>
                    <a:pt x="21955" y="12777"/>
                  </a:lnTo>
                  <a:lnTo>
                    <a:pt x="23711" y="12851"/>
                  </a:lnTo>
                  <a:lnTo>
                    <a:pt x="25530" y="13075"/>
                  </a:lnTo>
                  <a:lnTo>
                    <a:pt x="27537" y="13524"/>
                  </a:lnTo>
                  <a:lnTo>
                    <a:pt x="29545" y="14271"/>
                  </a:lnTo>
                  <a:lnTo>
                    <a:pt x="32493" y="1591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09" name="Google Shape;3809;p32"/>
            <p:cNvSpPr/>
            <p:nvPr/>
          </p:nvSpPr>
          <p:spPr>
            <a:xfrm>
              <a:off x="6313487" y="5203825"/>
              <a:ext cx="107949" cy="123824"/>
            </a:xfrm>
            <a:custGeom>
              <a:rect b="b" l="l" r="r" t="t"/>
              <a:pathLst>
                <a:path extrusionOk="0" h="120000" w="120000">
                  <a:moveTo>
                    <a:pt x="119022" y="4476"/>
                  </a:moveTo>
                  <a:lnTo>
                    <a:pt x="118436" y="4304"/>
                  </a:lnTo>
                  <a:lnTo>
                    <a:pt x="116482" y="3959"/>
                  </a:lnTo>
                  <a:lnTo>
                    <a:pt x="113550" y="3098"/>
                  </a:lnTo>
                  <a:lnTo>
                    <a:pt x="109250" y="2410"/>
                  </a:lnTo>
                  <a:lnTo>
                    <a:pt x="104364" y="1721"/>
                  </a:lnTo>
                  <a:lnTo>
                    <a:pt x="98306" y="1032"/>
                  </a:lnTo>
                  <a:lnTo>
                    <a:pt x="91661" y="516"/>
                  </a:lnTo>
                  <a:lnTo>
                    <a:pt x="84039" y="172"/>
                  </a:lnTo>
                  <a:lnTo>
                    <a:pt x="75830" y="0"/>
                  </a:lnTo>
                  <a:lnTo>
                    <a:pt x="67231" y="344"/>
                  </a:lnTo>
                  <a:lnTo>
                    <a:pt x="58045" y="1032"/>
                  </a:lnTo>
                  <a:lnTo>
                    <a:pt x="48273" y="2410"/>
                  </a:lnTo>
                  <a:lnTo>
                    <a:pt x="38501" y="4304"/>
                  </a:lnTo>
                  <a:lnTo>
                    <a:pt x="28338" y="6886"/>
                  </a:lnTo>
                  <a:lnTo>
                    <a:pt x="17980" y="9985"/>
                  </a:lnTo>
                  <a:lnTo>
                    <a:pt x="7622" y="14289"/>
                  </a:lnTo>
                  <a:lnTo>
                    <a:pt x="6840" y="16527"/>
                  </a:lnTo>
                  <a:lnTo>
                    <a:pt x="5081" y="23070"/>
                  </a:lnTo>
                  <a:lnTo>
                    <a:pt x="2931" y="33055"/>
                  </a:lnTo>
                  <a:lnTo>
                    <a:pt x="977" y="46140"/>
                  </a:lnTo>
                  <a:lnTo>
                    <a:pt x="0" y="61635"/>
                  </a:lnTo>
                  <a:lnTo>
                    <a:pt x="781" y="79024"/>
                  </a:lnTo>
                  <a:lnTo>
                    <a:pt x="3713" y="97790"/>
                  </a:lnTo>
                  <a:lnTo>
                    <a:pt x="9771" y="116901"/>
                  </a:lnTo>
                  <a:lnTo>
                    <a:pt x="10553" y="116901"/>
                  </a:lnTo>
                  <a:lnTo>
                    <a:pt x="12117" y="116728"/>
                  </a:lnTo>
                  <a:lnTo>
                    <a:pt x="14657" y="116384"/>
                  </a:lnTo>
                  <a:lnTo>
                    <a:pt x="18175" y="116212"/>
                  </a:lnTo>
                  <a:lnTo>
                    <a:pt x="22866" y="115868"/>
                  </a:lnTo>
                  <a:lnTo>
                    <a:pt x="28143" y="115523"/>
                  </a:lnTo>
                  <a:lnTo>
                    <a:pt x="34592" y="115351"/>
                  </a:lnTo>
                  <a:lnTo>
                    <a:pt x="41433" y="115179"/>
                  </a:lnTo>
                  <a:lnTo>
                    <a:pt x="49250" y="115007"/>
                  </a:lnTo>
                  <a:lnTo>
                    <a:pt x="57654" y="115179"/>
                  </a:lnTo>
                  <a:lnTo>
                    <a:pt x="66840" y="115351"/>
                  </a:lnTo>
                  <a:lnTo>
                    <a:pt x="76416" y="115695"/>
                  </a:lnTo>
                  <a:lnTo>
                    <a:pt x="86579" y="116384"/>
                  </a:lnTo>
                  <a:lnTo>
                    <a:pt x="97328" y="117245"/>
                  </a:lnTo>
                  <a:lnTo>
                    <a:pt x="108469" y="118450"/>
                  </a:lnTo>
                  <a:lnTo>
                    <a:pt x="119999" y="120000"/>
                  </a:lnTo>
                  <a:lnTo>
                    <a:pt x="119413" y="116384"/>
                  </a:lnTo>
                  <a:lnTo>
                    <a:pt x="118241" y="106915"/>
                  </a:lnTo>
                  <a:lnTo>
                    <a:pt x="116482" y="92625"/>
                  </a:lnTo>
                  <a:lnTo>
                    <a:pt x="115114" y="75408"/>
                  </a:lnTo>
                  <a:lnTo>
                    <a:pt x="114136" y="56298"/>
                  </a:lnTo>
                  <a:lnTo>
                    <a:pt x="114136" y="37360"/>
                  </a:lnTo>
                  <a:lnTo>
                    <a:pt x="115700" y="19626"/>
                  </a:lnTo>
                  <a:lnTo>
                    <a:pt x="119022" y="447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10" name="Google Shape;3810;p32"/>
            <p:cNvSpPr/>
            <p:nvPr/>
          </p:nvSpPr>
          <p:spPr>
            <a:xfrm>
              <a:off x="6324600" y="5237162"/>
              <a:ext cx="179386" cy="122237"/>
            </a:xfrm>
            <a:custGeom>
              <a:rect b="b" l="l" r="r" t="t"/>
              <a:pathLst>
                <a:path extrusionOk="0" h="120000" w="120000">
                  <a:moveTo>
                    <a:pt x="710" y="90562"/>
                  </a:moveTo>
                  <a:lnTo>
                    <a:pt x="0" y="105281"/>
                  </a:lnTo>
                  <a:lnTo>
                    <a:pt x="78106" y="120000"/>
                  </a:lnTo>
                  <a:lnTo>
                    <a:pt x="78698" y="119653"/>
                  </a:lnTo>
                  <a:lnTo>
                    <a:pt x="80355" y="118268"/>
                  </a:lnTo>
                  <a:lnTo>
                    <a:pt x="82840" y="116363"/>
                  </a:lnTo>
                  <a:lnTo>
                    <a:pt x="85917" y="113766"/>
                  </a:lnTo>
                  <a:lnTo>
                    <a:pt x="89704" y="110129"/>
                  </a:lnTo>
                  <a:lnTo>
                    <a:pt x="93846" y="105800"/>
                  </a:lnTo>
                  <a:lnTo>
                    <a:pt x="98106" y="100606"/>
                  </a:lnTo>
                  <a:lnTo>
                    <a:pt x="102485" y="94545"/>
                  </a:lnTo>
                  <a:lnTo>
                    <a:pt x="106745" y="87965"/>
                  </a:lnTo>
                  <a:lnTo>
                    <a:pt x="110650" y="80519"/>
                  </a:lnTo>
                  <a:lnTo>
                    <a:pt x="114082" y="72034"/>
                  </a:lnTo>
                  <a:lnTo>
                    <a:pt x="116804" y="62683"/>
                  </a:lnTo>
                  <a:lnTo>
                    <a:pt x="118816" y="52813"/>
                  </a:lnTo>
                  <a:lnTo>
                    <a:pt x="120000" y="41904"/>
                  </a:lnTo>
                  <a:lnTo>
                    <a:pt x="119763" y="30303"/>
                  </a:lnTo>
                  <a:lnTo>
                    <a:pt x="118343" y="17835"/>
                  </a:lnTo>
                  <a:lnTo>
                    <a:pt x="118106" y="16969"/>
                  </a:lnTo>
                  <a:lnTo>
                    <a:pt x="117396" y="15064"/>
                  </a:lnTo>
                  <a:lnTo>
                    <a:pt x="116094" y="12467"/>
                  </a:lnTo>
                  <a:lnTo>
                    <a:pt x="114437" y="9177"/>
                  </a:lnTo>
                  <a:lnTo>
                    <a:pt x="112189" y="6060"/>
                  </a:lnTo>
                  <a:lnTo>
                    <a:pt x="109585" y="3290"/>
                  </a:lnTo>
                  <a:lnTo>
                    <a:pt x="106508" y="1038"/>
                  </a:lnTo>
                  <a:lnTo>
                    <a:pt x="102958" y="0"/>
                  </a:lnTo>
                  <a:lnTo>
                    <a:pt x="103431" y="2077"/>
                  </a:lnTo>
                  <a:lnTo>
                    <a:pt x="104615" y="7099"/>
                  </a:lnTo>
                  <a:lnTo>
                    <a:pt x="106035" y="15411"/>
                  </a:lnTo>
                  <a:lnTo>
                    <a:pt x="107337" y="26147"/>
                  </a:lnTo>
                  <a:lnTo>
                    <a:pt x="107692" y="38961"/>
                  </a:lnTo>
                  <a:lnTo>
                    <a:pt x="106745" y="53160"/>
                  </a:lnTo>
                  <a:lnTo>
                    <a:pt x="103905" y="68571"/>
                  </a:lnTo>
                  <a:lnTo>
                    <a:pt x="98934" y="84675"/>
                  </a:lnTo>
                  <a:lnTo>
                    <a:pt x="98816" y="84848"/>
                  </a:lnTo>
                  <a:lnTo>
                    <a:pt x="98343" y="85367"/>
                  </a:lnTo>
                  <a:lnTo>
                    <a:pt x="97633" y="86233"/>
                  </a:lnTo>
                  <a:lnTo>
                    <a:pt x="96568" y="87619"/>
                  </a:lnTo>
                  <a:lnTo>
                    <a:pt x="95266" y="88831"/>
                  </a:lnTo>
                  <a:lnTo>
                    <a:pt x="93727" y="90216"/>
                  </a:lnTo>
                  <a:lnTo>
                    <a:pt x="91715" y="91601"/>
                  </a:lnTo>
                  <a:lnTo>
                    <a:pt x="89585" y="92987"/>
                  </a:lnTo>
                  <a:lnTo>
                    <a:pt x="87218" y="94199"/>
                  </a:lnTo>
                  <a:lnTo>
                    <a:pt x="84378" y="95584"/>
                  </a:lnTo>
                  <a:lnTo>
                    <a:pt x="81420" y="96450"/>
                  </a:lnTo>
                  <a:lnTo>
                    <a:pt x="77988" y="97142"/>
                  </a:lnTo>
                  <a:lnTo>
                    <a:pt x="74556" y="97316"/>
                  </a:lnTo>
                  <a:lnTo>
                    <a:pt x="70650" y="97142"/>
                  </a:lnTo>
                  <a:lnTo>
                    <a:pt x="66508" y="96623"/>
                  </a:lnTo>
                  <a:lnTo>
                    <a:pt x="62130" y="95411"/>
                  </a:lnTo>
                  <a:lnTo>
                    <a:pt x="62130" y="111168"/>
                  </a:lnTo>
                  <a:lnTo>
                    <a:pt x="2721" y="102164"/>
                  </a:lnTo>
                  <a:lnTo>
                    <a:pt x="710" y="90562"/>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11" name="Google Shape;3811;p32"/>
            <p:cNvSpPr/>
            <p:nvPr/>
          </p:nvSpPr>
          <p:spPr>
            <a:xfrm>
              <a:off x="6302375" y="5357812"/>
              <a:ext cx="131761" cy="42861"/>
            </a:xfrm>
            <a:custGeom>
              <a:rect b="b" l="l" r="r" t="t"/>
              <a:pathLst>
                <a:path extrusionOk="0" h="120000" w="120000">
                  <a:moveTo>
                    <a:pt x="119999" y="43000"/>
                  </a:moveTo>
                  <a:lnTo>
                    <a:pt x="1771" y="0"/>
                  </a:lnTo>
                  <a:lnTo>
                    <a:pt x="0" y="43000"/>
                  </a:lnTo>
                  <a:lnTo>
                    <a:pt x="116295" y="120000"/>
                  </a:lnTo>
                  <a:lnTo>
                    <a:pt x="119999" y="43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12" name="Google Shape;3812;p32"/>
            <p:cNvSpPr/>
            <p:nvPr/>
          </p:nvSpPr>
          <p:spPr>
            <a:xfrm>
              <a:off x="6367462" y="5372100"/>
              <a:ext cx="57150" cy="19049"/>
            </a:xfrm>
            <a:custGeom>
              <a:rect b="b" l="l" r="r" t="t"/>
              <a:pathLst>
                <a:path extrusionOk="0" h="120000" w="120000">
                  <a:moveTo>
                    <a:pt x="120000" y="51743"/>
                  </a:moveTo>
                  <a:lnTo>
                    <a:pt x="1504" y="0"/>
                  </a:lnTo>
                  <a:lnTo>
                    <a:pt x="0" y="49541"/>
                  </a:lnTo>
                  <a:lnTo>
                    <a:pt x="116238" y="120000"/>
                  </a:lnTo>
                  <a:lnTo>
                    <a:pt x="120000" y="5174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13" name="Google Shape;3813;p32"/>
            <p:cNvSpPr/>
            <p:nvPr/>
          </p:nvSpPr>
          <p:spPr>
            <a:xfrm>
              <a:off x="6310312" y="5362575"/>
              <a:ext cx="38099" cy="14287"/>
            </a:xfrm>
            <a:custGeom>
              <a:rect b="b" l="l" r="r" t="t"/>
              <a:pathLst>
                <a:path extrusionOk="0" h="120000" w="120000">
                  <a:moveTo>
                    <a:pt x="119999" y="54814"/>
                  </a:moveTo>
                  <a:lnTo>
                    <a:pt x="0" y="0"/>
                  </a:lnTo>
                  <a:lnTo>
                    <a:pt x="1126" y="57777"/>
                  </a:lnTo>
                  <a:lnTo>
                    <a:pt x="116056" y="120000"/>
                  </a:lnTo>
                  <a:lnTo>
                    <a:pt x="119999" y="5481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14" name="Google Shape;3814;p32"/>
            <p:cNvSpPr/>
            <p:nvPr/>
          </p:nvSpPr>
          <p:spPr>
            <a:xfrm>
              <a:off x="6216650" y="5375275"/>
              <a:ext cx="220662" cy="74611"/>
            </a:xfrm>
            <a:custGeom>
              <a:rect b="b" l="l" r="r" t="t"/>
              <a:pathLst>
                <a:path extrusionOk="0" h="120000" w="120000">
                  <a:moveTo>
                    <a:pt x="0" y="35855"/>
                  </a:moveTo>
                  <a:lnTo>
                    <a:pt x="287" y="35855"/>
                  </a:lnTo>
                  <a:lnTo>
                    <a:pt x="956" y="35277"/>
                  </a:lnTo>
                  <a:lnTo>
                    <a:pt x="2200" y="34698"/>
                  </a:lnTo>
                  <a:lnTo>
                    <a:pt x="3827" y="33831"/>
                  </a:lnTo>
                  <a:lnTo>
                    <a:pt x="5645" y="32963"/>
                  </a:lnTo>
                  <a:lnTo>
                    <a:pt x="7751" y="31518"/>
                  </a:lnTo>
                  <a:lnTo>
                    <a:pt x="10239" y="29783"/>
                  </a:lnTo>
                  <a:lnTo>
                    <a:pt x="12727" y="27759"/>
                  </a:lnTo>
                  <a:lnTo>
                    <a:pt x="15406" y="25734"/>
                  </a:lnTo>
                  <a:lnTo>
                    <a:pt x="17990" y="22843"/>
                  </a:lnTo>
                  <a:lnTo>
                    <a:pt x="20669" y="19951"/>
                  </a:lnTo>
                  <a:lnTo>
                    <a:pt x="23253" y="16771"/>
                  </a:lnTo>
                  <a:lnTo>
                    <a:pt x="25837" y="13012"/>
                  </a:lnTo>
                  <a:lnTo>
                    <a:pt x="28038" y="8963"/>
                  </a:lnTo>
                  <a:lnTo>
                    <a:pt x="30239" y="4626"/>
                  </a:lnTo>
                  <a:lnTo>
                    <a:pt x="31961" y="0"/>
                  </a:lnTo>
                  <a:lnTo>
                    <a:pt x="120000" y="60722"/>
                  </a:lnTo>
                  <a:lnTo>
                    <a:pt x="119808" y="61301"/>
                  </a:lnTo>
                  <a:lnTo>
                    <a:pt x="119330" y="63036"/>
                  </a:lnTo>
                  <a:lnTo>
                    <a:pt x="118564" y="65349"/>
                  </a:lnTo>
                  <a:lnTo>
                    <a:pt x="117416" y="68240"/>
                  </a:lnTo>
                  <a:lnTo>
                    <a:pt x="116076" y="71710"/>
                  </a:lnTo>
                  <a:lnTo>
                    <a:pt x="114545" y="76048"/>
                  </a:lnTo>
                  <a:lnTo>
                    <a:pt x="112918" y="80674"/>
                  </a:lnTo>
                  <a:lnTo>
                    <a:pt x="110909" y="85301"/>
                  </a:lnTo>
                  <a:lnTo>
                    <a:pt x="108899" y="90506"/>
                  </a:lnTo>
                  <a:lnTo>
                    <a:pt x="106794" y="95421"/>
                  </a:lnTo>
                  <a:lnTo>
                    <a:pt x="104497" y="100337"/>
                  </a:lnTo>
                  <a:lnTo>
                    <a:pt x="102200" y="105253"/>
                  </a:lnTo>
                  <a:lnTo>
                    <a:pt x="99808" y="109590"/>
                  </a:lnTo>
                  <a:lnTo>
                    <a:pt x="97511" y="113349"/>
                  </a:lnTo>
                  <a:lnTo>
                    <a:pt x="95119" y="117108"/>
                  </a:lnTo>
                  <a:lnTo>
                    <a:pt x="92918" y="120000"/>
                  </a:lnTo>
                  <a:lnTo>
                    <a:pt x="0" y="3585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15" name="Google Shape;3815;p32"/>
            <p:cNvSpPr/>
            <p:nvPr/>
          </p:nvSpPr>
          <p:spPr>
            <a:xfrm>
              <a:off x="6437312" y="5367337"/>
              <a:ext cx="77787" cy="34924"/>
            </a:xfrm>
            <a:custGeom>
              <a:rect b="b" l="l" r="r" t="t"/>
              <a:pathLst>
                <a:path extrusionOk="0" h="120000" w="120000">
                  <a:moveTo>
                    <a:pt x="12080" y="119999"/>
                  </a:moveTo>
                  <a:lnTo>
                    <a:pt x="120000" y="47878"/>
                  </a:lnTo>
                  <a:lnTo>
                    <a:pt x="54496" y="0"/>
                  </a:lnTo>
                  <a:lnTo>
                    <a:pt x="1342" y="13333"/>
                  </a:lnTo>
                  <a:lnTo>
                    <a:pt x="0" y="113333"/>
                  </a:lnTo>
                  <a:lnTo>
                    <a:pt x="12080" y="11999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16" name="Google Shape;3816;p32"/>
            <p:cNvSpPr/>
            <p:nvPr/>
          </p:nvSpPr>
          <p:spPr>
            <a:xfrm>
              <a:off x="6232525" y="5218112"/>
              <a:ext cx="42861" cy="166686"/>
            </a:xfrm>
            <a:custGeom>
              <a:rect b="b" l="l" r="r" t="t"/>
              <a:pathLst>
                <a:path extrusionOk="0" h="120000" w="120000">
                  <a:moveTo>
                    <a:pt x="120000" y="2787"/>
                  </a:moveTo>
                  <a:lnTo>
                    <a:pt x="119495" y="2661"/>
                  </a:lnTo>
                  <a:lnTo>
                    <a:pt x="117478" y="2407"/>
                  </a:lnTo>
                  <a:lnTo>
                    <a:pt x="113949" y="2154"/>
                  </a:lnTo>
                  <a:lnTo>
                    <a:pt x="109411" y="1774"/>
                  </a:lnTo>
                  <a:lnTo>
                    <a:pt x="103865" y="1267"/>
                  </a:lnTo>
                  <a:lnTo>
                    <a:pt x="97815" y="887"/>
                  </a:lnTo>
                  <a:lnTo>
                    <a:pt x="90756" y="506"/>
                  </a:lnTo>
                  <a:lnTo>
                    <a:pt x="82689" y="126"/>
                  </a:lnTo>
                  <a:lnTo>
                    <a:pt x="73613" y="0"/>
                  </a:lnTo>
                  <a:lnTo>
                    <a:pt x="64033" y="0"/>
                  </a:lnTo>
                  <a:lnTo>
                    <a:pt x="54453" y="253"/>
                  </a:lnTo>
                  <a:lnTo>
                    <a:pt x="43865" y="633"/>
                  </a:lnTo>
                  <a:lnTo>
                    <a:pt x="33277" y="1393"/>
                  </a:lnTo>
                  <a:lnTo>
                    <a:pt x="22184" y="2407"/>
                  </a:lnTo>
                  <a:lnTo>
                    <a:pt x="11092" y="3801"/>
                  </a:lnTo>
                  <a:lnTo>
                    <a:pt x="0" y="5702"/>
                  </a:lnTo>
                  <a:lnTo>
                    <a:pt x="0" y="120000"/>
                  </a:lnTo>
                  <a:lnTo>
                    <a:pt x="504" y="120000"/>
                  </a:lnTo>
                  <a:lnTo>
                    <a:pt x="3025" y="120000"/>
                  </a:lnTo>
                  <a:lnTo>
                    <a:pt x="6554" y="119873"/>
                  </a:lnTo>
                  <a:lnTo>
                    <a:pt x="11092" y="119746"/>
                  </a:lnTo>
                  <a:lnTo>
                    <a:pt x="16638" y="119493"/>
                  </a:lnTo>
                  <a:lnTo>
                    <a:pt x="23697" y="119239"/>
                  </a:lnTo>
                  <a:lnTo>
                    <a:pt x="31260" y="118859"/>
                  </a:lnTo>
                  <a:lnTo>
                    <a:pt x="39327" y="118352"/>
                  </a:lnTo>
                  <a:lnTo>
                    <a:pt x="48403" y="117592"/>
                  </a:lnTo>
                  <a:lnTo>
                    <a:pt x="57983" y="116832"/>
                  </a:lnTo>
                  <a:lnTo>
                    <a:pt x="68067" y="115945"/>
                  </a:lnTo>
                  <a:lnTo>
                    <a:pt x="78151" y="114804"/>
                  </a:lnTo>
                  <a:lnTo>
                    <a:pt x="88739" y="113537"/>
                  </a:lnTo>
                  <a:lnTo>
                    <a:pt x="99327" y="112016"/>
                  </a:lnTo>
                  <a:lnTo>
                    <a:pt x="109411" y="110369"/>
                  </a:lnTo>
                  <a:lnTo>
                    <a:pt x="120000" y="108468"/>
                  </a:lnTo>
                  <a:lnTo>
                    <a:pt x="120000" y="2787"/>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17" name="Google Shape;3817;p32"/>
            <p:cNvSpPr/>
            <p:nvPr/>
          </p:nvSpPr>
          <p:spPr>
            <a:xfrm>
              <a:off x="6234112" y="5219700"/>
              <a:ext cx="36512" cy="141287"/>
            </a:xfrm>
            <a:custGeom>
              <a:rect b="b" l="l" r="r" t="t"/>
              <a:pathLst>
                <a:path extrusionOk="0" h="120000" w="120000">
                  <a:moveTo>
                    <a:pt x="120000" y="2703"/>
                  </a:moveTo>
                  <a:lnTo>
                    <a:pt x="119408" y="2553"/>
                  </a:lnTo>
                  <a:lnTo>
                    <a:pt x="117635" y="2403"/>
                  </a:lnTo>
                  <a:lnTo>
                    <a:pt x="114088" y="2102"/>
                  </a:lnTo>
                  <a:lnTo>
                    <a:pt x="109950" y="1652"/>
                  </a:lnTo>
                  <a:lnTo>
                    <a:pt x="104630" y="1201"/>
                  </a:lnTo>
                  <a:lnTo>
                    <a:pt x="98128" y="750"/>
                  </a:lnTo>
                  <a:lnTo>
                    <a:pt x="90443" y="450"/>
                  </a:lnTo>
                  <a:lnTo>
                    <a:pt x="82758" y="150"/>
                  </a:lnTo>
                  <a:lnTo>
                    <a:pt x="73891" y="0"/>
                  </a:lnTo>
                  <a:lnTo>
                    <a:pt x="64433" y="0"/>
                  </a:lnTo>
                  <a:lnTo>
                    <a:pt x="54384" y="150"/>
                  </a:lnTo>
                  <a:lnTo>
                    <a:pt x="43743" y="600"/>
                  </a:lnTo>
                  <a:lnTo>
                    <a:pt x="33694" y="1351"/>
                  </a:lnTo>
                  <a:lnTo>
                    <a:pt x="21871" y="2403"/>
                  </a:lnTo>
                  <a:lnTo>
                    <a:pt x="11231" y="3904"/>
                  </a:lnTo>
                  <a:lnTo>
                    <a:pt x="0" y="5707"/>
                  </a:lnTo>
                  <a:lnTo>
                    <a:pt x="0" y="120000"/>
                  </a:lnTo>
                  <a:lnTo>
                    <a:pt x="591" y="120000"/>
                  </a:lnTo>
                  <a:lnTo>
                    <a:pt x="2955" y="120000"/>
                  </a:lnTo>
                  <a:lnTo>
                    <a:pt x="6502" y="119849"/>
                  </a:lnTo>
                  <a:lnTo>
                    <a:pt x="11231" y="119699"/>
                  </a:lnTo>
                  <a:lnTo>
                    <a:pt x="16551" y="119549"/>
                  </a:lnTo>
                  <a:lnTo>
                    <a:pt x="24236" y="119249"/>
                  </a:lnTo>
                  <a:lnTo>
                    <a:pt x="31330" y="118798"/>
                  </a:lnTo>
                  <a:lnTo>
                    <a:pt x="39605" y="118047"/>
                  </a:lnTo>
                  <a:lnTo>
                    <a:pt x="48472" y="117446"/>
                  </a:lnTo>
                  <a:lnTo>
                    <a:pt x="58522" y="116695"/>
                  </a:lnTo>
                  <a:lnTo>
                    <a:pt x="68571" y="115794"/>
                  </a:lnTo>
                  <a:lnTo>
                    <a:pt x="78620" y="114593"/>
                  </a:lnTo>
                  <a:lnTo>
                    <a:pt x="88669" y="113391"/>
                  </a:lnTo>
                  <a:lnTo>
                    <a:pt x="99901" y="111889"/>
                  </a:lnTo>
                  <a:lnTo>
                    <a:pt x="109950" y="110087"/>
                  </a:lnTo>
                  <a:lnTo>
                    <a:pt x="120000" y="108135"/>
                  </a:lnTo>
                  <a:lnTo>
                    <a:pt x="120000" y="270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18" name="Google Shape;3818;p32"/>
            <p:cNvSpPr/>
            <p:nvPr/>
          </p:nvSpPr>
          <p:spPr>
            <a:xfrm>
              <a:off x="6235700" y="5221287"/>
              <a:ext cx="30161" cy="114300"/>
            </a:xfrm>
            <a:custGeom>
              <a:rect b="b" l="l" r="r" t="t"/>
              <a:pathLst>
                <a:path extrusionOk="0" h="120000" w="120000">
                  <a:moveTo>
                    <a:pt x="120000" y="2769"/>
                  </a:moveTo>
                  <a:lnTo>
                    <a:pt x="119298" y="2769"/>
                  </a:lnTo>
                  <a:lnTo>
                    <a:pt x="117192" y="2400"/>
                  </a:lnTo>
                  <a:lnTo>
                    <a:pt x="114385" y="2030"/>
                  </a:lnTo>
                  <a:lnTo>
                    <a:pt x="110175" y="1661"/>
                  </a:lnTo>
                  <a:lnTo>
                    <a:pt x="104561" y="1292"/>
                  </a:lnTo>
                  <a:lnTo>
                    <a:pt x="97543" y="738"/>
                  </a:lnTo>
                  <a:lnTo>
                    <a:pt x="90526" y="369"/>
                  </a:lnTo>
                  <a:lnTo>
                    <a:pt x="82807" y="0"/>
                  </a:lnTo>
                  <a:lnTo>
                    <a:pt x="73684" y="0"/>
                  </a:lnTo>
                  <a:lnTo>
                    <a:pt x="64561" y="0"/>
                  </a:lnTo>
                  <a:lnTo>
                    <a:pt x="54035" y="184"/>
                  </a:lnTo>
                  <a:lnTo>
                    <a:pt x="44210" y="553"/>
                  </a:lnTo>
                  <a:lnTo>
                    <a:pt x="33684" y="1292"/>
                  </a:lnTo>
                  <a:lnTo>
                    <a:pt x="21754" y="2400"/>
                  </a:lnTo>
                  <a:lnTo>
                    <a:pt x="11228" y="4061"/>
                  </a:lnTo>
                  <a:lnTo>
                    <a:pt x="0" y="5907"/>
                  </a:lnTo>
                  <a:lnTo>
                    <a:pt x="0" y="120000"/>
                  </a:lnTo>
                  <a:lnTo>
                    <a:pt x="701" y="120000"/>
                  </a:lnTo>
                  <a:lnTo>
                    <a:pt x="2807" y="120000"/>
                  </a:lnTo>
                  <a:lnTo>
                    <a:pt x="6315" y="119815"/>
                  </a:lnTo>
                  <a:lnTo>
                    <a:pt x="11228" y="119630"/>
                  </a:lnTo>
                  <a:lnTo>
                    <a:pt x="16842" y="119446"/>
                  </a:lnTo>
                  <a:lnTo>
                    <a:pt x="23859" y="119076"/>
                  </a:lnTo>
                  <a:lnTo>
                    <a:pt x="31578" y="118523"/>
                  </a:lnTo>
                  <a:lnTo>
                    <a:pt x="40000" y="118153"/>
                  </a:lnTo>
                  <a:lnTo>
                    <a:pt x="48421" y="117415"/>
                  </a:lnTo>
                  <a:lnTo>
                    <a:pt x="57543" y="116676"/>
                  </a:lnTo>
                  <a:lnTo>
                    <a:pt x="68070" y="115753"/>
                  </a:lnTo>
                  <a:lnTo>
                    <a:pt x="78596" y="114646"/>
                  </a:lnTo>
                  <a:lnTo>
                    <a:pt x="88421" y="113353"/>
                  </a:lnTo>
                  <a:lnTo>
                    <a:pt x="98947" y="111876"/>
                  </a:lnTo>
                  <a:lnTo>
                    <a:pt x="110175" y="109846"/>
                  </a:lnTo>
                  <a:lnTo>
                    <a:pt x="120000" y="108000"/>
                  </a:lnTo>
                  <a:lnTo>
                    <a:pt x="120000" y="276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19" name="Google Shape;3819;p32"/>
            <p:cNvSpPr/>
            <p:nvPr/>
          </p:nvSpPr>
          <p:spPr>
            <a:xfrm>
              <a:off x="6237287" y="5221287"/>
              <a:ext cx="23812" cy="88900"/>
            </a:xfrm>
            <a:custGeom>
              <a:rect b="b" l="l" r="r" t="t"/>
              <a:pathLst>
                <a:path extrusionOk="0" h="120000" w="120000">
                  <a:moveTo>
                    <a:pt x="120000" y="3346"/>
                  </a:moveTo>
                  <a:lnTo>
                    <a:pt x="117391" y="3107"/>
                  </a:lnTo>
                  <a:lnTo>
                    <a:pt x="109565" y="1912"/>
                  </a:lnTo>
                  <a:lnTo>
                    <a:pt x="98260" y="956"/>
                  </a:lnTo>
                  <a:lnTo>
                    <a:pt x="83478" y="239"/>
                  </a:lnTo>
                  <a:lnTo>
                    <a:pt x="64347" y="0"/>
                  </a:lnTo>
                  <a:lnTo>
                    <a:pt x="44347" y="717"/>
                  </a:lnTo>
                  <a:lnTo>
                    <a:pt x="21739" y="2868"/>
                  </a:lnTo>
                  <a:lnTo>
                    <a:pt x="0" y="6215"/>
                  </a:lnTo>
                  <a:lnTo>
                    <a:pt x="0" y="120000"/>
                  </a:lnTo>
                  <a:lnTo>
                    <a:pt x="2608" y="120000"/>
                  </a:lnTo>
                  <a:lnTo>
                    <a:pt x="11304" y="119760"/>
                  </a:lnTo>
                  <a:lnTo>
                    <a:pt x="24347" y="119282"/>
                  </a:lnTo>
                  <a:lnTo>
                    <a:pt x="40000" y="118087"/>
                  </a:lnTo>
                  <a:lnTo>
                    <a:pt x="58260" y="116653"/>
                  </a:lnTo>
                  <a:lnTo>
                    <a:pt x="79130" y="114501"/>
                  </a:lnTo>
                  <a:lnTo>
                    <a:pt x="99130" y="111633"/>
                  </a:lnTo>
                  <a:lnTo>
                    <a:pt x="120000" y="107569"/>
                  </a:lnTo>
                  <a:lnTo>
                    <a:pt x="120000" y="334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20" name="Google Shape;3820;p32"/>
            <p:cNvSpPr/>
            <p:nvPr/>
          </p:nvSpPr>
          <p:spPr>
            <a:xfrm>
              <a:off x="6237287" y="5222875"/>
              <a:ext cx="19049" cy="63500"/>
            </a:xfrm>
            <a:custGeom>
              <a:rect b="b" l="l" r="r" t="t"/>
              <a:pathLst>
                <a:path extrusionOk="0" h="120000" w="120000">
                  <a:moveTo>
                    <a:pt x="120000" y="3399"/>
                  </a:moveTo>
                  <a:lnTo>
                    <a:pt x="117692" y="3059"/>
                  </a:lnTo>
                  <a:lnTo>
                    <a:pt x="109615" y="2039"/>
                  </a:lnTo>
                  <a:lnTo>
                    <a:pt x="98076" y="1019"/>
                  </a:lnTo>
                  <a:lnTo>
                    <a:pt x="81923" y="0"/>
                  </a:lnTo>
                  <a:lnTo>
                    <a:pt x="64615" y="0"/>
                  </a:lnTo>
                  <a:lnTo>
                    <a:pt x="43846" y="1019"/>
                  </a:lnTo>
                  <a:lnTo>
                    <a:pt x="21923" y="3059"/>
                  </a:lnTo>
                  <a:lnTo>
                    <a:pt x="0" y="6798"/>
                  </a:lnTo>
                  <a:lnTo>
                    <a:pt x="0" y="120000"/>
                  </a:lnTo>
                  <a:lnTo>
                    <a:pt x="2307" y="120000"/>
                  </a:lnTo>
                  <a:lnTo>
                    <a:pt x="10384" y="119660"/>
                  </a:lnTo>
                  <a:lnTo>
                    <a:pt x="24230" y="118980"/>
                  </a:lnTo>
                  <a:lnTo>
                    <a:pt x="40384" y="117960"/>
                  </a:lnTo>
                  <a:lnTo>
                    <a:pt x="58846" y="116600"/>
                  </a:lnTo>
                  <a:lnTo>
                    <a:pt x="78461" y="114220"/>
                  </a:lnTo>
                  <a:lnTo>
                    <a:pt x="99230" y="110821"/>
                  </a:lnTo>
                  <a:lnTo>
                    <a:pt x="120000" y="106402"/>
                  </a:lnTo>
                  <a:lnTo>
                    <a:pt x="120000" y="339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21" name="Google Shape;3821;p32"/>
            <p:cNvSpPr/>
            <p:nvPr/>
          </p:nvSpPr>
          <p:spPr>
            <a:xfrm>
              <a:off x="6238875" y="5224462"/>
              <a:ext cx="12699" cy="36512"/>
            </a:xfrm>
            <a:custGeom>
              <a:rect b="b" l="l" r="r" t="t"/>
              <a:pathLst>
                <a:path extrusionOk="0" h="120000" w="120000">
                  <a:moveTo>
                    <a:pt x="120000" y="3529"/>
                  </a:moveTo>
                  <a:lnTo>
                    <a:pt x="115000" y="2941"/>
                  </a:lnTo>
                  <a:lnTo>
                    <a:pt x="108333" y="2352"/>
                  </a:lnTo>
                  <a:lnTo>
                    <a:pt x="96666" y="1176"/>
                  </a:lnTo>
                  <a:lnTo>
                    <a:pt x="81666" y="0"/>
                  </a:lnTo>
                  <a:lnTo>
                    <a:pt x="65000" y="0"/>
                  </a:lnTo>
                  <a:lnTo>
                    <a:pt x="45000" y="588"/>
                  </a:lnTo>
                  <a:lnTo>
                    <a:pt x="21666" y="3529"/>
                  </a:lnTo>
                  <a:lnTo>
                    <a:pt x="0" y="7647"/>
                  </a:lnTo>
                  <a:lnTo>
                    <a:pt x="0" y="120000"/>
                  </a:lnTo>
                  <a:lnTo>
                    <a:pt x="3333" y="120000"/>
                  </a:lnTo>
                  <a:lnTo>
                    <a:pt x="10000" y="119411"/>
                  </a:lnTo>
                  <a:lnTo>
                    <a:pt x="25000" y="118823"/>
                  </a:lnTo>
                  <a:lnTo>
                    <a:pt x="40000" y="117647"/>
                  </a:lnTo>
                  <a:lnTo>
                    <a:pt x="58333" y="115882"/>
                  </a:lnTo>
                  <a:lnTo>
                    <a:pt x="78333" y="112941"/>
                  </a:lnTo>
                  <a:lnTo>
                    <a:pt x="98333" y="108823"/>
                  </a:lnTo>
                  <a:lnTo>
                    <a:pt x="120000" y="104117"/>
                  </a:lnTo>
                  <a:lnTo>
                    <a:pt x="120000" y="352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22" name="Google Shape;3822;p32"/>
            <p:cNvSpPr/>
            <p:nvPr/>
          </p:nvSpPr>
          <p:spPr>
            <a:xfrm>
              <a:off x="6389687" y="5329237"/>
              <a:ext cx="19049" cy="17461"/>
            </a:xfrm>
            <a:custGeom>
              <a:rect b="b" l="l" r="r" t="t"/>
              <a:pathLst>
                <a:path extrusionOk="0" h="120000" w="120000">
                  <a:moveTo>
                    <a:pt x="60000" y="120000"/>
                  </a:moveTo>
                  <a:lnTo>
                    <a:pt x="71538" y="118846"/>
                  </a:lnTo>
                  <a:lnTo>
                    <a:pt x="84230" y="115384"/>
                  </a:lnTo>
                  <a:lnTo>
                    <a:pt x="93461" y="109615"/>
                  </a:lnTo>
                  <a:lnTo>
                    <a:pt x="102692" y="102692"/>
                  </a:lnTo>
                  <a:lnTo>
                    <a:pt x="109615" y="93461"/>
                  </a:lnTo>
                  <a:lnTo>
                    <a:pt x="115384" y="83076"/>
                  </a:lnTo>
                  <a:lnTo>
                    <a:pt x="118846" y="71538"/>
                  </a:lnTo>
                  <a:lnTo>
                    <a:pt x="120000" y="60000"/>
                  </a:lnTo>
                  <a:lnTo>
                    <a:pt x="118846" y="47307"/>
                  </a:lnTo>
                  <a:lnTo>
                    <a:pt x="115384" y="35769"/>
                  </a:lnTo>
                  <a:lnTo>
                    <a:pt x="109615" y="25384"/>
                  </a:lnTo>
                  <a:lnTo>
                    <a:pt x="102692" y="17307"/>
                  </a:lnTo>
                  <a:lnTo>
                    <a:pt x="93461" y="9230"/>
                  </a:lnTo>
                  <a:lnTo>
                    <a:pt x="84230" y="4615"/>
                  </a:lnTo>
                  <a:lnTo>
                    <a:pt x="71538" y="1153"/>
                  </a:lnTo>
                  <a:lnTo>
                    <a:pt x="60000" y="0"/>
                  </a:lnTo>
                  <a:lnTo>
                    <a:pt x="48461" y="1153"/>
                  </a:lnTo>
                  <a:lnTo>
                    <a:pt x="36923" y="4615"/>
                  </a:lnTo>
                  <a:lnTo>
                    <a:pt x="27692" y="9230"/>
                  </a:lnTo>
                  <a:lnTo>
                    <a:pt x="18461" y="17307"/>
                  </a:lnTo>
                  <a:lnTo>
                    <a:pt x="10384" y="25384"/>
                  </a:lnTo>
                  <a:lnTo>
                    <a:pt x="4615" y="35769"/>
                  </a:lnTo>
                  <a:lnTo>
                    <a:pt x="1153" y="47307"/>
                  </a:lnTo>
                  <a:lnTo>
                    <a:pt x="0" y="60000"/>
                  </a:lnTo>
                  <a:lnTo>
                    <a:pt x="1153" y="71538"/>
                  </a:lnTo>
                  <a:lnTo>
                    <a:pt x="4615" y="83076"/>
                  </a:lnTo>
                  <a:lnTo>
                    <a:pt x="10384" y="93461"/>
                  </a:lnTo>
                  <a:lnTo>
                    <a:pt x="18461" y="102692"/>
                  </a:lnTo>
                  <a:lnTo>
                    <a:pt x="27692" y="109615"/>
                  </a:lnTo>
                  <a:lnTo>
                    <a:pt x="36923" y="115384"/>
                  </a:lnTo>
                  <a:lnTo>
                    <a:pt x="48461" y="118846"/>
                  </a:lnTo>
                  <a:lnTo>
                    <a:pt x="60000"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23" name="Google Shape;3823;p32"/>
            <p:cNvSpPr/>
            <p:nvPr/>
          </p:nvSpPr>
          <p:spPr>
            <a:xfrm>
              <a:off x="6334125" y="5329237"/>
              <a:ext cx="9524" cy="9524"/>
            </a:xfrm>
            <a:custGeom>
              <a:rect b="b" l="l" r="r" t="t"/>
              <a:pathLst>
                <a:path extrusionOk="0" h="120000" w="120000">
                  <a:moveTo>
                    <a:pt x="57692" y="120000"/>
                  </a:moveTo>
                  <a:lnTo>
                    <a:pt x="80769" y="115384"/>
                  </a:lnTo>
                  <a:lnTo>
                    <a:pt x="101538" y="101538"/>
                  </a:lnTo>
                  <a:lnTo>
                    <a:pt x="115384" y="83076"/>
                  </a:lnTo>
                  <a:lnTo>
                    <a:pt x="120000" y="57692"/>
                  </a:lnTo>
                  <a:lnTo>
                    <a:pt x="115384" y="34615"/>
                  </a:lnTo>
                  <a:lnTo>
                    <a:pt x="101538" y="16153"/>
                  </a:lnTo>
                  <a:lnTo>
                    <a:pt x="80769" y="4615"/>
                  </a:lnTo>
                  <a:lnTo>
                    <a:pt x="57692" y="0"/>
                  </a:lnTo>
                  <a:lnTo>
                    <a:pt x="34615" y="4615"/>
                  </a:lnTo>
                  <a:lnTo>
                    <a:pt x="16153" y="16153"/>
                  </a:lnTo>
                  <a:lnTo>
                    <a:pt x="4615" y="34615"/>
                  </a:lnTo>
                  <a:lnTo>
                    <a:pt x="0" y="57692"/>
                  </a:lnTo>
                  <a:lnTo>
                    <a:pt x="4615" y="83076"/>
                  </a:lnTo>
                  <a:lnTo>
                    <a:pt x="16153" y="101538"/>
                  </a:lnTo>
                  <a:lnTo>
                    <a:pt x="34615" y="115384"/>
                  </a:lnTo>
                  <a:lnTo>
                    <a:pt x="57692"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24" name="Google Shape;3824;p32"/>
            <p:cNvSpPr/>
            <p:nvPr/>
          </p:nvSpPr>
          <p:spPr>
            <a:xfrm>
              <a:off x="6350000" y="5329237"/>
              <a:ext cx="7937" cy="9524"/>
            </a:xfrm>
            <a:custGeom>
              <a:rect b="b" l="l" r="r" t="t"/>
              <a:pathLst>
                <a:path extrusionOk="0" h="120000" w="120000">
                  <a:moveTo>
                    <a:pt x="62307" y="120000"/>
                  </a:moveTo>
                  <a:lnTo>
                    <a:pt x="85384" y="115384"/>
                  </a:lnTo>
                  <a:lnTo>
                    <a:pt x="103846" y="103846"/>
                  </a:lnTo>
                  <a:lnTo>
                    <a:pt x="115384" y="85384"/>
                  </a:lnTo>
                  <a:lnTo>
                    <a:pt x="120000" y="60000"/>
                  </a:lnTo>
                  <a:lnTo>
                    <a:pt x="115384" y="36923"/>
                  </a:lnTo>
                  <a:lnTo>
                    <a:pt x="103846" y="18461"/>
                  </a:lnTo>
                  <a:lnTo>
                    <a:pt x="85384" y="4615"/>
                  </a:lnTo>
                  <a:lnTo>
                    <a:pt x="62307" y="0"/>
                  </a:lnTo>
                  <a:lnTo>
                    <a:pt x="39230" y="4615"/>
                  </a:lnTo>
                  <a:lnTo>
                    <a:pt x="18461" y="18461"/>
                  </a:lnTo>
                  <a:lnTo>
                    <a:pt x="4615" y="36923"/>
                  </a:lnTo>
                  <a:lnTo>
                    <a:pt x="0" y="60000"/>
                  </a:lnTo>
                  <a:lnTo>
                    <a:pt x="4615" y="85384"/>
                  </a:lnTo>
                  <a:lnTo>
                    <a:pt x="18461" y="103846"/>
                  </a:lnTo>
                  <a:lnTo>
                    <a:pt x="39230" y="115384"/>
                  </a:lnTo>
                  <a:lnTo>
                    <a:pt x="62307"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25" name="Google Shape;3825;p32"/>
            <p:cNvSpPr/>
            <p:nvPr/>
          </p:nvSpPr>
          <p:spPr>
            <a:xfrm>
              <a:off x="6288087" y="5203825"/>
              <a:ext cx="25399" cy="125412"/>
            </a:xfrm>
            <a:custGeom>
              <a:rect b="b" l="l" r="r" t="t"/>
              <a:pathLst>
                <a:path extrusionOk="0" h="120000" w="120000">
                  <a:moveTo>
                    <a:pt x="37297" y="2359"/>
                  </a:moveTo>
                  <a:lnTo>
                    <a:pt x="34054" y="4887"/>
                  </a:lnTo>
                  <a:lnTo>
                    <a:pt x="25945" y="11460"/>
                  </a:lnTo>
                  <a:lnTo>
                    <a:pt x="14594" y="22247"/>
                  </a:lnTo>
                  <a:lnTo>
                    <a:pt x="5675" y="36573"/>
                  </a:lnTo>
                  <a:lnTo>
                    <a:pt x="0" y="53764"/>
                  </a:lnTo>
                  <a:lnTo>
                    <a:pt x="810" y="73820"/>
                  </a:lnTo>
                  <a:lnTo>
                    <a:pt x="10540" y="96067"/>
                  </a:lnTo>
                  <a:lnTo>
                    <a:pt x="33243" y="120000"/>
                  </a:lnTo>
                  <a:lnTo>
                    <a:pt x="115945" y="119157"/>
                  </a:lnTo>
                  <a:lnTo>
                    <a:pt x="112702" y="115449"/>
                  </a:lnTo>
                  <a:lnTo>
                    <a:pt x="103783" y="105842"/>
                  </a:lnTo>
                  <a:lnTo>
                    <a:pt x="94054" y="91516"/>
                  </a:lnTo>
                  <a:lnTo>
                    <a:pt x="85135" y="73988"/>
                  </a:lnTo>
                  <a:lnTo>
                    <a:pt x="80270" y="54606"/>
                  </a:lnTo>
                  <a:lnTo>
                    <a:pt x="82702" y="35224"/>
                  </a:lnTo>
                  <a:lnTo>
                    <a:pt x="94864" y="16853"/>
                  </a:lnTo>
                  <a:lnTo>
                    <a:pt x="120000" y="1348"/>
                  </a:lnTo>
                  <a:lnTo>
                    <a:pt x="120000" y="1179"/>
                  </a:lnTo>
                  <a:lnTo>
                    <a:pt x="120000" y="842"/>
                  </a:lnTo>
                  <a:lnTo>
                    <a:pt x="118378" y="505"/>
                  </a:lnTo>
                  <a:lnTo>
                    <a:pt x="113513" y="0"/>
                  </a:lnTo>
                  <a:lnTo>
                    <a:pt x="102972" y="0"/>
                  </a:lnTo>
                  <a:lnTo>
                    <a:pt x="88378" y="168"/>
                  </a:lnTo>
                  <a:lnTo>
                    <a:pt x="67297" y="1011"/>
                  </a:lnTo>
                  <a:lnTo>
                    <a:pt x="37297" y="235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26" name="Google Shape;3826;p32"/>
            <p:cNvSpPr/>
            <p:nvPr/>
          </p:nvSpPr>
          <p:spPr>
            <a:xfrm>
              <a:off x="6421437" y="5187950"/>
              <a:ext cx="36512" cy="139699"/>
            </a:xfrm>
            <a:custGeom>
              <a:rect b="b" l="l" r="r" t="t"/>
              <a:pathLst>
                <a:path extrusionOk="0" h="120000" w="120000">
                  <a:moveTo>
                    <a:pt x="120000" y="754"/>
                  </a:moveTo>
                  <a:lnTo>
                    <a:pt x="117014" y="1509"/>
                  </a:lnTo>
                  <a:lnTo>
                    <a:pt x="109253" y="4679"/>
                  </a:lnTo>
                  <a:lnTo>
                    <a:pt x="98507" y="11018"/>
                  </a:lnTo>
                  <a:lnTo>
                    <a:pt x="88358" y="21132"/>
                  </a:lnTo>
                  <a:lnTo>
                    <a:pt x="80000" y="36226"/>
                  </a:lnTo>
                  <a:lnTo>
                    <a:pt x="75820" y="57207"/>
                  </a:lnTo>
                  <a:lnTo>
                    <a:pt x="78208" y="84679"/>
                  </a:lnTo>
                  <a:lnTo>
                    <a:pt x="89552" y="120000"/>
                  </a:lnTo>
                  <a:lnTo>
                    <a:pt x="22089" y="120000"/>
                  </a:lnTo>
                  <a:lnTo>
                    <a:pt x="19701" y="116377"/>
                  </a:lnTo>
                  <a:lnTo>
                    <a:pt x="14328" y="106716"/>
                  </a:lnTo>
                  <a:lnTo>
                    <a:pt x="7761" y="92226"/>
                  </a:lnTo>
                  <a:lnTo>
                    <a:pt x="1791" y="74415"/>
                  </a:lnTo>
                  <a:lnTo>
                    <a:pt x="0" y="54792"/>
                  </a:lnTo>
                  <a:lnTo>
                    <a:pt x="4179" y="34867"/>
                  </a:lnTo>
                  <a:lnTo>
                    <a:pt x="16716" y="16150"/>
                  </a:lnTo>
                  <a:lnTo>
                    <a:pt x="39402" y="0"/>
                  </a:lnTo>
                  <a:lnTo>
                    <a:pt x="120000" y="75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27" name="Google Shape;3827;p32"/>
            <p:cNvSpPr/>
            <p:nvPr/>
          </p:nvSpPr>
          <p:spPr>
            <a:xfrm>
              <a:off x="6288087" y="5210175"/>
              <a:ext cx="23812" cy="109537"/>
            </a:xfrm>
            <a:custGeom>
              <a:rect b="b" l="l" r="r" t="t"/>
              <a:pathLst>
                <a:path extrusionOk="0" h="120000" w="120000">
                  <a:moveTo>
                    <a:pt x="38139" y="2315"/>
                  </a:moveTo>
                  <a:lnTo>
                    <a:pt x="34418" y="4630"/>
                  </a:lnTo>
                  <a:lnTo>
                    <a:pt x="26976" y="11382"/>
                  </a:lnTo>
                  <a:lnTo>
                    <a:pt x="16744" y="22186"/>
                  </a:lnTo>
                  <a:lnTo>
                    <a:pt x="5581" y="36463"/>
                  </a:lnTo>
                  <a:lnTo>
                    <a:pt x="0" y="53826"/>
                  </a:lnTo>
                  <a:lnTo>
                    <a:pt x="930" y="73697"/>
                  </a:lnTo>
                  <a:lnTo>
                    <a:pt x="10232" y="95884"/>
                  </a:lnTo>
                  <a:lnTo>
                    <a:pt x="33488" y="120000"/>
                  </a:lnTo>
                  <a:lnTo>
                    <a:pt x="115348" y="119035"/>
                  </a:lnTo>
                  <a:lnTo>
                    <a:pt x="111627" y="115369"/>
                  </a:lnTo>
                  <a:lnTo>
                    <a:pt x="104186" y="105723"/>
                  </a:lnTo>
                  <a:lnTo>
                    <a:pt x="93953" y="91254"/>
                  </a:lnTo>
                  <a:lnTo>
                    <a:pt x="85581" y="73697"/>
                  </a:lnTo>
                  <a:lnTo>
                    <a:pt x="80930" y="54405"/>
                  </a:lnTo>
                  <a:lnTo>
                    <a:pt x="82790" y="35112"/>
                  </a:lnTo>
                  <a:lnTo>
                    <a:pt x="94883" y="16784"/>
                  </a:lnTo>
                  <a:lnTo>
                    <a:pt x="120000" y="1350"/>
                  </a:lnTo>
                  <a:lnTo>
                    <a:pt x="120000" y="1157"/>
                  </a:lnTo>
                  <a:lnTo>
                    <a:pt x="120000" y="771"/>
                  </a:lnTo>
                  <a:lnTo>
                    <a:pt x="118139" y="385"/>
                  </a:lnTo>
                  <a:lnTo>
                    <a:pt x="113488" y="0"/>
                  </a:lnTo>
                  <a:lnTo>
                    <a:pt x="104186" y="0"/>
                  </a:lnTo>
                  <a:lnTo>
                    <a:pt x="89302" y="192"/>
                  </a:lnTo>
                  <a:lnTo>
                    <a:pt x="66976" y="964"/>
                  </a:lnTo>
                  <a:lnTo>
                    <a:pt x="38139" y="231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28" name="Google Shape;3828;p32"/>
            <p:cNvSpPr/>
            <p:nvPr/>
          </p:nvSpPr>
          <p:spPr>
            <a:xfrm>
              <a:off x="6289675" y="5218112"/>
              <a:ext cx="19049" cy="93662"/>
            </a:xfrm>
            <a:custGeom>
              <a:rect b="b" l="l" r="r" t="t"/>
              <a:pathLst>
                <a:path extrusionOk="0" h="120000" w="120000">
                  <a:moveTo>
                    <a:pt x="38181" y="2259"/>
                  </a:moveTo>
                  <a:lnTo>
                    <a:pt x="34909" y="4519"/>
                  </a:lnTo>
                  <a:lnTo>
                    <a:pt x="26181" y="11299"/>
                  </a:lnTo>
                  <a:lnTo>
                    <a:pt x="16363" y="22146"/>
                  </a:lnTo>
                  <a:lnTo>
                    <a:pt x="5454" y="36158"/>
                  </a:lnTo>
                  <a:lnTo>
                    <a:pt x="0" y="53559"/>
                  </a:lnTo>
                  <a:lnTo>
                    <a:pt x="1090" y="73672"/>
                  </a:lnTo>
                  <a:lnTo>
                    <a:pt x="10909" y="95819"/>
                  </a:lnTo>
                  <a:lnTo>
                    <a:pt x="33818" y="120000"/>
                  </a:lnTo>
                  <a:lnTo>
                    <a:pt x="115636" y="118644"/>
                  </a:lnTo>
                  <a:lnTo>
                    <a:pt x="112363" y="115254"/>
                  </a:lnTo>
                  <a:lnTo>
                    <a:pt x="104727" y="105536"/>
                  </a:lnTo>
                  <a:lnTo>
                    <a:pt x="94909" y="91299"/>
                  </a:lnTo>
                  <a:lnTo>
                    <a:pt x="86181" y="73672"/>
                  </a:lnTo>
                  <a:lnTo>
                    <a:pt x="80727" y="54463"/>
                  </a:lnTo>
                  <a:lnTo>
                    <a:pt x="82909" y="35028"/>
                  </a:lnTo>
                  <a:lnTo>
                    <a:pt x="94909" y="16723"/>
                  </a:lnTo>
                  <a:lnTo>
                    <a:pt x="120000" y="1355"/>
                  </a:lnTo>
                  <a:lnTo>
                    <a:pt x="120000" y="1129"/>
                  </a:lnTo>
                  <a:lnTo>
                    <a:pt x="120000" y="903"/>
                  </a:lnTo>
                  <a:lnTo>
                    <a:pt x="117818" y="451"/>
                  </a:lnTo>
                  <a:lnTo>
                    <a:pt x="113454" y="0"/>
                  </a:lnTo>
                  <a:lnTo>
                    <a:pt x="103636" y="0"/>
                  </a:lnTo>
                  <a:lnTo>
                    <a:pt x="89454" y="225"/>
                  </a:lnTo>
                  <a:lnTo>
                    <a:pt x="67636" y="903"/>
                  </a:lnTo>
                  <a:lnTo>
                    <a:pt x="38181" y="225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29" name="Google Shape;3829;p32"/>
            <p:cNvSpPr/>
            <p:nvPr/>
          </p:nvSpPr>
          <p:spPr>
            <a:xfrm>
              <a:off x="6291262" y="5226050"/>
              <a:ext cx="15875" cy="76199"/>
            </a:xfrm>
            <a:custGeom>
              <a:rect b="b" l="l" r="r" t="t"/>
              <a:pathLst>
                <a:path extrusionOk="0" h="120000" w="120000">
                  <a:moveTo>
                    <a:pt x="37826" y="2191"/>
                  </a:moveTo>
                  <a:lnTo>
                    <a:pt x="33913" y="4383"/>
                  </a:lnTo>
                  <a:lnTo>
                    <a:pt x="26086" y="11506"/>
                  </a:lnTo>
                  <a:lnTo>
                    <a:pt x="15652" y="22191"/>
                  </a:lnTo>
                  <a:lnTo>
                    <a:pt x="5217" y="36438"/>
                  </a:lnTo>
                  <a:lnTo>
                    <a:pt x="0" y="53698"/>
                  </a:lnTo>
                  <a:lnTo>
                    <a:pt x="0" y="73972"/>
                  </a:lnTo>
                  <a:lnTo>
                    <a:pt x="11739" y="96164"/>
                  </a:lnTo>
                  <a:lnTo>
                    <a:pt x="32608" y="120000"/>
                  </a:lnTo>
                  <a:lnTo>
                    <a:pt x="114782" y="119178"/>
                  </a:lnTo>
                  <a:lnTo>
                    <a:pt x="110869" y="115616"/>
                  </a:lnTo>
                  <a:lnTo>
                    <a:pt x="103043" y="105753"/>
                  </a:lnTo>
                  <a:lnTo>
                    <a:pt x="93913" y="91506"/>
                  </a:lnTo>
                  <a:lnTo>
                    <a:pt x="84782" y="73972"/>
                  </a:lnTo>
                  <a:lnTo>
                    <a:pt x="79565" y="54520"/>
                  </a:lnTo>
                  <a:lnTo>
                    <a:pt x="82173" y="35342"/>
                  </a:lnTo>
                  <a:lnTo>
                    <a:pt x="95217" y="16712"/>
                  </a:lnTo>
                  <a:lnTo>
                    <a:pt x="120000" y="1369"/>
                  </a:lnTo>
                  <a:lnTo>
                    <a:pt x="120000" y="1095"/>
                  </a:lnTo>
                  <a:lnTo>
                    <a:pt x="120000" y="821"/>
                  </a:lnTo>
                  <a:lnTo>
                    <a:pt x="117391" y="273"/>
                  </a:lnTo>
                  <a:lnTo>
                    <a:pt x="113478" y="0"/>
                  </a:lnTo>
                  <a:lnTo>
                    <a:pt x="104347" y="0"/>
                  </a:lnTo>
                  <a:lnTo>
                    <a:pt x="88695" y="0"/>
                  </a:lnTo>
                  <a:lnTo>
                    <a:pt x="66521" y="821"/>
                  </a:lnTo>
                  <a:lnTo>
                    <a:pt x="37826" y="2191"/>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30" name="Google Shape;3830;p32"/>
            <p:cNvSpPr/>
            <p:nvPr/>
          </p:nvSpPr>
          <p:spPr>
            <a:xfrm>
              <a:off x="6291262" y="5232400"/>
              <a:ext cx="12699" cy="61912"/>
            </a:xfrm>
            <a:custGeom>
              <a:rect b="b" l="l" r="r" t="t"/>
              <a:pathLst>
                <a:path extrusionOk="0" h="120000" w="120000">
                  <a:moveTo>
                    <a:pt x="37808" y="2420"/>
                  </a:moveTo>
                  <a:lnTo>
                    <a:pt x="34520" y="4841"/>
                  </a:lnTo>
                  <a:lnTo>
                    <a:pt x="26301" y="11412"/>
                  </a:lnTo>
                  <a:lnTo>
                    <a:pt x="16438" y="22132"/>
                  </a:lnTo>
                  <a:lnTo>
                    <a:pt x="6575" y="36311"/>
                  </a:lnTo>
                  <a:lnTo>
                    <a:pt x="0" y="53602"/>
                  </a:lnTo>
                  <a:lnTo>
                    <a:pt x="0" y="73659"/>
                  </a:lnTo>
                  <a:lnTo>
                    <a:pt x="11506" y="96138"/>
                  </a:lnTo>
                  <a:lnTo>
                    <a:pt x="32876" y="120000"/>
                  </a:lnTo>
                  <a:lnTo>
                    <a:pt x="115068" y="118962"/>
                  </a:lnTo>
                  <a:lnTo>
                    <a:pt x="111780" y="115504"/>
                  </a:lnTo>
                  <a:lnTo>
                    <a:pt x="103561" y="105475"/>
                  </a:lnTo>
                  <a:lnTo>
                    <a:pt x="92054" y="91642"/>
                  </a:lnTo>
                  <a:lnTo>
                    <a:pt x="83835" y="73659"/>
                  </a:lnTo>
                  <a:lnTo>
                    <a:pt x="78904" y="54639"/>
                  </a:lnTo>
                  <a:lnTo>
                    <a:pt x="82191" y="34927"/>
                  </a:lnTo>
                  <a:lnTo>
                    <a:pt x="93698" y="16945"/>
                  </a:lnTo>
                  <a:lnTo>
                    <a:pt x="119999" y="1383"/>
                  </a:lnTo>
                  <a:lnTo>
                    <a:pt x="119999" y="691"/>
                  </a:lnTo>
                  <a:lnTo>
                    <a:pt x="118356" y="345"/>
                  </a:lnTo>
                  <a:lnTo>
                    <a:pt x="113424" y="0"/>
                  </a:lnTo>
                  <a:lnTo>
                    <a:pt x="103561" y="0"/>
                  </a:lnTo>
                  <a:lnTo>
                    <a:pt x="87123" y="345"/>
                  </a:lnTo>
                  <a:lnTo>
                    <a:pt x="67397" y="1037"/>
                  </a:lnTo>
                  <a:lnTo>
                    <a:pt x="37808" y="242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31" name="Google Shape;3831;p32"/>
            <p:cNvSpPr/>
            <p:nvPr/>
          </p:nvSpPr>
          <p:spPr>
            <a:xfrm>
              <a:off x="6292850" y="5240337"/>
              <a:ext cx="9524" cy="44450"/>
            </a:xfrm>
            <a:custGeom>
              <a:rect b="b" l="l" r="r" t="t"/>
              <a:pathLst>
                <a:path extrusionOk="0" h="120000" w="120000">
                  <a:moveTo>
                    <a:pt x="36923" y="2343"/>
                  </a:moveTo>
                  <a:lnTo>
                    <a:pt x="34615" y="4687"/>
                  </a:lnTo>
                  <a:lnTo>
                    <a:pt x="25384" y="11250"/>
                  </a:lnTo>
                  <a:lnTo>
                    <a:pt x="13846" y="22031"/>
                  </a:lnTo>
                  <a:lnTo>
                    <a:pt x="4615" y="36093"/>
                  </a:lnTo>
                  <a:lnTo>
                    <a:pt x="0" y="53906"/>
                  </a:lnTo>
                  <a:lnTo>
                    <a:pt x="0" y="73593"/>
                  </a:lnTo>
                  <a:lnTo>
                    <a:pt x="9230" y="96093"/>
                  </a:lnTo>
                  <a:lnTo>
                    <a:pt x="32307" y="120000"/>
                  </a:lnTo>
                  <a:lnTo>
                    <a:pt x="115384" y="119062"/>
                  </a:lnTo>
                  <a:lnTo>
                    <a:pt x="113076" y="115781"/>
                  </a:lnTo>
                  <a:lnTo>
                    <a:pt x="103846" y="105937"/>
                  </a:lnTo>
                  <a:lnTo>
                    <a:pt x="94615" y="91406"/>
                  </a:lnTo>
                  <a:lnTo>
                    <a:pt x="85384" y="73593"/>
                  </a:lnTo>
                  <a:lnTo>
                    <a:pt x="80769" y="54375"/>
                  </a:lnTo>
                  <a:lnTo>
                    <a:pt x="83076" y="34687"/>
                  </a:lnTo>
                  <a:lnTo>
                    <a:pt x="94615" y="16406"/>
                  </a:lnTo>
                  <a:lnTo>
                    <a:pt x="120000" y="1406"/>
                  </a:lnTo>
                  <a:lnTo>
                    <a:pt x="120000" y="937"/>
                  </a:lnTo>
                  <a:lnTo>
                    <a:pt x="117692" y="468"/>
                  </a:lnTo>
                  <a:lnTo>
                    <a:pt x="113076" y="0"/>
                  </a:lnTo>
                  <a:lnTo>
                    <a:pt x="103846" y="0"/>
                  </a:lnTo>
                  <a:lnTo>
                    <a:pt x="90000" y="0"/>
                  </a:lnTo>
                  <a:lnTo>
                    <a:pt x="66923" y="937"/>
                  </a:lnTo>
                  <a:lnTo>
                    <a:pt x="36923" y="234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32" name="Google Shape;3832;p32"/>
            <p:cNvSpPr/>
            <p:nvPr/>
          </p:nvSpPr>
          <p:spPr>
            <a:xfrm>
              <a:off x="6423025" y="5195887"/>
              <a:ext cx="31750" cy="122237"/>
            </a:xfrm>
            <a:custGeom>
              <a:rect b="b" l="l" r="r" t="t"/>
              <a:pathLst>
                <a:path extrusionOk="0" h="120000" w="120000">
                  <a:moveTo>
                    <a:pt x="120000" y="865"/>
                  </a:moveTo>
                  <a:lnTo>
                    <a:pt x="117272" y="1731"/>
                  </a:lnTo>
                  <a:lnTo>
                    <a:pt x="108409" y="4848"/>
                  </a:lnTo>
                  <a:lnTo>
                    <a:pt x="98181" y="10909"/>
                  </a:lnTo>
                  <a:lnTo>
                    <a:pt x="87954" y="21298"/>
                  </a:lnTo>
                  <a:lnTo>
                    <a:pt x="79772" y="36363"/>
                  </a:lnTo>
                  <a:lnTo>
                    <a:pt x="75000" y="57316"/>
                  </a:lnTo>
                  <a:lnTo>
                    <a:pt x="78409" y="84848"/>
                  </a:lnTo>
                  <a:lnTo>
                    <a:pt x="89318" y="120000"/>
                  </a:lnTo>
                  <a:lnTo>
                    <a:pt x="21818" y="120000"/>
                  </a:lnTo>
                  <a:lnTo>
                    <a:pt x="19772" y="116536"/>
                  </a:lnTo>
                  <a:lnTo>
                    <a:pt x="13636" y="106839"/>
                  </a:lnTo>
                  <a:lnTo>
                    <a:pt x="7500" y="92294"/>
                  </a:lnTo>
                  <a:lnTo>
                    <a:pt x="2045" y="74458"/>
                  </a:lnTo>
                  <a:lnTo>
                    <a:pt x="0" y="54891"/>
                  </a:lnTo>
                  <a:lnTo>
                    <a:pt x="4090" y="34978"/>
                  </a:lnTo>
                  <a:lnTo>
                    <a:pt x="15681" y="16103"/>
                  </a:lnTo>
                  <a:lnTo>
                    <a:pt x="38863" y="0"/>
                  </a:lnTo>
                  <a:lnTo>
                    <a:pt x="120000" y="86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33" name="Google Shape;3833;p32"/>
            <p:cNvSpPr/>
            <p:nvPr/>
          </p:nvSpPr>
          <p:spPr>
            <a:xfrm>
              <a:off x="6424612" y="5205412"/>
              <a:ext cx="25399" cy="103186"/>
            </a:xfrm>
            <a:custGeom>
              <a:rect b="b" l="l" r="r" t="t"/>
              <a:pathLst>
                <a:path extrusionOk="0" h="120000" w="120000">
                  <a:moveTo>
                    <a:pt x="120000" y="810"/>
                  </a:moveTo>
                  <a:lnTo>
                    <a:pt x="116778" y="1621"/>
                  </a:lnTo>
                  <a:lnTo>
                    <a:pt x="109530" y="4864"/>
                  </a:lnTo>
                  <a:lnTo>
                    <a:pt x="99060" y="10945"/>
                  </a:lnTo>
                  <a:lnTo>
                    <a:pt x="88590" y="21081"/>
                  </a:lnTo>
                  <a:lnTo>
                    <a:pt x="79731" y="36283"/>
                  </a:lnTo>
                  <a:lnTo>
                    <a:pt x="75704" y="57162"/>
                  </a:lnTo>
                  <a:lnTo>
                    <a:pt x="78120" y="84729"/>
                  </a:lnTo>
                  <a:lnTo>
                    <a:pt x="90201" y="120000"/>
                  </a:lnTo>
                  <a:lnTo>
                    <a:pt x="21744" y="120000"/>
                  </a:lnTo>
                  <a:lnTo>
                    <a:pt x="19328" y="116554"/>
                  </a:lnTo>
                  <a:lnTo>
                    <a:pt x="13691" y="106824"/>
                  </a:lnTo>
                  <a:lnTo>
                    <a:pt x="7248" y="92229"/>
                  </a:lnTo>
                  <a:lnTo>
                    <a:pt x="1610" y="74391"/>
                  </a:lnTo>
                  <a:lnTo>
                    <a:pt x="0" y="54932"/>
                  </a:lnTo>
                  <a:lnTo>
                    <a:pt x="4026" y="35067"/>
                  </a:lnTo>
                  <a:lnTo>
                    <a:pt x="16107" y="16216"/>
                  </a:lnTo>
                  <a:lnTo>
                    <a:pt x="38657" y="0"/>
                  </a:lnTo>
                  <a:lnTo>
                    <a:pt x="120000" y="81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34" name="Google Shape;3834;p32"/>
            <p:cNvSpPr/>
            <p:nvPr/>
          </p:nvSpPr>
          <p:spPr>
            <a:xfrm>
              <a:off x="6426200" y="5213350"/>
              <a:ext cx="20636" cy="85724"/>
            </a:xfrm>
            <a:custGeom>
              <a:rect b="b" l="l" r="r" t="t"/>
              <a:pathLst>
                <a:path extrusionOk="0" h="120000" w="120000">
                  <a:moveTo>
                    <a:pt x="120000" y="979"/>
                  </a:moveTo>
                  <a:lnTo>
                    <a:pt x="117096" y="1714"/>
                  </a:lnTo>
                  <a:lnTo>
                    <a:pt x="109354" y="5142"/>
                  </a:lnTo>
                  <a:lnTo>
                    <a:pt x="99677" y="11020"/>
                  </a:lnTo>
                  <a:lnTo>
                    <a:pt x="88064" y="21306"/>
                  </a:lnTo>
                  <a:lnTo>
                    <a:pt x="80322" y="36244"/>
                  </a:lnTo>
                  <a:lnTo>
                    <a:pt x="76451" y="57306"/>
                  </a:lnTo>
                  <a:lnTo>
                    <a:pt x="78387" y="84979"/>
                  </a:lnTo>
                  <a:lnTo>
                    <a:pt x="90000" y="120000"/>
                  </a:lnTo>
                  <a:lnTo>
                    <a:pt x="22258" y="120000"/>
                  </a:lnTo>
                  <a:lnTo>
                    <a:pt x="20322" y="116571"/>
                  </a:lnTo>
                  <a:lnTo>
                    <a:pt x="14516" y="106775"/>
                  </a:lnTo>
                  <a:lnTo>
                    <a:pt x="7741" y="92326"/>
                  </a:lnTo>
                  <a:lnTo>
                    <a:pt x="1935" y="74448"/>
                  </a:lnTo>
                  <a:lnTo>
                    <a:pt x="0" y="54857"/>
                  </a:lnTo>
                  <a:lnTo>
                    <a:pt x="3870" y="35020"/>
                  </a:lnTo>
                  <a:lnTo>
                    <a:pt x="16451" y="16408"/>
                  </a:lnTo>
                  <a:lnTo>
                    <a:pt x="38709" y="0"/>
                  </a:lnTo>
                  <a:lnTo>
                    <a:pt x="120000" y="97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35" name="Google Shape;3835;p32"/>
            <p:cNvSpPr/>
            <p:nvPr/>
          </p:nvSpPr>
          <p:spPr>
            <a:xfrm>
              <a:off x="6426200" y="5221287"/>
              <a:ext cx="17461" cy="68262"/>
            </a:xfrm>
            <a:custGeom>
              <a:rect b="b" l="l" r="r" t="t"/>
              <a:pathLst>
                <a:path extrusionOk="0" h="120000" w="120000">
                  <a:moveTo>
                    <a:pt x="119999" y="925"/>
                  </a:moveTo>
                  <a:lnTo>
                    <a:pt x="116363" y="1850"/>
                  </a:lnTo>
                  <a:lnTo>
                    <a:pt x="107878" y="4935"/>
                  </a:lnTo>
                  <a:lnTo>
                    <a:pt x="98181" y="11105"/>
                  </a:lnTo>
                  <a:lnTo>
                    <a:pt x="87272" y="21285"/>
                  </a:lnTo>
                  <a:lnTo>
                    <a:pt x="80000" y="36401"/>
                  </a:lnTo>
                  <a:lnTo>
                    <a:pt x="75151" y="57069"/>
                  </a:lnTo>
                  <a:lnTo>
                    <a:pt x="77575" y="84832"/>
                  </a:lnTo>
                  <a:lnTo>
                    <a:pt x="88484" y="120000"/>
                  </a:lnTo>
                  <a:lnTo>
                    <a:pt x="21818" y="120000"/>
                  </a:lnTo>
                  <a:lnTo>
                    <a:pt x="19393" y="116606"/>
                  </a:lnTo>
                  <a:lnTo>
                    <a:pt x="13333" y="106735"/>
                  </a:lnTo>
                  <a:lnTo>
                    <a:pt x="7272" y="92236"/>
                  </a:lnTo>
                  <a:lnTo>
                    <a:pt x="2424" y="74652"/>
                  </a:lnTo>
                  <a:lnTo>
                    <a:pt x="0" y="54910"/>
                  </a:lnTo>
                  <a:lnTo>
                    <a:pt x="4848" y="35167"/>
                  </a:lnTo>
                  <a:lnTo>
                    <a:pt x="16969" y="16041"/>
                  </a:lnTo>
                  <a:lnTo>
                    <a:pt x="38787" y="0"/>
                  </a:lnTo>
                  <a:lnTo>
                    <a:pt x="119999" y="92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36" name="Google Shape;3836;p32"/>
            <p:cNvSpPr/>
            <p:nvPr/>
          </p:nvSpPr>
          <p:spPr>
            <a:xfrm>
              <a:off x="6427787" y="5230812"/>
              <a:ext cx="12699" cy="49211"/>
            </a:xfrm>
            <a:custGeom>
              <a:rect b="b" l="l" r="r" t="t"/>
              <a:pathLst>
                <a:path extrusionOk="0" h="120000" w="120000">
                  <a:moveTo>
                    <a:pt x="120000" y="836"/>
                  </a:moveTo>
                  <a:lnTo>
                    <a:pt x="116666" y="1672"/>
                  </a:lnTo>
                  <a:lnTo>
                    <a:pt x="110000" y="5017"/>
                  </a:lnTo>
                  <a:lnTo>
                    <a:pt x="98333" y="11289"/>
                  </a:lnTo>
                  <a:lnTo>
                    <a:pt x="88333" y="20905"/>
                  </a:lnTo>
                  <a:lnTo>
                    <a:pt x="80000" y="36376"/>
                  </a:lnTo>
                  <a:lnTo>
                    <a:pt x="76666" y="57282"/>
                  </a:lnTo>
                  <a:lnTo>
                    <a:pt x="78333" y="84878"/>
                  </a:lnTo>
                  <a:lnTo>
                    <a:pt x="90000" y="120000"/>
                  </a:lnTo>
                  <a:lnTo>
                    <a:pt x="21666" y="120000"/>
                  </a:lnTo>
                  <a:lnTo>
                    <a:pt x="20000" y="116655"/>
                  </a:lnTo>
                  <a:lnTo>
                    <a:pt x="13333" y="106620"/>
                  </a:lnTo>
                  <a:lnTo>
                    <a:pt x="6666" y="91986"/>
                  </a:lnTo>
                  <a:lnTo>
                    <a:pt x="1666" y="74425"/>
                  </a:lnTo>
                  <a:lnTo>
                    <a:pt x="0" y="54773"/>
                  </a:lnTo>
                  <a:lnTo>
                    <a:pt x="3333" y="35121"/>
                  </a:lnTo>
                  <a:lnTo>
                    <a:pt x="15000" y="16306"/>
                  </a:lnTo>
                  <a:lnTo>
                    <a:pt x="38333" y="0"/>
                  </a:lnTo>
                  <a:lnTo>
                    <a:pt x="120000" y="83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37" name="Google Shape;3837;p32"/>
            <p:cNvSpPr txBox="1"/>
            <p:nvPr/>
          </p:nvSpPr>
          <p:spPr>
            <a:xfrm>
              <a:off x="6261100" y="5218112"/>
              <a:ext cx="4762" cy="160337"/>
            </a:xfrm>
            <a:prstGeom prst="rect">
              <a:avLst/>
            </a:pr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38" name="Google Shape;3838;p32"/>
            <p:cNvSpPr/>
            <p:nvPr/>
          </p:nvSpPr>
          <p:spPr>
            <a:xfrm>
              <a:off x="6318250" y="5214937"/>
              <a:ext cx="61912" cy="74611"/>
            </a:xfrm>
            <a:custGeom>
              <a:rect b="b" l="l" r="r" t="t"/>
              <a:pathLst>
                <a:path extrusionOk="0" h="120000" w="120000">
                  <a:moveTo>
                    <a:pt x="11186" y="11196"/>
                  </a:moveTo>
                  <a:lnTo>
                    <a:pt x="10169" y="13779"/>
                  </a:lnTo>
                  <a:lnTo>
                    <a:pt x="7796" y="20382"/>
                  </a:lnTo>
                  <a:lnTo>
                    <a:pt x="5084" y="30717"/>
                  </a:lnTo>
                  <a:lnTo>
                    <a:pt x="2372" y="44497"/>
                  </a:lnTo>
                  <a:lnTo>
                    <a:pt x="338" y="60861"/>
                  </a:lnTo>
                  <a:lnTo>
                    <a:pt x="0" y="79234"/>
                  </a:lnTo>
                  <a:lnTo>
                    <a:pt x="2033" y="99043"/>
                  </a:lnTo>
                  <a:lnTo>
                    <a:pt x="7118" y="119999"/>
                  </a:lnTo>
                  <a:lnTo>
                    <a:pt x="7118" y="119138"/>
                  </a:lnTo>
                  <a:lnTo>
                    <a:pt x="7118" y="116267"/>
                  </a:lnTo>
                  <a:lnTo>
                    <a:pt x="7118" y="111961"/>
                  </a:lnTo>
                  <a:lnTo>
                    <a:pt x="7118" y="106794"/>
                  </a:lnTo>
                  <a:lnTo>
                    <a:pt x="7796" y="99904"/>
                  </a:lnTo>
                  <a:lnTo>
                    <a:pt x="9152" y="93014"/>
                  </a:lnTo>
                  <a:lnTo>
                    <a:pt x="10508" y="84976"/>
                  </a:lnTo>
                  <a:lnTo>
                    <a:pt x="12542" y="76650"/>
                  </a:lnTo>
                  <a:lnTo>
                    <a:pt x="15593" y="68612"/>
                  </a:lnTo>
                  <a:lnTo>
                    <a:pt x="19322" y="60574"/>
                  </a:lnTo>
                  <a:lnTo>
                    <a:pt x="23728" y="53110"/>
                  </a:lnTo>
                  <a:lnTo>
                    <a:pt x="29830" y="45933"/>
                  </a:lnTo>
                  <a:lnTo>
                    <a:pt x="36949" y="39904"/>
                  </a:lnTo>
                  <a:lnTo>
                    <a:pt x="45084" y="34736"/>
                  </a:lnTo>
                  <a:lnTo>
                    <a:pt x="55254" y="31291"/>
                  </a:lnTo>
                  <a:lnTo>
                    <a:pt x="66779" y="29282"/>
                  </a:lnTo>
                  <a:lnTo>
                    <a:pt x="67457" y="28708"/>
                  </a:lnTo>
                  <a:lnTo>
                    <a:pt x="69491" y="27559"/>
                  </a:lnTo>
                  <a:lnTo>
                    <a:pt x="72881" y="25263"/>
                  </a:lnTo>
                  <a:lnTo>
                    <a:pt x="78305" y="22392"/>
                  </a:lnTo>
                  <a:lnTo>
                    <a:pt x="85423" y="18947"/>
                  </a:lnTo>
                  <a:lnTo>
                    <a:pt x="94915" y="14928"/>
                  </a:lnTo>
                  <a:lnTo>
                    <a:pt x="106440" y="10047"/>
                  </a:lnTo>
                  <a:lnTo>
                    <a:pt x="119999" y="4880"/>
                  </a:lnTo>
                  <a:lnTo>
                    <a:pt x="119322" y="4593"/>
                  </a:lnTo>
                  <a:lnTo>
                    <a:pt x="117288" y="4306"/>
                  </a:lnTo>
                  <a:lnTo>
                    <a:pt x="114237" y="3732"/>
                  </a:lnTo>
                  <a:lnTo>
                    <a:pt x="109830" y="3157"/>
                  </a:lnTo>
                  <a:lnTo>
                    <a:pt x="104406" y="2296"/>
                  </a:lnTo>
                  <a:lnTo>
                    <a:pt x="98305" y="1722"/>
                  </a:lnTo>
                  <a:lnTo>
                    <a:pt x="91186" y="1148"/>
                  </a:lnTo>
                  <a:lnTo>
                    <a:pt x="83389" y="287"/>
                  </a:lnTo>
                  <a:lnTo>
                    <a:pt x="75254" y="0"/>
                  </a:lnTo>
                  <a:lnTo>
                    <a:pt x="66779" y="287"/>
                  </a:lnTo>
                  <a:lnTo>
                    <a:pt x="57627" y="861"/>
                  </a:lnTo>
                  <a:lnTo>
                    <a:pt x="48474" y="1722"/>
                  </a:lnTo>
                  <a:lnTo>
                    <a:pt x="38983" y="3157"/>
                  </a:lnTo>
                  <a:lnTo>
                    <a:pt x="29491" y="5167"/>
                  </a:lnTo>
                  <a:lnTo>
                    <a:pt x="20000" y="7751"/>
                  </a:lnTo>
                  <a:lnTo>
                    <a:pt x="11186" y="1119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39" name="Google Shape;3839;p32"/>
            <p:cNvSpPr/>
            <p:nvPr/>
          </p:nvSpPr>
          <p:spPr>
            <a:xfrm>
              <a:off x="6230937" y="5270500"/>
              <a:ext cx="50799" cy="12699"/>
            </a:xfrm>
            <a:custGeom>
              <a:rect b="b" l="l" r="r" t="t"/>
              <a:pathLst>
                <a:path extrusionOk="0" h="120000" w="120000">
                  <a:moveTo>
                    <a:pt x="0" y="75949"/>
                  </a:moveTo>
                  <a:lnTo>
                    <a:pt x="0" y="74430"/>
                  </a:lnTo>
                  <a:lnTo>
                    <a:pt x="1241" y="69873"/>
                  </a:lnTo>
                  <a:lnTo>
                    <a:pt x="2482" y="63797"/>
                  </a:lnTo>
                  <a:lnTo>
                    <a:pt x="4551" y="54683"/>
                  </a:lnTo>
                  <a:lnTo>
                    <a:pt x="7448" y="45569"/>
                  </a:lnTo>
                  <a:lnTo>
                    <a:pt x="10758" y="36455"/>
                  </a:lnTo>
                  <a:lnTo>
                    <a:pt x="15310" y="27341"/>
                  </a:lnTo>
                  <a:lnTo>
                    <a:pt x="21103" y="18227"/>
                  </a:lnTo>
                  <a:lnTo>
                    <a:pt x="28551" y="9113"/>
                  </a:lnTo>
                  <a:lnTo>
                    <a:pt x="36413" y="3037"/>
                  </a:lnTo>
                  <a:lnTo>
                    <a:pt x="46344" y="0"/>
                  </a:lnTo>
                  <a:lnTo>
                    <a:pt x="57517" y="0"/>
                  </a:lnTo>
                  <a:lnTo>
                    <a:pt x="70344" y="3037"/>
                  </a:lnTo>
                  <a:lnTo>
                    <a:pt x="84827" y="12151"/>
                  </a:lnTo>
                  <a:lnTo>
                    <a:pt x="101379" y="24303"/>
                  </a:lnTo>
                  <a:lnTo>
                    <a:pt x="120000" y="42531"/>
                  </a:lnTo>
                  <a:lnTo>
                    <a:pt x="117103" y="68354"/>
                  </a:lnTo>
                  <a:lnTo>
                    <a:pt x="116275" y="66835"/>
                  </a:lnTo>
                  <a:lnTo>
                    <a:pt x="113379" y="63797"/>
                  </a:lnTo>
                  <a:lnTo>
                    <a:pt x="108827" y="59240"/>
                  </a:lnTo>
                  <a:lnTo>
                    <a:pt x="103034" y="53164"/>
                  </a:lnTo>
                  <a:lnTo>
                    <a:pt x="96000" y="47088"/>
                  </a:lnTo>
                  <a:lnTo>
                    <a:pt x="87724" y="41012"/>
                  </a:lnTo>
                  <a:lnTo>
                    <a:pt x="79034" y="36455"/>
                  </a:lnTo>
                  <a:lnTo>
                    <a:pt x="69103" y="33417"/>
                  </a:lnTo>
                  <a:lnTo>
                    <a:pt x="59586" y="31898"/>
                  </a:lnTo>
                  <a:lnTo>
                    <a:pt x="49655" y="31898"/>
                  </a:lnTo>
                  <a:lnTo>
                    <a:pt x="39724" y="34936"/>
                  </a:lnTo>
                  <a:lnTo>
                    <a:pt x="30620" y="42531"/>
                  </a:lnTo>
                  <a:lnTo>
                    <a:pt x="21517" y="54683"/>
                  </a:lnTo>
                  <a:lnTo>
                    <a:pt x="13241" y="69873"/>
                  </a:lnTo>
                  <a:lnTo>
                    <a:pt x="6206" y="92658"/>
                  </a:lnTo>
                  <a:lnTo>
                    <a:pt x="0" y="120000"/>
                  </a:lnTo>
                  <a:lnTo>
                    <a:pt x="0" y="7594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40" name="Google Shape;3840;p32"/>
            <p:cNvSpPr/>
            <p:nvPr/>
          </p:nvSpPr>
          <p:spPr>
            <a:xfrm>
              <a:off x="6230937" y="5237162"/>
              <a:ext cx="50799" cy="14287"/>
            </a:xfrm>
            <a:custGeom>
              <a:rect b="b" l="l" r="r" t="t"/>
              <a:pathLst>
                <a:path extrusionOk="0" h="120000" w="120000">
                  <a:moveTo>
                    <a:pt x="0" y="75949"/>
                  </a:moveTo>
                  <a:lnTo>
                    <a:pt x="0" y="74430"/>
                  </a:lnTo>
                  <a:lnTo>
                    <a:pt x="1241" y="69873"/>
                  </a:lnTo>
                  <a:lnTo>
                    <a:pt x="2482" y="63797"/>
                  </a:lnTo>
                  <a:lnTo>
                    <a:pt x="4551" y="54683"/>
                  </a:lnTo>
                  <a:lnTo>
                    <a:pt x="7448" y="45569"/>
                  </a:lnTo>
                  <a:lnTo>
                    <a:pt x="10758" y="36455"/>
                  </a:lnTo>
                  <a:lnTo>
                    <a:pt x="15310" y="25822"/>
                  </a:lnTo>
                  <a:lnTo>
                    <a:pt x="21103" y="16708"/>
                  </a:lnTo>
                  <a:lnTo>
                    <a:pt x="28551" y="9113"/>
                  </a:lnTo>
                  <a:lnTo>
                    <a:pt x="36413" y="3037"/>
                  </a:lnTo>
                  <a:lnTo>
                    <a:pt x="46344" y="0"/>
                  </a:lnTo>
                  <a:lnTo>
                    <a:pt x="57517" y="0"/>
                  </a:lnTo>
                  <a:lnTo>
                    <a:pt x="70344" y="3037"/>
                  </a:lnTo>
                  <a:lnTo>
                    <a:pt x="84827" y="10632"/>
                  </a:lnTo>
                  <a:lnTo>
                    <a:pt x="101379" y="24303"/>
                  </a:lnTo>
                  <a:lnTo>
                    <a:pt x="120000" y="42531"/>
                  </a:lnTo>
                  <a:lnTo>
                    <a:pt x="117103" y="66835"/>
                  </a:lnTo>
                  <a:lnTo>
                    <a:pt x="116275" y="65316"/>
                  </a:lnTo>
                  <a:lnTo>
                    <a:pt x="113379" y="62278"/>
                  </a:lnTo>
                  <a:lnTo>
                    <a:pt x="108827" y="57721"/>
                  </a:lnTo>
                  <a:lnTo>
                    <a:pt x="103034" y="51645"/>
                  </a:lnTo>
                  <a:lnTo>
                    <a:pt x="96000" y="47088"/>
                  </a:lnTo>
                  <a:lnTo>
                    <a:pt x="87724" y="41012"/>
                  </a:lnTo>
                  <a:lnTo>
                    <a:pt x="79034" y="36455"/>
                  </a:lnTo>
                  <a:lnTo>
                    <a:pt x="69103" y="31898"/>
                  </a:lnTo>
                  <a:lnTo>
                    <a:pt x="59586" y="30379"/>
                  </a:lnTo>
                  <a:lnTo>
                    <a:pt x="49655" y="31898"/>
                  </a:lnTo>
                  <a:lnTo>
                    <a:pt x="39724" y="34936"/>
                  </a:lnTo>
                  <a:lnTo>
                    <a:pt x="30620" y="42531"/>
                  </a:lnTo>
                  <a:lnTo>
                    <a:pt x="21517" y="54683"/>
                  </a:lnTo>
                  <a:lnTo>
                    <a:pt x="13241" y="69873"/>
                  </a:lnTo>
                  <a:lnTo>
                    <a:pt x="6206" y="92658"/>
                  </a:lnTo>
                  <a:lnTo>
                    <a:pt x="0" y="120000"/>
                  </a:lnTo>
                  <a:lnTo>
                    <a:pt x="0" y="7594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41" name="Google Shape;3841;p32"/>
            <p:cNvSpPr/>
            <p:nvPr/>
          </p:nvSpPr>
          <p:spPr>
            <a:xfrm>
              <a:off x="6278562" y="5221287"/>
              <a:ext cx="82550" cy="152399"/>
            </a:xfrm>
            <a:custGeom>
              <a:rect b="b" l="l" r="r" t="t"/>
              <a:pathLst>
                <a:path extrusionOk="0" h="120000" w="120000">
                  <a:moveTo>
                    <a:pt x="0" y="0"/>
                  </a:moveTo>
                  <a:lnTo>
                    <a:pt x="0" y="116129"/>
                  </a:lnTo>
                  <a:lnTo>
                    <a:pt x="36332" y="120000"/>
                  </a:lnTo>
                  <a:lnTo>
                    <a:pt x="34797" y="104377"/>
                  </a:lnTo>
                  <a:lnTo>
                    <a:pt x="120000" y="111428"/>
                  </a:lnTo>
                  <a:lnTo>
                    <a:pt x="118464" y="105207"/>
                  </a:lnTo>
                  <a:lnTo>
                    <a:pt x="59360" y="101198"/>
                  </a:lnTo>
                  <a:lnTo>
                    <a:pt x="57825" y="87788"/>
                  </a:lnTo>
                  <a:lnTo>
                    <a:pt x="17398" y="87788"/>
                  </a:lnTo>
                  <a:lnTo>
                    <a:pt x="16375" y="86129"/>
                  </a:lnTo>
                  <a:lnTo>
                    <a:pt x="13560" y="81152"/>
                  </a:lnTo>
                  <a:lnTo>
                    <a:pt x="9978" y="73271"/>
                  </a:lnTo>
                  <a:lnTo>
                    <a:pt x="6396" y="62903"/>
                  </a:lnTo>
                  <a:lnTo>
                    <a:pt x="3582" y="50460"/>
                  </a:lnTo>
                  <a:lnTo>
                    <a:pt x="2558" y="36221"/>
                  </a:lnTo>
                  <a:lnTo>
                    <a:pt x="4861" y="20599"/>
                  </a:lnTo>
                  <a:lnTo>
                    <a:pt x="10234" y="4009"/>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42" name="Google Shape;3842;p32"/>
            <p:cNvSpPr/>
            <p:nvPr/>
          </p:nvSpPr>
          <p:spPr>
            <a:xfrm>
              <a:off x="6319837" y="5186362"/>
              <a:ext cx="106362" cy="20636"/>
            </a:xfrm>
            <a:custGeom>
              <a:rect b="b" l="l" r="r" t="t"/>
              <a:pathLst>
                <a:path extrusionOk="0" h="120000" w="120000">
                  <a:moveTo>
                    <a:pt x="0" y="120000"/>
                  </a:moveTo>
                  <a:lnTo>
                    <a:pt x="596" y="118983"/>
                  </a:lnTo>
                  <a:lnTo>
                    <a:pt x="2781" y="114915"/>
                  </a:lnTo>
                  <a:lnTo>
                    <a:pt x="5761" y="109830"/>
                  </a:lnTo>
                  <a:lnTo>
                    <a:pt x="9933" y="102711"/>
                  </a:lnTo>
                  <a:lnTo>
                    <a:pt x="15298" y="94576"/>
                  </a:lnTo>
                  <a:lnTo>
                    <a:pt x="21258" y="86440"/>
                  </a:lnTo>
                  <a:lnTo>
                    <a:pt x="28410" y="77288"/>
                  </a:lnTo>
                  <a:lnTo>
                    <a:pt x="35960" y="70169"/>
                  </a:lnTo>
                  <a:lnTo>
                    <a:pt x="44503" y="63050"/>
                  </a:lnTo>
                  <a:lnTo>
                    <a:pt x="53642" y="57966"/>
                  </a:lnTo>
                  <a:lnTo>
                    <a:pt x="63377" y="53898"/>
                  </a:lnTo>
                  <a:lnTo>
                    <a:pt x="73311" y="52881"/>
                  </a:lnTo>
                  <a:lnTo>
                    <a:pt x="83841" y="53898"/>
                  </a:lnTo>
                  <a:lnTo>
                    <a:pt x="94569" y="58983"/>
                  </a:lnTo>
                  <a:lnTo>
                    <a:pt x="105496" y="67118"/>
                  </a:lnTo>
                  <a:lnTo>
                    <a:pt x="116622" y="79322"/>
                  </a:lnTo>
                  <a:lnTo>
                    <a:pt x="120000" y="0"/>
                  </a:lnTo>
                  <a:lnTo>
                    <a:pt x="119205" y="0"/>
                  </a:lnTo>
                  <a:lnTo>
                    <a:pt x="116622" y="0"/>
                  </a:lnTo>
                  <a:lnTo>
                    <a:pt x="112450" y="0"/>
                  </a:lnTo>
                  <a:lnTo>
                    <a:pt x="107284" y="1016"/>
                  </a:lnTo>
                  <a:lnTo>
                    <a:pt x="100728" y="2033"/>
                  </a:lnTo>
                  <a:lnTo>
                    <a:pt x="93377" y="3050"/>
                  </a:lnTo>
                  <a:lnTo>
                    <a:pt x="85033" y="6101"/>
                  </a:lnTo>
                  <a:lnTo>
                    <a:pt x="76092" y="8135"/>
                  </a:lnTo>
                  <a:lnTo>
                    <a:pt x="66556" y="12203"/>
                  </a:lnTo>
                  <a:lnTo>
                    <a:pt x="56622" y="16271"/>
                  </a:lnTo>
                  <a:lnTo>
                    <a:pt x="46688" y="21355"/>
                  </a:lnTo>
                  <a:lnTo>
                    <a:pt x="36953" y="28474"/>
                  </a:lnTo>
                  <a:lnTo>
                    <a:pt x="27019" y="36610"/>
                  </a:lnTo>
                  <a:lnTo>
                    <a:pt x="17483" y="45762"/>
                  </a:lnTo>
                  <a:lnTo>
                    <a:pt x="8344" y="55932"/>
                  </a:lnTo>
                  <a:lnTo>
                    <a:pt x="0" y="68135"/>
                  </a:lnTo>
                  <a:lnTo>
                    <a:pt x="0"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43" name="Google Shape;3843;p32"/>
            <p:cNvSpPr/>
            <p:nvPr/>
          </p:nvSpPr>
          <p:spPr>
            <a:xfrm>
              <a:off x="6257925" y="5376862"/>
              <a:ext cx="179386" cy="60324"/>
            </a:xfrm>
            <a:custGeom>
              <a:rect b="b" l="l" r="r" t="t"/>
              <a:pathLst>
                <a:path extrusionOk="0" h="120000" w="120000">
                  <a:moveTo>
                    <a:pt x="50737" y="116083"/>
                  </a:moveTo>
                  <a:lnTo>
                    <a:pt x="50973" y="115727"/>
                  </a:lnTo>
                  <a:lnTo>
                    <a:pt x="51681" y="115014"/>
                  </a:lnTo>
                  <a:lnTo>
                    <a:pt x="52743" y="113590"/>
                  </a:lnTo>
                  <a:lnTo>
                    <a:pt x="54159" y="111810"/>
                  </a:lnTo>
                  <a:lnTo>
                    <a:pt x="55929" y="109673"/>
                  </a:lnTo>
                  <a:lnTo>
                    <a:pt x="57935" y="107181"/>
                  </a:lnTo>
                  <a:lnTo>
                    <a:pt x="60058" y="103620"/>
                  </a:lnTo>
                  <a:lnTo>
                    <a:pt x="62300" y="100415"/>
                  </a:lnTo>
                  <a:lnTo>
                    <a:pt x="64778" y="96854"/>
                  </a:lnTo>
                  <a:lnTo>
                    <a:pt x="67020" y="92581"/>
                  </a:lnTo>
                  <a:lnTo>
                    <a:pt x="69262" y="88308"/>
                  </a:lnTo>
                  <a:lnTo>
                    <a:pt x="71504" y="83679"/>
                  </a:lnTo>
                  <a:lnTo>
                    <a:pt x="73510" y="79050"/>
                  </a:lnTo>
                  <a:lnTo>
                    <a:pt x="75280" y="74065"/>
                  </a:lnTo>
                  <a:lnTo>
                    <a:pt x="76814" y="68724"/>
                  </a:lnTo>
                  <a:lnTo>
                    <a:pt x="78112" y="63738"/>
                  </a:lnTo>
                  <a:lnTo>
                    <a:pt x="0" y="6053"/>
                  </a:lnTo>
                  <a:lnTo>
                    <a:pt x="6017" y="0"/>
                  </a:lnTo>
                  <a:lnTo>
                    <a:pt x="120000" y="84391"/>
                  </a:lnTo>
                  <a:lnTo>
                    <a:pt x="115280" y="92581"/>
                  </a:lnTo>
                  <a:lnTo>
                    <a:pt x="82359" y="66943"/>
                  </a:lnTo>
                  <a:lnTo>
                    <a:pt x="82241" y="67299"/>
                  </a:lnTo>
                  <a:lnTo>
                    <a:pt x="82005" y="68367"/>
                  </a:lnTo>
                  <a:lnTo>
                    <a:pt x="81533" y="69792"/>
                  </a:lnTo>
                  <a:lnTo>
                    <a:pt x="80825" y="71928"/>
                  </a:lnTo>
                  <a:lnTo>
                    <a:pt x="80000" y="75133"/>
                  </a:lnTo>
                  <a:lnTo>
                    <a:pt x="78820" y="77982"/>
                  </a:lnTo>
                  <a:lnTo>
                    <a:pt x="77522" y="81543"/>
                  </a:lnTo>
                  <a:lnTo>
                    <a:pt x="75752" y="85103"/>
                  </a:lnTo>
                  <a:lnTo>
                    <a:pt x="73864" y="89020"/>
                  </a:lnTo>
                  <a:lnTo>
                    <a:pt x="71858" y="93649"/>
                  </a:lnTo>
                  <a:lnTo>
                    <a:pt x="69262" y="97922"/>
                  </a:lnTo>
                  <a:lnTo>
                    <a:pt x="66666" y="102195"/>
                  </a:lnTo>
                  <a:lnTo>
                    <a:pt x="63716" y="107181"/>
                  </a:lnTo>
                  <a:lnTo>
                    <a:pt x="60294" y="111454"/>
                  </a:lnTo>
                  <a:lnTo>
                    <a:pt x="56637" y="115727"/>
                  </a:lnTo>
                  <a:lnTo>
                    <a:pt x="52743" y="120000"/>
                  </a:lnTo>
                  <a:lnTo>
                    <a:pt x="50737" y="11608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44" name="Google Shape;3844;p32"/>
            <p:cNvSpPr/>
            <p:nvPr/>
          </p:nvSpPr>
          <p:spPr>
            <a:xfrm>
              <a:off x="6219825" y="5392737"/>
              <a:ext cx="184149" cy="53974"/>
            </a:xfrm>
            <a:custGeom>
              <a:rect b="b" l="l" r="r" t="t"/>
              <a:pathLst>
                <a:path extrusionOk="0" h="120000" w="120000">
                  <a:moveTo>
                    <a:pt x="0" y="0"/>
                  </a:moveTo>
                  <a:lnTo>
                    <a:pt x="117335" y="120000"/>
                  </a:lnTo>
                  <a:lnTo>
                    <a:pt x="120000" y="120000"/>
                  </a:lnTo>
                  <a:lnTo>
                    <a:pt x="3590" y="0"/>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45" name="Google Shape;3845;p32"/>
            <p:cNvSpPr/>
            <p:nvPr/>
          </p:nvSpPr>
          <p:spPr>
            <a:xfrm>
              <a:off x="6251575" y="5386387"/>
              <a:ext cx="179386" cy="47625"/>
            </a:xfrm>
            <a:custGeom>
              <a:rect b="b" l="l" r="r" t="t"/>
              <a:pathLst>
                <a:path extrusionOk="0" h="120000" w="120000">
                  <a:moveTo>
                    <a:pt x="0" y="444"/>
                  </a:moveTo>
                  <a:lnTo>
                    <a:pt x="117419" y="120000"/>
                  </a:lnTo>
                  <a:lnTo>
                    <a:pt x="120000" y="119555"/>
                  </a:lnTo>
                  <a:lnTo>
                    <a:pt x="3636" y="0"/>
                  </a:lnTo>
                  <a:lnTo>
                    <a:pt x="0" y="44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46" name="Google Shape;3846;p32"/>
            <p:cNvSpPr/>
            <p:nvPr/>
          </p:nvSpPr>
          <p:spPr>
            <a:xfrm>
              <a:off x="6237287" y="5387975"/>
              <a:ext cx="180975" cy="52387"/>
            </a:xfrm>
            <a:custGeom>
              <a:rect b="b" l="l" r="r" t="t"/>
              <a:pathLst>
                <a:path extrusionOk="0" h="120000" w="120000">
                  <a:moveTo>
                    <a:pt x="0" y="0"/>
                  </a:moveTo>
                  <a:lnTo>
                    <a:pt x="117782" y="120000"/>
                  </a:lnTo>
                  <a:lnTo>
                    <a:pt x="120000" y="117190"/>
                  </a:lnTo>
                  <a:lnTo>
                    <a:pt x="3501" y="0"/>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847" name="Google Shape;3847;p32"/>
          <p:cNvGrpSpPr/>
          <p:nvPr/>
        </p:nvGrpSpPr>
        <p:grpSpPr>
          <a:xfrm>
            <a:off x="5843587" y="5184775"/>
            <a:ext cx="338136" cy="282574"/>
            <a:chOff x="6189662" y="5181600"/>
            <a:chExt cx="338136" cy="282574"/>
          </a:xfrm>
        </p:grpSpPr>
        <p:sp>
          <p:nvSpPr>
            <p:cNvPr id="3848" name="Google Shape;3848;p32"/>
            <p:cNvSpPr/>
            <p:nvPr/>
          </p:nvSpPr>
          <p:spPr>
            <a:xfrm>
              <a:off x="6189662" y="5181600"/>
              <a:ext cx="338136" cy="282574"/>
            </a:xfrm>
            <a:custGeom>
              <a:rect b="b" l="l" r="r" t="t"/>
              <a:pathLst>
                <a:path extrusionOk="0" h="120000" w="120000">
                  <a:moveTo>
                    <a:pt x="32493" y="15915"/>
                  </a:moveTo>
                  <a:lnTo>
                    <a:pt x="33810" y="8592"/>
                  </a:lnTo>
                  <a:lnTo>
                    <a:pt x="33873" y="8592"/>
                  </a:lnTo>
                  <a:lnTo>
                    <a:pt x="34124" y="8518"/>
                  </a:lnTo>
                  <a:lnTo>
                    <a:pt x="34438" y="8368"/>
                  </a:lnTo>
                  <a:lnTo>
                    <a:pt x="34814" y="8219"/>
                  </a:lnTo>
                  <a:lnTo>
                    <a:pt x="35378" y="7995"/>
                  </a:lnTo>
                  <a:lnTo>
                    <a:pt x="36006" y="7696"/>
                  </a:lnTo>
                  <a:lnTo>
                    <a:pt x="36759" y="7471"/>
                  </a:lnTo>
                  <a:lnTo>
                    <a:pt x="37762" y="7098"/>
                  </a:lnTo>
                  <a:lnTo>
                    <a:pt x="38766" y="6724"/>
                  </a:lnTo>
                  <a:lnTo>
                    <a:pt x="39895" y="6351"/>
                  </a:lnTo>
                  <a:lnTo>
                    <a:pt x="41150" y="5977"/>
                  </a:lnTo>
                  <a:lnTo>
                    <a:pt x="42592" y="5603"/>
                  </a:lnTo>
                  <a:lnTo>
                    <a:pt x="44098" y="5230"/>
                  </a:lnTo>
                  <a:lnTo>
                    <a:pt x="45791" y="4782"/>
                  </a:lnTo>
                  <a:lnTo>
                    <a:pt x="47548" y="4333"/>
                  </a:lnTo>
                  <a:lnTo>
                    <a:pt x="49492" y="3885"/>
                  </a:lnTo>
                  <a:lnTo>
                    <a:pt x="51437" y="3437"/>
                  </a:lnTo>
                  <a:lnTo>
                    <a:pt x="53633" y="3063"/>
                  </a:lnTo>
                  <a:lnTo>
                    <a:pt x="55953" y="2689"/>
                  </a:lnTo>
                  <a:lnTo>
                    <a:pt x="58274" y="2316"/>
                  </a:lnTo>
                  <a:lnTo>
                    <a:pt x="60846" y="1942"/>
                  </a:lnTo>
                  <a:lnTo>
                    <a:pt x="63544" y="1569"/>
                  </a:lnTo>
                  <a:lnTo>
                    <a:pt x="66241" y="1270"/>
                  </a:lnTo>
                  <a:lnTo>
                    <a:pt x="69189" y="971"/>
                  </a:lnTo>
                  <a:lnTo>
                    <a:pt x="72263" y="747"/>
                  </a:lnTo>
                  <a:lnTo>
                    <a:pt x="75399" y="448"/>
                  </a:lnTo>
                  <a:lnTo>
                    <a:pt x="78724" y="224"/>
                  </a:lnTo>
                  <a:lnTo>
                    <a:pt x="82111" y="74"/>
                  </a:lnTo>
                  <a:lnTo>
                    <a:pt x="85687" y="0"/>
                  </a:lnTo>
                  <a:lnTo>
                    <a:pt x="89388" y="0"/>
                  </a:lnTo>
                  <a:lnTo>
                    <a:pt x="93152" y="0"/>
                  </a:lnTo>
                  <a:lnTo>
                    <a:pt x="97104" y="74"/>
                  </a:lnTo>
                  <a:lnTo>
                    <a:pt x="101369" y="2914"/>
                  </a:lnTo>
                  <a:lnTo>
                    <a:pt x="100428" y="16513"/>
                  </a:lnTo>
                  <a:lnTo>
                    <a:pt x="100742" y="16662"/>
                  </a:lnTo>
                  <a:lnTo>
                    <a:pt x="101620" y="17185"/>
                  </a:lnTo>
                  <a:lnTo>
                    <a:pt x="102875" y="18156"/>
                  </a:lnTo>
                  <a:lnTo>
                    <a:pt x="104317" y="19427"/>
                  </a:lnTo>
                  <a:lnTo>
                    <a:pt x="105886" y="21220"/>
                  </a:lnTo>
                  <a:lnTo>
                    <a:pt x="107203" y="23312"/>
                  </a:lnTo>
                  <a:lnTo>
                    <a:pt x="108269" y="25927"/>
                  </a:lnTo>
                  <a:lnTo>
                    <a:pt x="108897" y="28991"/>
                  </a:lnTo>
                  <a:lnTo>
                    <a:pt x="118619" y="39452"/>
                  </a:lnTo>
                  <a:lnTo>
                    <a:pt x="115985" y="67098"/>
                  </a:lnTo>
                  <a:lnTo>
                    <a:pt x="100428" y="76438"/>
                  </a:lnTo>
                  <a:lnTo>
                    <a:pt x="118870" y="82938"/>
                  </a:lnTo>
                  <a:lnTo>
                    <a:pt x="118996" y="83237"/>
                  </a:lnTo>
                  <a:lnTo>
                    <a:pt x="119309" y="84059"/>
                  </a:lnTo>
                  <a:lnTo>
                    <a:pt x="119623" y="85404"/>
                  </a:lnTo>
                  <a:lnTo>
                    <a:pt x="119937" y="87123"/>
                  </a:lnTo>
                  <a:lnTo>
                    <a:pt x="120000" y="89290"/>
                  </a:lnTo>
                  <a:lnTo>
                    <a:pt x="119874" y="91830"/>
                  </a:lnTo>
                  <a:lnTo>
                    <a:pt x="119247" y="94595"/>
                  </a:lnTo>
                  <a:lnTo>
                    <a:pt x="118180" y="97658"/>
                  </a:lnTo>
                  <a:lnTo>
                    <a:pt x="69440" y="120000"/>
                  </a:lnTo>
                  <a:lnTo>
                    <a:pt x="0" y="93997"/>
                  </a:lnTo>
                  <a:lnTo>
                    <a:pt x="1191" y="90933"/>
                  </a:lnTo>
                  <a:lnTo>
                    <a:pt x="11792" y="86600"/>
                  </a:lnTo>
                  <a:lnTo>
                    <a:pt x="11792" y="16513"/>
                  </a:lnTo>
                  <a:lnTo>
                    <a:pt x="11855" y="16438"/>
                  </a:lnTo>
                  <a:lnTo>
                    <a:pt x="12106" y="16214"/>
                  </a:lnTo>
                  <a:lnTo>
                    <a:pt x="12420" y="15990"/>
                  </a:lnTo>
                  <a:lnTo>
                    <a:pt x="12984" y="15616"/>
                  </a:lnTo>
                  <a:lnTo>
                    <a:pt x="13674" y="15168"/>
                  </a:lnTo>
                  <a:lnTo>
                    <a:pt x="14427" y="14719"/>
                  </a:lnTo>
                  <a:lnTo>
                    <a:pt x="15368" y="14271"/>
                  </a:lnTo>
                  <a:lnTo>
                    <a:pt x="16434" y="13748"/>
                  </a:lnTo>
                  <a:lnTo>
                    <a:pt x="17626" y="13374"/>
                  </a:lnTo>
                  <a:lnTo>
                    <a:pt x="18944" y="13075"/>
                  </a:lnTo>
                  <a:lnTo>
                    <a:pt x="20449" y="12926"/>
                  </a:lnTo>
                  <a:lnTo>
                    <a:pt x="21955" y="12777"/>
                  </a:lnTo>
                  <a:lnTo>
                    <a:pt x="23711" y="12851"/>
                  </a:lnTo>
                  <a:lnTo>
                    <a:pt x="25530" y="13075"/>
                  </a:lnTo>
                  <a:lnTo>
                    <a:pt x="27537" y="13524"/>
                  </a:lnTo>
                  <a:lnTo>
                    <a:pt x="29545" y="14271"/>
                  </a:lnTo>
                  <a:lnTo>
                    <a:pt x="32493" y="1591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49" name="Google Shape;3849;p32"/>
            <p:cNvSpPr/>
            <p:nvPr/>
          </p:nvSpPr>
          <p:spPr>
            <a:xfrm>
              <a:off x="6313487" y="5203825"/>
              <a:ext cx="107949" cy="123824"/>
            </a:xfrm>
            <a:custGeom>
              <a:rect b="b" l="l" r="r" t="t"/>
              <a:pathLst>
                <a:path extrusionOk="0" h="120000" w="120000">
                  <a:moveTo>
                    <a:pt x="119022" y="4476"/>
                  </a:moveTo>
                  <a:lnTo>
                    <a:pt x="118436" y="4304"/>
                  </a:lnTo>
                  <a:lnTo>
                    <a:pt x="116482" y="3959"/>
                  </a:lnTo>
                  <a:lnTo>
                    <a:pt x="113550" y="3098"/>
                  </a:lnTo>
                  <a:lnTo>
                    <a:pt x="109250" y="2410"/>
                  </a:lnTo>
                  <a:lnTo>
                    <a:pt x="104364" y="1721"/>
                  </a:lnTo>
                  <a:lnTo>
                    <a:pt x="98306" y="1032"/>
                  </a:lnTo>
                  <a:lnTo>
                    <a:pt x="91661" y="516"/>
                  </a:lnTo>
                  <a:lnTo>
                    <a:pt x="84039" y="172"/>
                  </a:lnTo>
                  <a:lnTo>
                    <a:pt x="75830" y="0"/>
                  </a:lnTo>
                  <a:lnTo>
                    <a:pt x="67231" y="344"/>
                  </a:lnTo>
                  <a:lnTo>
                    <a:pt x="58045" y="1032"/>
                  </a:lnTo>
                  <a:lnTo>
                    <a:pt x="48273" y="2410"/>
                  </a:lnTo>
                  <a:lnTo>
                    <a:pt x="38501" y="4304"/>
                  </a:lnTo>
                  <a:lnTo>
                    <a:pt x="28338" y="6886"/>
                  </a:lnTo>
                  <a:lnTo>
                    <a:pt x="17980" y="9985"/>
                  </a:lnTo>
                  <a:lnTo>
                    <a:pt x="7622" y="14289"/>
                  </a:lnTo>
                  <a:lnTo>
                    <a:pt x="6840" y="16527"/>
                  </a:lnTo>
                  <a:lnTo>
                    <a:pt x="5081" y="23070"/>
                  </a:lnTo>
                  <a:lnTo>
                    <a:pt x="2931" y="33055"/>
                  </a:lnTo>
                  <a:lnTo>
                    <a:pt x="977" y="46140"/>
                  </a:lnTo>
                  <a:lnTo>
                    <a:pt x="0" y="61635"/>
                  </a:lnTo>
                  <a:lnTo>
                    <a:pt x="781" y="79024"/>
                  </a:lnTo>
                  <a:lnTo>
                    <a:pt x="3713" y="97790"/>
                  </a:lnTo>
                  <a:lnTo>
                    <a:pt x="9771" y="116901"/>
                  </a:lnTo>
                  <a:lnTo>
                    <a:pt x="10553" y="116901"/>
                  </a:lnTo>
                  <a:lnTo>
                    <a:pt x="12117" y="116728"/>
                  </a:lnTo>
                  <a:lnTo>
                    <a:pt x="14657" y="116384"/>
                  </a:lnTo>
                  <a:lnTo>
                    <a:pt x="18175" y="116212"/>
                  </a:lnTo>
                  <a:lnTo>
                    <a:pt x="22866" y="115868"/>
                  </a:lnTo>
                  <a:lnTo>
                    <a:pt x="28143" y="115523"/>
                  </a:lnTo>
                  <a:lnTo>
                    <a:pt x="34592" y="115351"/>
                  </a:lnTo>
                  <a:lnTo>
                    <a:pt x="41433" y="115179"/>
                  </a:lnTo>
                  <a:lnTo>
                    <a:pt x="49250" y="115007"/>
                  </a:lnTo>
                  <a:lnTo>
                    <a:pt x="57654" y="115179"/>
                  </a:lnTo>
                  <a:lnTo>
                    <a:pt x="66840" y="115351"/>
                  </a:lnTo>
                  <a:lnTo>
                    <a:pt x="76416" y="115695"/>
                  </a:lnTo>
                  <a:lnTo>
                    <a:pt x="86579" y="116384"/>
                  </a:lnTo>
                  <a:lnTo>
                    <a:pt x="97328" y="117245"/>
                  </a:lnTo>
                  <a:lnTo>
                    <a:pt x="108469" y="118450"/>
                  </a:lnTo>
                  <a:lnTo>
                    <a:pt x="119999" y="120000"/>
                  </a:lnTo>
                  <a:lnTo>
                    <a:pt x="119413" y="116384"/>
                  </a:lnTo>
                  <a:lnTo>
                    <a:pt x="118241" y="106915"/>
                  </a:lnTo>
                  <a:lnTo>
                    <a:pt x="116482" y="92625"/>
                  </a:lnTo>
                  <a:lnTo>
                    <a:pt x="115114" y="75408"/>
                  </a:lnTo>
                  <a:lnTo>
                    <a:pt x="114136" y="56298"/>
                  </a:lnTo>
                  <a:lnTo>
                    <a:pt x="114136" y="37360"/>
                  </a:lnTo>
                  <a:lnTo>
                    <a:pt x="115700" y="19626"/>
                  </a:lnTo>
                  <a:lnTo>
                    <a:pt x="119022" y="447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50" name="Google Shape;3850;p32"/>
            <p:cNvSpPr/>
            <p:nvPr/>
          </p:nvSpPr>
          <p:spPr>
            <a:xfrm>
              <a:off x="6324600" y="5237162"/>
              <a:ext cx="179386" cy="122237"/>
            </a:xfrm>
            <a:custGeom>
              <a:rect b="b" l="l" r="r" t="t"/>
              <a:pathLst>
                <a:path extrusionOk="0" h="120000" w="120000">
                  <a:moveTo>
                    <a:pt x="710" y="90562"/>
                  </a:moveTo>
                  <a:lnTo>
                    <a:pt x="0" y="105281"/>
                  </a:lnTo>
                  <a:lnTo>
                    <a:pt x="78106" y="120000"/>
                  </a:lnTo>
                  <a:lnTo>
                    <a:pt x="78698" y="119653"/>
                  </a:lnTo>
                  <a:lnTo>
                    <a:pt x="80355" y="118268"/>
                  </a:lnTo>
                  <a:lnTo>
                    <a:pt x="82840" y="116363"/>
                  </a:lnTo>
                  <a:lnTo>
                    <a:pt x="85917" y="113766"/>
                  </a:lnTo>
                  <a:lnTo>
                    <a:pt x="89704" y="110129"/>
                  </a:lnTo>
                  <a:lnTo>
                    <a:pt x="93846" y="105800"/>
                  </a:lnTo>
                  <a:lnTo>
                    <a:pt x="98106" y="100606"/>
                  </a:lnTo>
                  <a:lnTo>
                    <a:pt x="102485" y="94545"/>
                  </a:lnTo>
                  <a:lnTo>
                    <a:pt x="106745" y="87965"/>
                  </a:lnTo>
                  <a:lnTo>
                    <a:pt x="110650" y="80519"/>
                  </a:lnTo>
                  <a:lnTo>
                    <a:pt x="114082" y="72034"/>
                  </a:lnTo>
                  <a:lnTo>
                    <a:pt x="116804" y="62683"/>
                  </a:lnTo>
                  <a:lnTo>
                    <a:pt x="118816" y="52813"/>
                  </a:lnTo>
                  <a:lnTo>
                    <a:pt x="120000" y="41904"/>
                  </a:lnTo>
                  <a:lnTo>
                    <a:pt x="119763" y="30303"/>
                  </a:lnTo>
                  <a:lnTo>
                    <a:pt x="118343" y="17835"/>
                  </a:lnTo>
                  <a:lnTo>
                    <a:pt x="118106" y="16969"/>
                  </a:lnTo>
                  <a:lnTo>
                    <a:pt x="117396" y="15064"/>
                  </a:lnTo>
                  <a:lnTo>
                    <a:pt x="116094" y="12467"/>
                  </a:lnTo>
                  <a:lnTo>
                    <a:pt x="114437" y="9177"/>
                  </a:lnTo>
                  <a:lnTo>
                    <a:pt x="112189" y="6060"/>
                  </a:lnTo>
                  <a:lnTo>
                    <a:pt x="109585" y="3290"/>
                  </a:lnTo>
                  <a:lnTo>
                    <a:pt x="106508" y="1038"/>
                  </a:lnTo>
                  <a:lnTo>
                    <a:pt x="102958" y="0"/>
                  </a:lnTo>
                  <a:lnTo>
                    <a:pt x="103431" y="2077"/>
                  </a:lnTo>
                  <a:lnTo>
                    <a:pt x="104615" y="7099"/>
                  </a:lnTo>
                  <a:lnTo>
                    <a:pt x="106035" y="15411"/>
                  </a:lnTo>
                  <a:lnTo>
                    <a:pt x="107337" y="26147"/>
                  </a:lnTo>
                  <a:lnTo>
                    <a:pt x="107692" y="38961"/>
                  </a:lnTo>
                  <a:lnTo>
                    <a:pt x="106745" y="53160"/>
                  </a:lnTo>
                  <a:lnTo>
                    <a:pt x="103905" y="68571"/>
                  </a:lnTo>
                  <a:lnTo>
                    <a:pt x="98934" y="84675"/>
                  </a:lnTo>
                  <a:lnTo>
                    <a:pt x="98816" y="84848"/>
                  </a:lnTo>
                  <a:lnTo>
                    <a:pt x="98343" y="85367"/>
                  </a:lnTo>
                  <a:lnTo>
                    <a:pt x="97633" y="86233"/>
                  </a:lnTo>
                  <a:lnTo>
                    <a:pt x="96568" y="87619"/>
                  </a:lnTo>
                  <a:lnTo>
                    <a:pt x="95266" y="88831"/>
                  </a:lnTo>
                  <a:lnTo>
                    <a:pt x="93727" y="90216"/>
                  </a:lnTo>
                  <a:lnTo>
                    <a:pt x="91715" y="91601"/>
                  </a:lnTo>
                  <a:lnTo>
                    <a:pt x="89585" y="92987"/>
                  </a:lnTo>
                  <a:lnTo>
                    <a:pt x="87218" y="94199"/>
                  </a:lnTo>
                  <a:lnTo>
                    <a:pt x="84378" y="95584"/>
                  </a:lnTo>
                  <a:lnTo>
                    <a:pt x="81420" y="96450"/>
                  </a:lnTo>
                  <a:lnTo>
                    <a:pt x="77988" y="97142"/>
                  </a:lnTo>
                  <a:lnTo>
                    <a:pt x="74556" y="97316"/>
                  </a:lnTo>
                  <a:lnTo>
                    <a:pt x="70650" y="97142"/>
                  </a:lnTo>
                  <a:lnTo>
                    <a:pt x="66508" y="96623"/>
                  </a:lnTo>
                  <a:lnTo>
                    <a:pt x="62130" y="95411"/>
                  </a:lnTo>
                  <a:lnTo>
                    <a:pt x="62130" y="111168"/>
                  </a:lnTo>
                  <a:lnTo>
                    <a:pt x="2721" y="102164"/>
                  </a:lnTo>
                  <a:lnTo>
                    <a:pt x="710" y="90562"/>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51" name="Google Shape;3851;p32"/>
            <p:cNvSpPr/>
            <p:nvPr/>
          </p:nvSpPr>
          <p:spPr>
            <a:xfrm>
              <a:off x="6302375" y="5357812"/>
              <a:ext cx="131761" cy="42861"/>
            </a:xfrm>
            <a:custGeom>
              <a:rect b="b" l="l" r="r" t="t"/>
              <a:pathLst>
                <a:path extrusionOk="0" h="120000" w="120000">
                  <a:moveTo>
                    <a:pt x="119999" y="43000"/>
                  </a:moveTo>
                  <a:lnTo>
                    <a:pt x="1771" y="0"/>
                  </a:lnTo>
                  <a:lnTo>
                    <a:pt x="0" y="43000"/>
                  </a:lnTo>
                  <a:lnTo>
                    <a:pt x="116295" y="120000"/>
                  </a:lnTo>
                  <a:lnTo>
                    <a:pt x="119999" y="43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52" name="Google Shape;3852;p32"/>
            <p:cNvSpPr/>
            <p:nvPr/>
          </p:nvSpPr>
          <p:spPr>
            <a:xfrm>
              <a:off x="6367462" y="5372100"/>
              <a:ext cx="57150" cy="19049"/>
            </a:xfrm>
            <a:custGeom>
              <a:rect b="b" l="l" r="r" t="t"/>
              <a:pathLst>
                <a:path extrusionOk="0" h="120000" w="120000">
                  <a:moveTo>
                    <a:pt x="120000" y="51743"/>
                  </a:moveTo>
                  <a:lnTo>
                    <a:pt x="1504" y="0"/>
                  </a:lnTo>
                  <a:lnTo>
                    <a:pt x="0" y="49541"/>
                  </a:lnTo>
                  <a:lnTo>
                    <a:pt x="116238" y="120000"/>
                  </a:lnTo>
                  <a:lnTo>
                    <a:pt x="120000" y="5174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53" name="Google Shape;3853;p32"/>
            <p:cNvSpPr/>
            <p:nvPr/>
          </p:nvSpPr>
          <p:spPr>
            <a:xfrm>
              <a:off x="6310312" y="5362575"/>
              <a:ext cx="38099" cy="14287"/>
            </a:xfrm>
            <a:custGeom>
              <a:rect b="b" l="l" r="r" t="t"/>
              <a:pathLst>
                <a:path extrusionOk="0" h="120000" w="120000">
                  <a:moveTo>
                    <a:pt x="119999" y="54814"/>
                  </a:moveTo>
                  <a:lnTo>
                    <a:pt x="0" y="0"/>
                  </a:lnTo>
                  <a:lnTo>
                    <a:pt x="1126" y="57777"/>
                  </a:lnTo>
                  <a:lnTo>
                    <a:pt x="116056" y="120000"/>
                  </a:lnTo>
                  <a:lnTo>
                    <a:pt x="119999" y="5481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54" name="Google Shape;3854;p32"/>
            <p:cNvSpPr/>
            <p:nvPr/>
          </p:nvSpPr>
          <p:spPr>
            <a:xfrm>
              <a:off x="6216650" y="5375275"/>
              <a:ext cx="220662" cy="74611"/>
            </a:xfrm>
            <a:custGeom>
              <a:rect b="b" l="l" r="r" t="t"/>
              <a:pathLst>
                <a:path extrusionOk="0" h="120000" w="120000">
                  <a:moveTo>
                    <a:pt x="0" y="35855"/>
                  </a:moveTo>
                  <a:lnTo>
                    <a:pt x="287" y="35855"/>
                  </a:lnTo>
                  <a:lnTo>
                    <a:pt x="956" y="35277"/>
                  </a:lnTo>
                  <a:lnTo>
                    <a:pt x="2200" y="34698"/>
                  </a:lnTo>
                  <a:lnTo>
                    <a:pt x="3827" y="33831"/>
                  </a:lnTo>
                  <a:lnTo>
                    <a:pt x="5645" y="32963"/>
                  </a:lnTo>
                  <a:lnTo>
                    <a:pt x="7751" y="31518"/>
                  </a:lnTo>
                  <a:lnTo>
                    <a:pt x="10239" y="29783"/>
                  </a:lnTo>
                  <a:lnTo>
                    <a:pt x="12727" y="27759"/>
                  </a:lnTo>
                  <a:lnTo>
                    <a:pt x="15406" y="25734"/>
                  </a:lnTo>
                  <a:lnTo>
                    <a:pt x="17990" y="22843"/>
                  </a:lnTo>
                  <a:lnTo>
                    <a:pt x="20669" y="19951"/>
                  </a:lnTo>
                  <a:lnTo>
                    <a:pt x="23253" y="16771"/>
                  </a:lnTo>
                  <a:lnTo>
                    <a:pt x="25837" y="13012"/>
                  </a:lnTo>
                  <a:lnTo>
                    <a:pt x="28038" y="8963"/>
                  </a:lnTo>
                  <a:lnTo>
                    <a:pt x="30239" y="4626"/>
                  </a:lnTo>
                  <a:lnTo>
                    <a:pt x="31961" y="0"/>
                  </a:lnTo>
                  <a:lnTo>
                    <a:pt x="120000" y="60722"/>
                  </a:lnTo>
                  <a:lnTo>
                    <a:pt x="119808" y="61301"/>
                  </a:lnTo>
                  <a:lnTo>
                    <a:pt x="119330" y="63036"/>
                  </a:lnTo>
                  <a:lnTo>
                    <a:pt x="118564" y="65349"/>
                  </a:lnTo>
                  <a:lnTo>
                    <a:pt x="117416" y="68240"/>
                  </a:lnTo>
                  <a:lnTo>
                    <a:pt x="116076" y="71710"/>
                  </a:lnTo>
                  <a:lnTo>
                    <a:pt x="114545" y="76048"/>
                  </a:lnTo>
                  <a:lnTo>
                    <a:pt x="112918" y="80674"/>
                  </a:lnTo>
                  <a:lnTo>
                    <a:pt x="110909" y="85301"/>
                  </a:lnTo>
                  <a:lnTo>
                    <a:pt x="108899" y="90506"/>
                  </a:lnTo>
                  <a:lnTo>
                    <a:pt x="106794" y="95421"/>
                  </a:lnTo>
                  <a:lnTo>
                    <a:pt x="104497" y="100337"/>
                  </a:lnTo>
                  <a:lnTo>
                    <a:pt x="102200" y="105253"/>
                  </a:lnTo>
                  <a:lnTo>
                    <a:pt x="99808" y="109590"/>
                  </a:lnTo>
                  <a:lnTo>
                    <a:pt x="97511" y="113349"/>
                  </a:lnTo>
                  <a:lnTo>
                    <a:pt x="95119" y="117108"/>
                  </a:lnTo>
                  <a:lnTo>
                    <a:pt x="92918" y="120000"/>
                  </a:lnTo>
                  <a:lnTo>
                    <a:pt x="0" y="3585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55" name="Google Shape;3855;p32"/>
            <p:cNvSpPr/>
            <p:nvPr/>
          </p:nvSpPr>
          <p:spPr>
            <a:xfrm>
              <a:off x="6437312" y="5367337"/>
              <a:ext cx="77787" cy="34924"/>
            </a:xfrm>
            <a:custGeom>
              <a:rect b="b" l="l" r="r" t="t"/>
              <a:pathLst>
                <a:path extrusionOk="0" h="120000" w="120000">
                  <a:moveTo>
                    <a:pt x="12080" y="119999"/>
                  </a:moveTo>
                  <a:lnTo>
                    <a:pt x="120000" y="47878"/>
                  </a:lnTo>
                  <a:lnTo>
                    <a:pt x="54496" y="0"/>
                  </a:lnTo>
                  <a:lnTo>
                    <a:pt x="1342" y="13333"/>
                  </a:lnTo>
                  <a:lnTo>
                    <a:pt x="0" y="113333"/>
                  </a:lnTo>
                  <a:lnTo>
                    <a:pt x="12080" y="11999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56" name="Google Shape;3856;p32"/>
            <p:cNvSpPr/>
            <p:nvPr/>
          </p:nvSpPr>
          <p:spPr>
            <a:xfrm>
              <a:off x="6232525" y="5218112"/>
              <a:ext cx="42861" cy="166686"/>
            </a:xfrm>
            <a:custGeom>
              <a:rect b="b" l="l" r="r" t="t"/>
              <a:pathLst>
                <a:path extrusionOk="0" h="120000" w="120000">
                  <a:moveTo>
                    <a:pt x="120000" y="2787"/>
                  </a:moveTo>
                  <a:lnTo>
                    <a:pt x="119495" y="2661"/>
                  </a:lnTo>
                  <a:lnTo>
                    <a:pt x="117478" y="2407"/>
                  </a:lnTo>
                  <a:lnTo>
                    <a:pt x="113949" y="2154"/>
                  </a:lnTo>
                  <a:lnTo>
                    <a:pt x="109411" y="1774"/>
                  </a:lnTo>
                  <a:lnTo>
                    <a:pt x="103865" y="1267"/>
                  </a:lnTo>
                  <a:lnTo>
                    <a:pt x="97815" y="887"/>
                  </a:lnTo>
                  <a:lnTo>
                    <a:pt x="90756" y="506"/>
                  </a:lnTo>
                  <a:lnTo>
                    <a:pt x="82689" y="126"/>
                  </a:lnTo>
                  <a:lnTo>
                    <a:pt x="73613" y="0"/>
                  </a:lnTo>
                  <a:lnTo>
                    <a:pt x="64033" y="0"/>
                  </a:lnTo>
                  <a:lnTo>
                    <a:pt x="54453" y="253"/>
                  </a:lnTo>
                  <a:lnTo>
                    <a:pt x="43865" y="633"/>
                  </a:lnTo>
                  <a:lnTo>
                    <a:pt x="33277" y="1393"/>
                  </a:lnTo>
                  <a:lnTo>
                    <a:pt x="22184" y="2407"/>
                  </a:lnTo>
                  <a:lnTo>
                    <a:pt x="11092" y="3801"/>
                  </a:lnTo>
                  <a:lnTo>
                    <a:pt x="0" y="5702"/>
                  </a:lnTo>
                  <a:lnTo>
                    <a:pt x="0" y="120000"/>
                  </a:lnTo>
                  <a:lnTo>
                    <a:pt x="504" y="120000"/>
                  </a:lnTo>
                  <a:lnTo>
                    <a:pt x="3025" y="120000"/>
                  </a:lnTo>
                  <a:lnTo>
                    <a:pt x="6554" y="119873"/>
                  </a:lnTo>
                  <a:lnTo>
                    <a:pt x="11092" y="119746"/>
                  </a:lnTo>
                  <a:lnTo>
                    <a:pt x="16638" y="119493"/>
                  </a:lnTo>
                  <a:lnTo>
                    <a:pt x="23697" y="119239"/>
                  </a:lnTo>
                  <a:lnTo>
                    <a:pt x="31260" y="118859"/>
                  </a:lnTo>
                  <a:lnTo>
                    <a:pt x="39327" y="118352"/>
                  </a:lnTo>
                  <a:lnTo>
                    <a:pt x="48403" y="117592"/>
                  </a:lnTo>
                  <a:lnTo>
                    <a:pt x="57983" y="116832"/>
                  </a:lnTo>
                  <a:lnTo>
                    <a:pt x="68067" y="115945"/>
                  </a:lnTo>
                  <a:lnTo>
                    <a:pt x="78151" y="114804"/>
                  </a:lnTo>
                  <a:lnTo>
                    <a:pt x="88739" y="113537"/>
                  </a:lnTo>
                  <a:lnTo>
                    <a:pt x="99327" y="112016"/>
                  </a:lnTo>
                  <a:lnTo>
                    <a:pt x="109411" y="110369"/>
                  </a:lnTo>
                  <a:lnTo>
                    <a:pt x="120000" y="108468"/>
                  </a:lnTo>
                  <a:lnTo>
                    <a:pt x="120000" y="2787"/>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57" name="Google Shape;3857;p32"/>
            <p:cNvSpPr/>
            <p:nvPr/>
          </p:nvSpPr>
          <p:spPr>
            <a:xfrm>
              <a:off x="6234112" y="5219700"/>
              <a:ext cx="36512" cy="141287"/>
            </a:xfrm>
            <a:custGeom>
              <a:rect b="b" l="l" r="r" t="t"/>
              <a:pathLst>
                <a:path extrusionOk="0" h="120000" w="120000">
                  <a:moveTo>
                    <a:pt x="120000" y="2703"/>
                  </a:moveTo>
                  <a:lnTo>
                    <a:pt x="119408" y="2553"/>
                  </a:lnTo>
                  <a:lnTo>
                    <a:pt x="117635" y="2403"/>
                  </a:lnTo>
                  <a:lnTo>
                    <a:pt x="114088" y="2102"/>
                  </a:lnTo>
                  <a:lnTo>
                    <a:pt x="109950" y="1652"/>
                  </a:lnTo>
                  <a:lnTo>
                    <a:pt x="104630" y="1201"/>
                  </a:lnTo>
                  <a:lnTo>
                    <a:pt x="98128" y="750"/>
                  </a:lnTo>
                  <a:lnTo>
                    <a:pt x="90443" y="450"/>
                  </a:lnTo>
                  <a:lnTo>
                    <a:pt x="82758" y="150"/>
                  </a:lnTo>
                  <a:lnTo>
                    <a:pt x="73891" y="0"/>
                  </a:lnTo>
                  <a:lnTo>
                    <a:pt x="64433" y="0"/>
                  </a:lnTo>
                  <a:lnTo>
                    <a:pt x="54384" y="150"/>
                  </a:lnTo>
                  <a:lnTo>
                    <a:pt x="43743" y="600"/>
                  </a:lnTo>
                  <a:lnTo>
                    <a:pt x="33694" y="1351"/>
                  </a:lnTo>
                  <a:lnTo>
                    <a:pt x="21871" y="2403"/>
                  </a:lnTo>
                  <a:lnTo>
                    <a:pt x="11231" y="3904"/>
                  </a:lnTo>
                  <a:lnTo>
                    <a:pt x="0" y="5707"/>
                  </a:lnTo>
                  <a:lnTo>
                    <a:pt x="0" y="120000"/>
                  </a:lnTo>
                  <a:lnTo>
                    <a:pt x="591" y="120000"/>
                  </a:lnTo>
                  <a:lnTo>
                    <a:pt x="2955" y="120000"/>
                  </a:lnTo>
                  <a:lnTo>
                    <a:pt x="6502" y="119849"/>
                  </a:lnTo>
                  <a:lnTo>
                    <a:pt x="11231" y="119699"/>
                  </a:lnTo>
                  <a:lnTo>
                    <a:pt x="16551" y="119549"/>
                  </a:lnTo>
                  <a:lnTo>
                    <a:pt x="24236" y="119249"/>
                  </a:lnTo>
                  <a:lnTo>
                    <a:pt x="31330" y="118798"/>
                  </a:lnTo>
                  <a:lnTo>
                    <a:pt x="39605" y="118047"/>
                  </a:lnTo>
                  <a:lnTo>
                    <a:pt x="48472" y="117446"/>
                  </a:lnTo>
                  <a:lnTo>
                    <a:pt x="58522" y="116695"/>
                  </a:lnTo>
                  <a:lnTo>
                    <a:pt x="68571" y="115794"/>
                  </a:lnTo>
                  <a:lnTo>
                    <a:pt x="78620" y="114593"/>
                  </a:lnTo>
                  <a:lnTo>
                    <a:pt x="88669" y="113391"/>
                  </a:lnTo>
                  <a:lnTo>
                    <a:pt x="99901" y="111889"/>
                  </a:lnTo>
                  <a:lnTo>
                    <a:pt x="109950" y="110087"/>
                  </a:lnTo>
                  <a:lnTo>
                    <a:pt x="120000" y="108135"/>
                  </a:lnTo>
                  <a:lnTo>
                    <a:pt x="120000" y="270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58" name="Google Shape;3858;p32"/>
            <p:cNvSpPr/>
            <p:nvPr/>
          </p:nvSpPr>
          <p:spPr>
            <a:xfrm>
              <a:off x="6235700" y="5221287"/>
              <a:ext cx="30161" cy="114300"/>
            </a:xfrm>
            <a:custGeom>
              <a:rect b="b" l="l" r="r" t="t"/>
              <a:pathLst>
                <a:path extrusionOk="0" h="120000" w="120000">
                  <a:moveTo>
                    <a:pt x="120000" y="2769"/>
                  </a:moveTo>
                  <a:lnTo>
                    <a:pt x="119298" y="2769"/>
                  </a:lnTo>
                  <a:lnTo>
                    <a:pt x="117192" y="2400"/>
                  </a:lnTo>
                  <a:lnTo>
                    <a:pt x="114385" y="2030"/>
                  </a:lnTo>
                  <a:lnTo>
                    <a:pt x="110175" y="1661"/>
                  </a:lnTo>
                  <a:lnTo>
                    <a:pt x="104561" y="1292"/>
                  </a:lnTo>
                  <a:lnTo>
                    <a:pt x="97543" y="738"/>
                  </a:lnTo>
                  <a:lnTo>
                    <a:pt x="90526" y="369"/>
                  </a:lnTo>
                  <a:lnTo>
                    <a:pt x="82807" y="0"/>
                  </a:lnTo>
                  <a:lnTo>
                    <a:pt x="73684" y="0"/>
                  </a:lnTo>
                  <a:lnTo>
                    <a:pt x="64561" y="0"/>
                  </a:lnTo>
                  <a:lnTo>
                    <a:pt x="54035" y="184"/>
                  </a:lnTo>
                  <a:lnTo>
                    <a:pt x="44210" y="553"/>
                  </a:lnTo>
                  <a:lnTo>
                    <a:pt x="33684" y="1292"/>
                  </a:lnTo>
                  <a:lnTo>
                    <a:pt x="21754" y="2400"/>
                  </a:lnTo>
                  <a:lnTo>
                    <a:pt x="11228" y="4061"/>
                  </a:lnTo>
                  <a:lnTo>
                    <a:pt x="0" y="5907"/>
                  </a:lnTo>
                  <a:lnTo>
                    <a:pt x="0" y="120000"/>
                  </a:lnTo>
                  <a:lnTo>
                    <a:pt x="701" y="120000"/>
                  </a:lnTo>
                  <a:lnTo>
                    <a:pt x="2807" y="120000"/>
                  </a:lnTo>
                  <a:lnTo>
                    <a:pt x="6315" y="119815"/>
                  </a:lnTo>
                  <a:lnTo>
                    <a:pt x="11228" y="119630"/>
                  </a:lnTo>
                  <a:lnTo>
                    <a:pt x="16842" y="119446"/>
                  </a:lnTo>
                  <a:lnTo>
                    <a:pt x="23859" y="119076"/>
                  </a:lnTo>
                  <a:lnTo>
                    <a:pt x="31578" y="118523"/>
                  </a:lnTo>
                  <a:lnTo>
                    <a:pt x="40000" y="118153"/>
                  </a:lnTo>
                  <a:lnTo>
                    <a:pt x="48421" y="117415"/>
                  </a:lnTo>
                  <a:lnTo>
                    <a:pt x="57543" y="116676"/>
                  </a:lnTo>
                  <a:lnTo>
                    <a:pt x="68070" y="115753"/>
                  </a:lnTo>
                  <a:lnTo>
                    <a:pt x="78596" y="114646"/>
                  </a:lnTo>
                  <a:lnTo>
                    <a:pt x="88421" y="113353"/>
                  </a:lnTo>
                  <a:lnTo>
                    <a:pt x="98947" y="111876"/>
                  </a:lnTo>
                  <a:lnTo>
                    <a:pt x="110175" y="109846"/>
                  </a:lnTo>
                  <a:lnTo>
                    <a:pt x="120000" y="108000"/>
                  </a:lnTo>
                  <a:lnTo>
                    <a:pt x="120000" y="276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59" name="Google Shape;3859;p32"/>
            <p:cNvSpPr/>
            <p:nvPr/>
          </p:nvSpPr>
          <p:spPr>
            <a:xfrm>
              <a:off x="6237287" y="5221287"/>
              <a:ext cx="23812" cy="88900"/>
            </a:xfrm>
            <a:custGeom>
              <a:rect b="b" l="l" r="r" t="t"/>
              <a:pathLst>
                <a:path extrusionOk="0" h="120000" w="120000">
                  <a:moveTo>
                    <a:pt x="120000" y="3346"/>
                  </a:moveTo>
                  <a:lnTo>
                    <a:pt x="117391" y="3107"/>
                  </a:lnTo>
                  <a:lnTo>
                    <a:pt x="109565" y="1912"/>
                  </a:lnTo>
                  <a:lnTo>
                    <a:pt x="98260" y="956"/>
                  </a:lnTo>
                  <a:lnTo>
                    <a:pt x="83478" y="239"/>
                  </a:lnTo>
                  <a:lnTo>
                    <a:pt x="64347" y="0"/>
                  </a:lnTo>
                  <a:lnTo>
                    <a:pt x="44347" y="717"/>
                  </a:lnTo>
                  <a:lnTo>
                    <a:pt x="21739" y="2868"/>
                  </a:lnTo>
                  <a:lnTo>
                    <a:pt x="0" y="6215"/>
                  </a:lnTo>
                  <a:lnTo>
                    <a:pt x="0" y="120000"/>
                  </a:lnTo>
                  <a:lnTo>
                    <a:pt x="2608" y="120000"/>
                  </a:lnTo>
                  <a:lnTo>
                    <a:pt x="11304" y="119760"/>
                  </a:lnTo>
                  <a:lnTo>
                    <a:pt x="24347" y="119282"/>
                  </a:lnTo>
                  <a:lnTo>
                    <a:pt x="40000" y="118087"/>
                  </a:lnTo>
                  <a:lnTo>
                    <a:pt x="58260" y="116653"/>
                  </a:lnTo>
                  <a:lnTo>
                    <a:pt x="79130" y="114501"/>
                  </a:lnTo>
                  <a:lnTo>
                    <a:pt x="99130" y="111633"/>
                  </a:lnTo>
                  <a:lnTo>
                    <a:pt x="120000" y="107569"/>
                  </a:lnTo>
                  <a:lnTo>
                    <a:pt x="120000" y="334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60" name="Google Shape;3860;p32"/>
            <p:cNvSpPr/>
            <p:nvPr/>
          </p:nvSpPr>
          <p:spPr>
            <a:xfrm>
              <a:off x="6237287" y="5222875"/>
              <a:ext cx="19049" cy="63500"/>
            </a:xfrm>
            <a:custGeom>
              <a:rect b="b" l="l" r="r" t="t"/>
              <a:pathLst>
                <a:path extrusionOk="0" h="120000" w="120000">
                  <a:moveTo>
                    <a:pt x="120000" y="3399"/>
                  </a:moveTo>
                  <a:lnTo>
                    <a:pt x="117692" y="3059"/>
                  </a:lnTo>
                  <a:lnTo>
                    <a:pt x="109615" y="2039"/>
                  </a:lnTo>
                  <a:lnTo>
                    <a:pt x="98076" y="1019"/>
                  </a:lnTo>
                  <a:lnTo>
                    <a:pt x="81923" y="0"/>
                  </a:lnTo>
                  <a:lnTo>
                    <a:pt x="64615" y="0"/>
                  </a:lnTo>
                  <a:lnTo>
                    <a:pt x="43846" y="1019"/>
                  </a:lnTo>
                  <a:lnTo>
                    <a:pt x="21923" y="3059"/>
                  </a:lnTo>
                  <a:lnTo>
                    <a:pt x="0" y="6798"/>
                  </a:lnTo>
                  <a:lnTo>
                    <a:pt x="0" y="120000"/>
                  </a:lnTo>
                  <a:lnTo>
                    <a:pt x="2307" y="120000"/>
                  </a:lnTo>
                  <a:lnTo>
                    <a:pt x="10384" y="119660"/>
                  </a:lnTo>
                  <a:lnTo>
                    <a:pt x="24230" y="118980"/>
                  </a:lnTo>
                  <a:lnTo>
                    <a:pt x="40384" y="117960"/>
                  </a:lnTo>
                  <a:lnTo>
                    <a:pt x="58846" y="116600"/>
                  </a:lnTo>
                  <a:lnTo>
                    <a:pt x="78461" y="114220"/>
                  </a:lnTo>
                  <a:lnTo>
                    <a:pt x="99230" y="110821"/>
                  </a:lnTo>
                  <a:lnTo>
                    <a:pt x="120000" y="106402"/>
                  </a:lnTo>
                  <a:lnTo>
                    <a:pt x="120000" y="339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61" name="Google Shape;3861;p32"/>
            <p:cNvSpPr/>
            <p:nvPr/>
          </p:nvSpPr>
          <p:spPr>
            <a:xfrm>
              <a:off x="6238875" y="5224462"/>
              <a:ext cx="12699" cy="36512"/>
            </a:xfrm>
            <a:custGeom>
              <a:rect b="b" l="l" r="r" t="t"/>
              <a:pathLst>
                <a:path extrusionOk="0" h="120000" w="120000">
                  <a:moveTo>
                    <a:pt x="120000" y="3529"/>
                  </a:moveTo>
                  <a:lnTo>
                    <a:pt x="115000" y="2941"/>
                  </a:lnTo>
                  <a:lnTo>
                    <a:pt x="108333" y="2352"/>
                  </a:lnTo>
                  <a:lnTo>
                    <a:pt x="96666" y="1176"/>
                  </a:lnTo>
                  <a:lnTo>
                    <a:pt x="81666" y="0"/>
                  </a:lnTo>
                  <a:lnTo>
                    <a:pt x="65000" y="0"/>
                  </a:lnTo>
                  <a:lnTo>
                    <a:pt x="45000" y="588"/>
                  </a:lnTo>
                  <a:lnTo>
                    <a:pt x="21666" y="3529"/>
                  </a:lnTo>
                  <a:lnTo>
                    <a:pt x="0" y="7647"/>
                  </a:lnTo>
                  <a:lnTo>
                    <a:pt x="0" y="120000"/>
                  </a:lnTo>
                  <a:lnTo>
                    <a:pt x="3333" y="120000"/>
                  </a:lnTo>
                  <a:lnTo>
                    <a:pt x="10000" y="119411"/>
                  </a:lnTo>
                  <a:lnTo>
                    <a:pt x="25000" y="118823"/>
                  </a:lnTo>
                  <a:lnTo>
                    <a:pt x="40000" y="117647"/>
                  </a:lnTo>
                  <a:lnTo>
                    <a:pt x="58333" y="115882"/>
                  </a:lnTo>
                  <a:lnTo>
                    <a:pt x="78333" y="112941"/>
                  </a:lnTo>
                  <a:lnTo>
                    <a:pt x="98333" y="108823"/>
                  </a:lnTo>
                  <a:lnTo>
                    <a:pt x="120000" y="104117"/>
                  </a:lnTo>
                  <a:lnTo>
                    <a:pt x="120000" y="352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62" name="Google Shape;3862;p32"/>
            <p:cNvSpPr/>
            <p:nvPr/>
          </p:nvSpPr>
          <p:spPr>
            <a:xfrm>
              <a:off x="6389687" y="5329237"/>
              <a:ext cx="19049" cy="17461"/>
            </a:xfrm>
            <a:custGeom>
              <a:rect b="b" l="l" r="r" t="t"/>
              <a:pathLst>
                <a:path extrusionOk="0" h="120000" w="120000">
                  <a:moveTo>
                    <a:pt x="60000" y="120000"/>
                  </a:moveTo>
                  <a:lnTo>
                    <a:pt x="71538" y="118846"/>
                  </a:lnTo>
                  <a:lnTo>
                    <a:pt x="84230" y="115384"/>
                  </a:lnTo>
                  <a:lnTo>
                    <a:pt x="93461" y="109615"/>
                  </a:lnTo>
                  <a:lnTo>
                    <a:pt x="102692" y="102692"/>
                  </a:lnTo>
                  <a:lnTo>
                    <a:pt x="109615" y="93461"/>
                  </a:lnTo>
                  <a:lnTo>
                    <a:pt x="115384" y="83076"/>
                  </a:lnTo>
                  <a:lnTo>
                    <a:pt x="118846" y="71538"/>
                  </a:lnTo>
                  <a:lnTo>
                    <a:pt x="120000" y="60000"/>
                  </a:lnTo>
                  <a:lnTo>
                    <a:pt x="118846" y="47307"/>
                  </a:lnTo>
                  <a:lnTo>
                    <a:pt x="115384" y="35769"/>
                  </a:lnTo>
                  <a:lnTo>
                    <a:pt x="109615" y="25384"/>
                  </a:lnTo>
                  <a:lnTo>
                    <a:pt x="102692" y="17307"/>
                  </a:lnTo>
                  <a:lnTo>
                    <a:pt x="93461" y="9230"/>
                  </a:lnTo>
                  <a:lnTo>
                    <a:pt x="84230" y="4615"/>
                  </a:lnTo>
                  <a:lnTo>
                    <a:pt x="71538" y="1153"/>
                  </a:lnTo>
                  <a:lnTo>
                    <a:pt x="60000" y="0"/>
                  </a:lnTo>
                  <a:lnTo>
                    <a:pt x="48461" y="1153"/>
                  </a:lnTo>
                  <a:lnTo>
                    <a:pt x="36923" y="4615"/>
                  </a:lnTo>
                  <a:lnTo>
                    <a:pt x="27692" y="9230"/>
                  </a:lnTo>
                  <a:lnTo>
                    <a:pt x="18461" y="17307"/>
                  </a:lnTo>
                  <a:lnTo>
                    <a:pt x="10384" y="25384"/>
                  </a:lnTo>
                  <a:lnTo>
                    <a:pt x="4615" y="35769"/>
                  </a:lnTo>
                  <a:lnTo>
                    <a:pt x="1153" y="47307"/>
                  </a:lnTo>
                  <a:lnTo>
                    <a:pt x="0" y="60000"/>
                  </a:lnTo>
                  <a:lnTo>
                    <a:pt x="1153" y="71538"/>
                  </a:lnTo>
                  <a:lnTo>
                    <a:pt x="4615" y="83076"/>
                  </a:lnTo>
                  <a:lnTo>
                    <a:pt x="10384" y="93461"/>
                  </a:lnTo>
                  <a:lnTo>
                    <a:pt x="18461" y="102692"/>
                  </a:lnTo>
                  <a:lnTo>
                    <a:pt x="27692" y="109615"/>
                  </a:lnTo>
                  <a:lnTo>
                    <a:pt x="36923" y="115384"/>
                  </a:lnTo>
                  <a:lnTo>
                    <a:pt x="48461" y="118846"/>
                  </a:lnTo>
                  <a:lnTo>
                    <a:pt x="60000"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63" name="Google Shape;3863;p32"/>
            <p:cNvSpPr/>
            <p:nvPr/>
          </p:nvSpPr>
          <p:spPr>
            <a:xfrm>
              <a:off x="6334125" y="5329237"/>
              <a:ext cx="9524" cy="9524"/>
            </a:xfrm>
            <a:custGeom>
              <a:rect b="b" l="l" r="r" t="t"/>
              <a:pathLst>
                <a:path extrusionOk="0" h="120000" w="120000">
                  <a:moveTo>
                    <a:pt x="57692" y="120000"/>
                  </a:moveTo>
                  <a:lnTo>
                    <a:pt x="80769" y="115384"/>
                  </a:lnTo>
                  <a:lnTo>
                    <a:pt x="101538" y="101538"/>
                  </a:lnTo>
                  <a:lnTo>
                    <a:pt x="115384" y="83076"/>
                  </a:lnTo>
                  <a:lnTo>
                    <a:pt x="120000" y="57692"/>
                  </a:lnTo>
                  <a:lnTo>
                    <a:pt x="115384" y="34615"/>
                  </a:lnTo>
                  <a:lnTo>
                    <a:pt x="101538" y="16153"/>
                  </a:lnTo>
                  <a:lnTo>
                    <a:pt x="80769" y="4615"/>
                  </a:lnTo>
                  <a:lnTo>
                    <a:pt x="57692" y="0"/>
                  </a:lnTo>
                  <a:lnTo>
                    <a:pt x="34615" y="4615"/>
                  </a:lnTo>
                  <a:lnTo>
                    <a:pt x="16153" y="16153"/>
                  </a:lnTo>
                  <a:lnTo>
                    <a:pt x="4615" y="34615"/>
                  </a:lnTo>
                  <a:lnTo>
                    <a:pt x="0" y="57692"/>
                  </a:lnTo>
                  <a:lnTo>
                    <a:pt x="4615" y="83076"/>
                  </a:lnTo>
                  <a:lnTo>
                    <a:pt x="16153" y="101538"/>
                  </a:lnTo>
                  <a:lnTo>
                    <a:pt x="34615" y="115384"/>
                  </a:lnTo>
                  <a:lnTo>
                    <a:pt x="57692"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64" name="Google Shape;3864;p32"/>
            <p:cNvSpPr/>
            <p:nvPr/>
          </p:nvSpPr>
          <p:spPr>
            <a:xfrm>
              <a:off x="6350000" y="5329237"/>
              <a:ext cx="7937" cy="9524"/>
            </a:xfrm>
            <a:custGeom>
              <a:rect b="b" l="l" r="r" t="t"/>
              <a:pathLst>
                <a:path extrusionOk="0" h="120000" w="120000">
                  <a:moveTo>
                    <a:pt x="62307" y="120000"/>
                  </a:moveTo>
                  <a:lnTo>
                    <a:pt x="85384" y="115384"/>
                  </a:lnTo>
                  <a:lnTo>
                    <a:pt x="103846" y="103846"/>
                  </a:lnTo>
                  <a:lnTo>
                    <a:pt x="115384" y="85384"/>
                  </a:lnTo>
                  <a:lnTo>
                    <a:pt x="120000" y="60000"/>
                  </a:lnTo>
                  <a:lnTo>
                    <a:pt x="115384" y="36923"/>
                  </a:lnTo>
                  <a:lnTo>
                    <a:pt x="103846" y="18461"/>
                  </a:lnTo>
                  <a:lnTo>
                    <a:pt x="85384" y="4615"/>
                  </a:lnTo>
                  <a:lnTo>
                    <a:pt x="62307" y="0"/>
                  </a:lnTo>
                  <a:lnTo>
                    <a:pt x="39230" y="4615"/>
                  </a:lnTo>
                  <a:lnTo>
                    <a:pt x="18461" y="18461"/>
                  </a:lnTo>
                  <a:lnTo>
                    <a:pt x="4615" y="36923"/>
                  </a:lnTo>
                  <a:lnTo>
                    <a:pt x="0" y="60000"/>
                  </a:lnTo>
                  <a:lnTo>
                    <a:pt x="4615" y="85384"/>
                  </a:lnTo>
                  <a:lnTo>
                    <a:pt x="18461" y="103846"/>
                  </a:lnTo>
                  <a:lnTo>
                    <a:pt x="39230" y="115384"/>
                  </a:lnTo>
                  <a:lnTo>
                    <a:pt x="62307"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65" name="Google Shape;3865;p32"/>
            <p:cNvSpPr/>
            <p:nvPr/>
          </p:nvSpPr>
          <p:spPr>
            <a:xfrm>
              <a:off x="6288087" y="5203825"/>
              <a:ext cx="25399" cy="125412"/>
            </a:xfrm>
            <a:custGeom>
              <a:rect b="b" l="l" r="r" t="t"/>
              <a:pathLst>
                <a:path extrusionOk="0" h="120000" w="120000">
                  <a:moveTo>
                    <a:pt x="37297" y="2359"/>
                  </a:moveTo>
                  <a:lnTo>
                    <a:pt x="34054" y="4887"/>
                  </a:lnTo>
                  <a:lnTo>
                    <a:pt x="25945" y="11460"/>
                  </a:lnTo>
                  <a:lnTo>
                    <a:pt x="14594" y="22247"/>
                  </a:lnTo>
                  <a:lnTo>
                    <a:pt x="5675" y="36573"/>
                  </a:lnTo>
                  <a:lnTo>
                    <a:pt x="0" y="53764"/>
                  </a:lnTo>
                  <a:lnTo>
                    <a:pt x="810" y="73820"/>
                  </a:lnTo>
                  <a:lnTo>
                    <a:pt x="10540" y="96067"/>
                  </a:lnTo>
                  <a:lnTo>
                    <a:pt x="33243" y="120000"/>
                  </a:lnTo>
                  <a:lnTo>
                    <a:pt x="115945" y="119157"/>
                  </a:lnTo>
                  <a:lnTo>
                    <a:pt x="112702" y="115449"/>
                  </a:lnTo>
                  <a:lnTo>
                    <a:pt x="103783" y="105842"/>
                  </a:lnTo>
                  <a:lnTo>
                    <a:pt x="94054" y="91516"/>
                  </a:lnTo>
                  <a:lnTo>
                    <a:pt x="85135" y="73988"/>
                  </a:lnTo>
                  <a:lnTo>
                    <a:pt x="80270" y="54606"/>
                  </a:lnTo>
                  <a:lnTo>
                    <a:pt x="82702" y="35224"/>
                  </a:lnTo>
                  <a:lnTo>
                    <a:pt x="94864" y="16853"/>
                  </a:lnTo>
                  <a:lnTo>
                    <a:pt x="120000" y="1348"/>
                  </a:lnTo>
                  <a:lnTo>
                    <a:pt x="120000" y="1179"/>
                  </a:lnTo>
                  <a:lnTo>
                    <a:pt x="120000" y="842"/>
                  </a:lnTo>
                  <a:lnTo>
                    <a:pt x="118378" y="505"/>
                  </a:lnTo>
                  <a:lnTo>
                    <a:pt x="113513" y="0"/>
                  </a:lnTo>
                  <a:lnTo>
                    <a:pt x="102972" y="0"/>
                  </a:lnTo>
                  <a:lnTo>
                    <a:pt x="88378" y="168"/>
                  </a:lnTo>
                  <a:lnTo>
                    <a:pt x="67297" y="1011"/>
                  </a:lnTo>
                  <a:lnTo>
                    <a:pt x="37297" y="235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66" name="Google Shape;3866;p32"/>
            <p:cNvSpPr/>
            <p:nvPr/>
          </p:nvSpPr>
          <p:spPr>
            <a:xfrm>
              <a:off x="6421437" y="5187950"/>
              <a:ext cx="36512" cy="139699"/>
            </a:xfrm>
            <a:custGeom>
              <a:rect b="b" l="l" r="r" t="t"/>
              <a:pathLst>
                <a:path extrusionOk="0" h="120000" w="120000">
                  <a:moveTo>
                    <a:pt x="120000" y="754"/>
                  </a:moveTo>
                  <a:lnTo>
                    <a:pt x="117014" y="1509"/>
                  </a:lnTo>
                  <a:lnTo>
                    <a:pt x="109253" y="4679"/>
                  </a:lnTo>
                  <a:lnTo>
                    <a:pt x="98507" y="11018"/>
                  </a:lnTo>
                  <a:lnTo>
                    <a:pt x="88358" y="21132"/>
                  </a:lnTo>
                  <a:lnTo>
                    <a:pt x="80000" y="36226"/>
                  </a:lnTo>
                  <a:lnTo>
                    <a:pt x="75820" y="57207"/>
                  </a:lnTo>
                  <a:lnTo>
                    <a:pt x="78208" y="84679"/>
                  </a:lnTo>
                  <a:lnTo>
                    <a:pt x="89552" y="120000"/>
                  </a:lnTo>
                  <a:lnTo>
                    <a:pt x="22089" y="120000"/>
                  </a:lnTo>
                  <a:lnTo>
                    <a:pt x="19701" y="116377"/>
                  </a:lnTo>
                  <a:lnTo>
                    <a:pt x="14328" y="106716"/>
                  </a:lnTo>
                  <a:lnTo>
                    <a:pt x="7761" y="92226"/>
                  </a:lnTo>
                  <a:lnTo>
                    <a:pt x="1791" y="74415"/>
                  </a:lnTo>
                  <a:lnTo>
                    <a:pt x="0" y="54792"/>
                  </a:lnTo>
                  <a:lnTo>
                    <a:pt x="4179" y="34867"/>
                  </a:lnTo>
                  <a:lnTo>
                    <a:pt x="16716" y="16150"/>
                  </a:lnTo>
                  <a:lnTo>
                    <a:pt x="39402" y="0"/>
                  </a:lnTo>
                  <a:lnTo>
                    <a:pt x="120000" y="75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67" name="Google Shape;3867;p32"/>
            <p:cNvSpPr/>
            <p:nvPr/>
          </p:nvSpPr>
          <p:spPr>
            <a:xfrm>
              <a:off x="6288087" y="5210175"/>
              <a:ext cx="23812" cy="109537"/>
            </a:xfrm>
            <a:custGeom>
              <a:rect b="b" l="l" r="r" t="t"/>
              <a:pathLst>
                <a:path extrusionOk="0" h="120000" w="120000">
                  <a:moveTo>
                    <a:pt x="38139" y="2315"/>
                  </a:moveTo>
                  <a:lnTo>
                    <a:pt x="34418" y="4630"/>
                  </a:lnTo>
                  <a:lnTo>
                    <a:pt x="26976" y="11382"/>
                  </a:lnTo>
                  <a:lnTo>
                    <a:pt x="16744" y="22186"/>
                  </a:lnTo>
                  <a:lnTo>
                    <a:pt x="5581" y="36463"/>
                  </a:lnTo>
                  <a:lnTo>
                    <a:pt x="0" y="53826"/>
                  </a:lnTo>
                  <a:lnTo>
                    <a:pt x="930" y="73697"/>
                  </a:lnTo>
                  <a:lnTo>
                    <a:pt x="10232" y="95884"/>
                  </a:lnTo>
                  <a:lnTo>
                    <a:pt x="33488" y="120000"/>
                  </a:lnTo>
                  <a:lnTo>
                    <a:pt x="115348" y="119035"/>
                  </a:lnTo>
                  <a:lnTo>
                    <a:pt x="111627" y="115369"/>
                  </a:lnTo>
                  <a:lnTo>
                    <a:pt x="104186" y="105723"/>
                  </a:lnTo>
                  <a:lnTo>
                    <a:pt x="93953" y="91254"/>
                  </a:lnTo>
                  <a:lnTo>
                    <a:pt x="85581" y="73697"/>
                  </a:lnTo>
                  <a:lnTo>
                    <a:pt x="80930" y="54405"/>
                  </a:lnTo>
                  <a:lnTo>
                    <a:pt x="82790" y="35112"/>
                  </a:lnTo>
                  <a:lnTo>
                    <a:pt x="94883" y="16784"/>
                  </a:lnTo>
                  <a:lnTo>
                    <a:pt x="120000" y="1350"/>
                  </a:lnTo>
                  <a:lnTo>
                    <a:pt x="120000" y="1157"/>
                  </a:lnTo>
                  <a:lnTo>
                    <a:pt x="120000" y="771"/>
                  </a:lnTo>
                  <a:lnTo>
                    <a:pt x="118139" y="385"/>
                  </a:lnTo>
                  <a:lnTo>
                    <a:pt x="113488" y="0"/>
                  </a:lnTo>
                  <a:lnTo>
                    <a:pt x="104186" y="0"/>
                  </a:lnTo>
                  <a:lnTo>
                    <a:pt x="89302" y="192"/>
                  </a:lnTo>
                  <a:lnTo>
                    <a:pt x="66976" y="964"/>
                  </a:lnTo>
                  <a:lnTo>
                    <a:pt x="38139" y="231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68" name="Google Shape;3868;p32"/>
            <p:cNvSpPr/>
            <p:nvPr/>
          </p:nvSpPr>
          <p:spPr>
            <a:xfrm>
              <a:off x="6289675" y="5218112"/>
              <a:ext cx="19049" cy="93662"/>
            </a:xfrm>
            <a:custGeom>
              <a:rect b="b" l="l" r="r" t="t"/>
              <a:pathLst>
                <a:path extrusionOk="0" h="120000" w="120000">
                  <a:moveTo>
                    <a:pt x="38181" y="2259"/>
                  </a:moveTo>
                  <a:lnTo>
                    <a:pt x="34909" y="4519"/>
                  </a:lnTo>
                  <a:lnTo>
                    <a:pt x="26181" y="11299"/>
                  </a:lnTo>
                  <a:lnTo>
                    <a:pt x="16363" y="22146"/>
                  </a:lnTo>
                  <a:lnTo>
                    <a:pt x="5454" y="36158"/>
                  </a:lnTo>
                  <a:lnTo>
                    <a:pt x="0" y="53559"/>
                  </a:lnTo>
                  <a:lnTo>
                    <a:pt x="1090" y="73672"/>
                  </a:lnTo>
                  <a:lnTo>
                    <a:pt x="10909" y="95819"/>
                  </a:lnTo>
                  <a:lnTo>
                    <a:pt x="33818" y="120000"/>
                  </a:lnTo>
                  <a:lnTo>
                    <a:pt x="115636" y="118644"/>
                  </a:lnTo>
                  <a:lnTo>
                    <a:pt x="112363" y="115254"/>
                  </a:lnTo>
                  <a:lnTo>
                    <a:pt x="104727" y="105536"/>
                  </a:lnTo>
                  <a:lnTo>
                    <a:pt x="94909" y="91299"/>
                  </a:lnTo>
                  <a:lnTo>
                    <a:pt x="86181" y="73672"/>
                  </a:lnTo>
                  <a:lnTo>
                    <a:pt x="80727" y="54463"/>
                  </a:lnTo>
                  <a:lnTo>
                    <a:pt x="82909" y="35028"/>
                  </a:lnTo>
                  <a:lnTo>
                    <a:pt x="94909" y="16723"/>
                  </a:lnTo>
                  <a:lnTo>
                    <a:pt x="120000" y="1355"/>
                  </a:lnTo>
                  <a:lnTo>
                    <a:pt x="120000" y="1129"/>
                  </a:lnTo>
                  <a:lnTo>
                    <a:pt x="120000" y="903"/>
                  </a:lnTo>
                  <a:lnTo>
                    <a:pt x="117818" y="451"/>
                  </a:lnTo>
                  <a:lnTo>
                    <a:pt x="113454" y="0"/>
                  </a:lnTo>
                  <a:lnTo>
                    <a:pt x="103636" y="0"/>
                  </a:lnTo>
                  <a:lnTo>
                    <a:pt x="89454" y="225"/>
                  </a:lnTo>
                  <a:lnTo>
                    <a:pt x="67636" y="903"/>
                  </a:lnTo>
                  <a:lnTo>
                    <a:pt x="38181" y="225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69" name="Google Shape;3869;p32"/>
            <p:cNvSpPr/>
            <p:nvPr/>
          </p:nvSpPr>
          <p:spPr>
            <a:xfrm>
              <a:off x="6291262" y="5226050"/>
              <a:ext cx="15875" cy="76199"/>
            </a:xfrm>
            <a:custGeom>
              <a:rect b="b" l="l" r="r" t="t"/>
              <a:pathLst>
                <a:path extrusionOk="0" h="120000" w="120000">
                  <a:moveTo>
                    <a:pt x="37826" y="2191"/>
                  </a:moveTo>
                  <a:lnTo>
                    <a:pt x="33913" y="4383"/>
                  </a:lnTo>
                  <a:lnTo>
                    <a:pt x="26086" y="11506"/>
                  </a:lnTo>
                  <a:lnTo>
                    <a:pt x="15652" y="22191"/>
                  </a:lnTo>
                  <a:lnTo>
                    <a:pt x="5217" y="36438"/>
                  </a:lnTo>
                  <a:lnTo>
                    <a:pt x="0" y="53698"/>
                  </a:lnTo>
                  <a:lnTo>
                    <a:pt x="0" y="73972"/>
                  </a:lnTo>
                  <a:lnTo>
                    <a:pt x="11739" y="96164"/>
                  </a:lnTo>
                  <a:lnTo>
                    <a:pt x="32608" y="120000"/>
                  </a:lnTo>
                  <a:lnTo>
                    <a:pt x="114782" y="119178"/>
                  </a:lnTo>
                  <a:lnTo>
                    <a:pt x="110869" y="115616"/>
                  </a:lnTo>
                  <a:lnTo>
                    <a:pt x="103043" y="105753"/>
                  </a:lnTo>
                  <a:lnTo>
                    <a:pt x="93913" y="91506"/>
                  </a:lnTo>
                  <a:lnTo>
                    <a:pt x="84782" y="73972"/>
                  </a:lnTo>
                  <a:lnTo>
                    <a:pt x="79565" y="54520"/>
                  </a:lnTo>
                  <a:lnTo>
                    <a:pt x="82173" y="35342"/>
                  </a:lnTo>
                  <a:lnTo>
                    <a:pt x="95217" y="16712"/>
                  </a:lnTo>
                  <a:lnTo>
                    <a:pt x="120000" y="1369"/>
                  </a:lnTo>
                  <a:lnTo>
                    <a:pt x="120000" y="1095"/>
                  </a:lnTo>
                  <a:lnTo>
                    <a:pt x="120000" y="821"/>
                  </a:lnTo>
                  <a:lnTo>
                    <a:pt x="117391" y="273"/>
                  </a:lnTo>
                  <a:lnTo>
                    <a:pt x="113478" y="0"/>
                  </a:lnTo>
                  <a:lnTo>
                    <a:pt x="104347" y="0"/>
                  </a:lnTo>
                  <a:lnTo>
                    <a:pt x="88695" y="0"/>
                  </a:lnTo>
                  <a:lnTo>
                    <a:pt x="66521" y="821"/>
                  </a:lnTo>
                  <a:lnTo>
                    <a:pt x="37826" y="2191"/>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70" name="Google Shape;3870;p32"/>
            <p:cNvSpPr/>
            <p:nvPr/>
          </p:nvSpPr>
          <p:spPr>
            <a:xfrm>
              <a:off x="6291262" y="5232400"/>
              <a:ext cx="12699" cy="61912"/>
            </a:xfrm>
            <a:custGeom>
              <a:rect b="b" l="l" r="r" t="t"/>
              <a:pathLst>
                <a:path extrusionOk="0" h="120000" w="120000">
                  <a:moveTo>
                    <a:pt x="37808" y="2420"/>
                  </a:moveTo>
                  <a:lnTo>
                    <a:pt x="34520" y="4841"/>
                  </a:lnTo>
                  <a:lnTo>
                    <a:pt x="26301" y="11412"/>
                  </a:lnTo>
                  <a:lnTo>
                    <a:pt x="16438" y="22132"/>
                  </a:lnTo>
                  <a:lnTo>
                    <a:pt x="6575" y="36311"/>
                  </a:lnTo>
                  <a:lnTo>
                    <a:pt x="0" y="53602"/>
                  </a:lnTo>
                  <a:lnTo>
                    <a:pt x="0" y="73659"/>
                  </a:lnTo>
                  <a:lnTo>
                    <a:pt x="11506" y="96138"/>
                  </a:lnTo>
                  <a:lnTo>
                    <a:pt x="32876" y="120000"/>
                  </a:lnTo>
                  <a:lnTo>
                    <a:pt x="115068" y="118962"/>
                  </a:lnTo>
                  <a:lnTo>
                    <a:pt x="111780" y="115504"/>
                  </a:lnTo>
                  <a:lnTo>
                    <a:pt x="103561" y="105475"/>
                  </a:lnTo>
                  <a:lnTo>
                    <a:pt x="92054" y="91642"/>
                  </a:lnTo>
                  <a:lnTo>
                    <a:pt x="83835" y="73659"/>
                  </a:lnTo>
                  <a:lnTo>
                    <a:pt x="78904" y="54639"/>
                  </a:lnTo>
                  <a:lnTo>
                    <a:pt x="82191" y="34927"/>
                  </a:lnTo>
                  <a:lnTo>
                    <a:pt x="93698" y="16945"/>
                  </a:lnTo>
                  <a:lnTo>
                    <a:pt x="119999" y="1383"/>
                  </a:lnTo>
                  <a:lnTo>
                    <a:pt x="119999" y="691"/>
                  </a:lnTo>
                  <a:lnTo>
                    <a:pt x="118356" y="345"/>
                  </a:lnTo>
                  <a:lnTo>
                    <a:pt x="113424" y="0"/>
                  </a:lnTo>
                  <a:lnTo>
                    <a:pt x="103561" y="0"/>
                  </a:lnTo>
                  <a:lnTo>
                    <a:pt x="87123" y="345"/>
                  </a:lnTo>
                  <a:lnTo>
                    <a:pt x="67397" y="1037"/>
                  </a:lnTo>
                  <a:lnTo>
                    <a:pt x="37808" y="242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71" name="Google Shape;3871;p32"/>
            <p:cNvSpPr/>
            <p:nvPr/>
          </p:nvSpPr>
          <p:spPr>
            <a:xfrm>
              <a:off x="6292850" y="5240337"/>
              <a:ext cx="9524" cy="44450"/>
            </a:xfrm>
            <a:custGeom>
              <a:rect b="b" l="l" r="r" t="t"/>
              <a:pathLst>
                <a:path extrusionOk="0" h="120000" w="120000">
                  <a:moveTo>
                    <a:pt x="36923" y="2343"/>
                  </a:moveTo>
                  <a:lnTo>
                    <a:pt x="34615" y="4687"/>
                  </a:lnTo>
                  <a:lnTo>
                    <a:pt x="25384" y="11250"/>
                  </a:lnTo>
                  <a:lnTo>
                    <a:pt x="13846" y="22031"/>
                  </a:lnTo>
                  <a:lnTo>
                    <a:pt x="4615" y="36093"/>
                  </a:lnTo>
                  <a:lnTo>
                    <a:pt x="0" y="53906"/>
                  </a:lnTo>
                  <a:lnTo>
                    <a:pt x="0" y="73593"/>
                  </a:lnTo>
                  <a:lnTo>
                    <a:pt x="9230" y="96093"/>
                  </a:lnTo>
                  <a:lnTo>
                    <a:pt x="32307" y="120000"/>
                  </a:lnTo>
                  <a:lnTo>
                    <a:pt x="115384" y="119062"/>
                  </a:lnTo>
                  <a:lnTo>
                    <a:pt x="113076" y="115781"/>
                  </a:lnTo>
                  <a:lnTo>
                    <a:pt x="103846" y="105937"/>
                  </a:lnTo>
                  <a:lnTo>
                    <a:pt x="94615" y="91406"/>
                  </a:lnTo>
                  <a:lnTo>
                    <a:pt x="85384" y="73593"/>
                  </a:lnTo>
                  <a:lnTo>
                    <a:pt x="80769" y="54375"/>
                  </a:lnTo>
                  <a:lnTo>
                    <a:pt x="83076" y="34687"/>
                  </a:lnTo>
                  <a:lnTo>
                    <a:pt x="94615" y="16406"/>
                  </a:lnTo>
                  <a:lnTo>
                    <a:pt x="120000" y="1406"/>
                  </a:lnTo>
                  <a:lnTo>
                    <a:pt x="120000" y="937"/>
                  </a:lnTo>
                  <a:lnTo>
                    <a:pt x="117692" y="468"/>
                  </a:lnTo>
                  <a:lnTo>
                    <a:pt x="113076" y="0"/>
                  </a:lnTo>
                  <a:lnTo>
                    <a:pt x="103846" y="0"/>
                  </a:lnTo>
                  <a:lnTo>
                    <a:pt x="90000" y="0"/>
                  </a:lnTo>
                  <a:lnTo>
                    <a:pt x="66923" y="937"/>
                  </a:lnTo>
                  <a:lnTo>
                    <a:pt x="36923" y="234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72" name="Google Shape;3872;p32"/>
            <p:cNvSpPr/>
            <p:nvPr/>
          </p:nvSpPr>
          <p:spPr>
            <a:xfrm>
              <a:off x="6423025" y="5195887"/>
              <a:ext cx="31750" cy="122237"/>
            </a:xfrm>
            <a:custGeom>
              <a:rect b="b" l="l" r="r" t="t"/>
              <a:pathLst>
                <a:path extrusionOk="0" h="120000" w="120000">
                  <a:moveTo>
                    <a:pt x="120000" y="865"/>
                  </a:moveTo>
                  <a:lnTo>
                    <a:pt x="117272" y="1731"/>
                  </a:lnTo>
                  <a:lnTo>
                    <a:pt x="108409" y="4848"/>
                  </a:lnTo>
                  <a:lnTo>
                    <a:pt x="98181" y="10909"/>
                  </a:lnTo>
                  <a:lnTo>
                    <a:pt x="87954" y="21298"/>
                  </a:lnTo>
                  <a:lnTo>
                    <a:pt x="79772" y="36363"/>
                  </a:lnTo>
                  <a:lnTo>
                    <a:pt x="75000" y="57316"/>
                  </a:lnTo>
                  <a:lnTo>
                    <a:pt x="78409" y="84848"/>
                  </a:lnTo>
                  <a:lnTo>
                    <a:pt x="89318" y="120000"/>
                  </a:lnTo>
                  <a:lnTo>
                    <a:pt x="21818" y="120000"/>
                  </a:lnTo>
                  <a:lnTo>
                    <a:pt x="19772" y="116536"/>
                  </a:lnTo>
                  <a:lnTo>
                    <a:pt x="13636" y="106839"/>
                  </a:lnTo>
                  <a:lnTo>
                    <a:pt x="7500" y="92294"/>
                  </a:lnTo>
                  <a:lnTo>
                    <a:pt x="2045" y="74458"/>
                  </a:lnTo>
                  <a:lnTo>
                    <a:pt x="0" y="54891"/>
                  </a:lnTo>
                  <a:lnTo>
                    <a:pt x="4090" y="34978"/>
                  </a:lnTo>
                  <a:lnTo>
                    <a:pt x="15681" y="16103"/>
                  </a:lnTo>
                  <a:lnTo>
                    <a:pt x="38863" y="0"/>
                  </a:lnTo>
                  <a:lnTo>
                    <a:pt x="120000" y="86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73" name="Google Shape;3873;p32"/>
            <p:cNvSpPr/>
            <p:nvPr/>
          </p:nvSpPr>
          <p:spPr>
            <a:xfrm>
              <a:off x="6424612" y="5205412"/>
              <a:ext cx="25399" cy="103186"/>
            </a:xfrm>
            <a:custGeom>
              <a:rect b="b" l="l" r="r" t="t"/>
              <a:pathLst>
                <a:path extrusionOk="0" h="120000" w="120000">
                  <a:moveTo>
                    <a:pt x="120000" y="810"/>
                  </a:moveTo>
                  <a:lnTo>
                    <a:pt x="116778" y="1621"/>
                  </a:lnTo>
                  <a:lnTo>
                    <a:pt x="109530" y="4864"/>
                  </a:lnTo>
                  <a:lnTo>
                    <a:pt x="99060" y="10945"/>
                  </a:lnTo>
                  <a:lnTo>
                    <a:pt x="88590" y="21081"/>
                  </a:lnTo>
                  <a:lnTo>
                    <a:pt x="79731" y="36283"/>
                  </a:lnTo>
                  <a:lnTo>
                    <a:pt x="75704" y="57162"/>
                  </a:lnTo>
                  <a:lnTo>
                    <a:pt x="78120" y="84729"/>
                  </a:lnTo>
                  <a:lnTo>
                    <a:pt x="90201" y="120000"/>
                  </a:lnTo>
                  <a:lnTo>
                    <a:pt x="21744" y="120000"/>
                  </a:lnTo>
                  <a:lnTo>
                    <a:pt x="19328" y="116554"/>
                  </a:lnTo>
                  <a:lnTo>
                    <a:pt x="13691" y="106824"/>
                  </a:lnTo>
                  <a:lnTo>
                    <a:pt x="7248" y="92229"/>
                  </a:lnTo>
                  <a:lnTo>
                    <a:pt x="1610" y="74391"/>
                  </a:lnTo>
                  <a:lnTo>
                    <a:pt x="0" y="54932"/>
                  </a:lnTo>
                  <a:lnTo>
                    <a:pt x="4026" y="35067"/>
                  </a:lnTo>
                  <a:lnTo>
                    <a:pt x="16107" y="16216"/>
                  </a:lnTo>
                  <a:lnTo>
                    <a:pt x="38657" y="0"/>
                  </a:lnTo>
                  <a:lnTo>
                    <a:pt x="120000" y="81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74" name="Google Shape;3874;p32"/>
            <p:cNvSpPr/>
            <p:nvPr/>
          </p:nvSpPr>
          <p:spPr>
            <a:xfrm>
              <a:off x="6426200" y="5213350"/>
              <a:ext cx="20636" cy="85724"/>
            </a:xfrm>
            <a:custGeom>
              <a:rect b="b" l="l" r="r" t="t"/>
              <a:pathLst>
                <a:path extrusionOk="0" h="120000" w="120000">
                  <a:moveTo>
                    <a:pt x="120000" y="979"/>
                  </a:moveTo>
                  <a:lnTo>
                    <a:pt x="117096" y="1714"/>
                  </a:lnTo>
                  <a:lnTo>
                    <a:pt x="109354" y="5142"/>
                  </a:lnTo>
                  <a:lnTo>
                    <a:pt x="99677" y="11020"/>
                  </a:lnTo>
                  <a:lnTo>
                    <a:pt x="88064" y="21306"/>
                  </a:lnTo>
                  <a:lnTo>
                    <a:pt x="80322" y="36244"/>
                  </a:lnTo>
                  <a:lnTo>
                    <a:pt x="76451" y="57306"/>
                  </a:lnTo>
                  <a:lnTo>
                    <a:pt x="78387" y="84979"/>
                  </a:lnTo>
                  <a:lnTo>
                    <a:pt x="90000" y="120000"/>
                  </a:lnTo>
                  <a:lnTo>
                    <a:pt x="22258" y="120000"/>
                  </a:lnTo>
                  <a:lnTo>
                    <a:pt x="20322" y="116571"/>
                  </a:lnTo>
                  <a:lnTo>
                    <a:pt x="14516" y="106775"/>
                  </a:lnTo>
                  <a:lnTo>
                    <a:pt x="7741" y="92326"/>
                  </a:lnTo>
                  <a:lnTo>
                    <a:pt x="1935" y="74448"/>
                  </a:lnTo>
                  <a:lnTo>
                    <a:pt x="0" y="54857"/>
                  </a:lnTo>
                  <a:lnTo>
                    <a:pt x="3870" y="35020"/>
                  </a:lnTo>
                  <a:lnTo>
                    <a:pt x="16451" y="16408"/>
                  </a:lnTo>
                  <a:lnTo>
                    <a:pt x="38709" y="0"/>
                  </a:lnTo>
                  <a:lnTo>
                    <a:pt x="120000" y="97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75" name="Google Shape;3875;p32"/>
            <p:cNvSpPr/>
            <p:nvPr/>
          </p:nvSpPr>
          <p:spPr>
            <a:xfrm>
              <a:off x="6426200" y="5221287"/>
              <a:ext cx="17461" cy="68262"/>
            </a:xfrm>
            <a:custGeom>
              <a:rect b="b" l="l" r="r" t="t"/>
              <a:pathLst>
                <a:path extrusionOk="0" h="120000" w="120000">
                  <a:moveTo>
                    <a:pt x="119999" y="925"/>
                  </a:moveTo>
                  <a:lnTo>
                    <a:pt x="116363" y="1850"/>
                  </a:lnTo>
                  <a:lnTo>
                    <a:pt x="107878" y="4935"/>
                  </a:lnTo>
                  <a:lnTo>
                    <a:pt x="98181" y="11105"/>
                  </a:lnTo>
                  <a:lnTo>
                    <a:pt x="87272" y="21285"/>
                  </a:lnTo>
                  <a:lnTo>
                    <a:pt x="80000" y="36401"/>
                  </a:lnTo>
                  <a:lnTo>
                    <a:pt x="75151" y="57069"/>
                  </a:lnTo>
                  <a:lnTo>
                    <a:pt x="77575" y="84832"/>
                  </a:lnTo>
                  <a:lnTo>
                    <a:pt x="88484" y="120000"/>
                  </a:lnTo>
                  <a:lnTo>
                    <a:pt x="21818" y="120000"/>
                  </a:lnTo>
                  <a:lnTo>
                    <a:pt x="19393" y="116606"/>
                  </a:lnTo>
                  <a:lnTo>
                    <a:pt x="13333" y="106735"/>
                  </a:lnTo>
                  <a:lnTo>
                    <a:pt x="7272" y="92236"/>
                  </a:lnTo>
                  <a:lnTo>
                    <a:pt x="2424" y="74652"/>
                  </a:lnTo>
                  <a:lnTo>
                    <a:pt x="0" y="54910"/>
                  </a:lnTo>
                  <a:lnTo>
                    <a:pt x="4848" y="35167"/>
                  </a:lnTo>
                  <a:lnTo>
                    <a:pt x="16969" y="16041"/>
                  </a:lnTo>
                  <a:lnTo>
                    <a:pt x="38787" y="0"/>
                  </a:lnTo>
                  <a:lnTo>
                    <a:pt x="119999" y="92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76" name="Google Shape;3876;p32"/>
            <p:cNvSpPr/>
            <p:nvPr/>
          </p:nvSpPr>
          <p:spPr>
            <a:xfrm>
              <a:off x="6427787" y="5230812"/>
              <a:ext cx="12699" cy="49211"/>
            </a:xfrm>
            <a:custGeom>
              <a:rect b="b" l="l" r="r" t="t"/>
              <a:pathLst>
                <a:path extrusionOk="0" h="120000" w="120000">
                  <a:moveTo>
                    <a:pt x="120000" y="836"/>
                  </a:moveTo>
                  <a:lnTo>
                    <a:pt x="116666" y="1672"/>
                  </a:lnTo>
                  <a:lnTo>
                    <a:pt x="110000" y="5017"/>
                  </a:lnTo>
                  <a:lnTo>
                    <a:pt x="98333" y="11289"/>
                  </a:lnTo>
                  <a:lnTo>
                    <a:pt x="88333" y="20905"/>
                  </a:lnTo>
                  <a:lnTo>
                    <a:pt x="80000" y="36376"/>
                  </a:lnTo>
                  <a:lnTo>
                    <a:pt x="76666" y="57282"/>
                  </a:lnTo>
                  <a:lnTo>
                    <a:pt x="78333" y="84878"/>
                  </a:lnTo>
                  <a:lnTo>
                    <a:pt x="90000" y="120000"/>
                  </a:lnTo>
                  <a:lnTo>
                    <a:pt x="21666" y="120000"/>
                  </a:lnTo>
                  <a:lnTo>
                    <a:pt x="20000" y="116655"/>
                  </a:lnTo>
                  <a:lnTo>
                    <a:pt x="13333" y="106620"/>
                  </a:lnTo>
                  <a:lnTo>
                    <a:pt x="6666" y="91986"/>
                  </a:lnTo>
                  <a:lnTo>
                    <a:pt x="1666" y="74425"/>
                  </a:lnTo>
                  <a:lnTo>
                    <a:pt x="0" y="54773"/>
                  </a:lnTo>
                  <a:lnTo>
                    <a:pt x="3333" y="35121"/>
                  </a:lnTo>
                  <a:lnTo>
                    <a:pt x="15000" y="16306"/>
                  </a:lnTo>
                  <a:lnTo>
                    <a:pt x="38333" y="0"/>
                  </a:lnTo>
                  <a:lnTo>
                    <a:pt x="120000" y="83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77" name="Google Shape;3877;p32"/>
            <p:cNvSpPr txBox="1"/>
            <p:nvPr/>
          </p:nvSpPr>
          <p:spPr>
            <a:xfrm>
              <a:off x="6261100" y="5218112"/>
              <a:ext cx="4762" cy="160337"/>
            </a:xfrm>
            <a:prstGeom prst="rect">
              <a:avLst/>
            </a:pr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78" name="Google Shape;3878;p32"/>
            <p:cNvSpPr/>
            <p:nvPr/>
          </p:nvSpPr>
          <p:spPr>
            <a:xfrm>
              <a:off x="6318250" y="5214937"/>
              <a:ext cx="61912" cy="74611"/>
            </a:xfrm>
            <a:custGeom>
              <a:rect b="b" l="l" r="r" t="t"/>
              <a:pathLst>
                <a:path extrusionOk="0" h="120000" w="120000">
                  <a:moveTo>
                    <a:pt x="11186" y="11196"/>
                  </a:moveTo>
                  <a:lnTo>
                    <a:pt x="10169" y="13779"/>
                  </a:lnTo>
                  <a:lnTo>
                    <a:pt x="7796" y="20382"/>
                  </a:lnTo>
                  <a:lnTo>
                    <a:pt x="5084" y="30717"/>
                  </a:lnTo>
                  <a:lnTo>
                    <a:pt x="2372" y="44497"/>
                  </a:lnTo>
                  <a:lnTo>
                    <a:pt x="338" y="60861"/>
                  </a:lnTo>
                  <a:lnTo>
                    <a:pt x="0" y="79234"/>
                  </a:lnTo>
                  <a:lnTo>
                    <a:pt x="2033" y="99043"/>
                  </a:lnTo>
                  <a:lnTo>
                    <a:pt x="7118" y="119999"/>
                  </a:lnTo>
                  <a:lnTo>
                    <a:pt x="7118" y="119138"/>
                  </a:lnTo>
                  <a:lnTo>
                    <a:pt x="7118" y="116267"/>
                  </a:lnTo>
                  <a:lnTo>
                    <a:pt x="7118" y="111961"/>
                  </a:lnTo>
                  <a:lnTo>
                    <a:pt x="7118" y="106794"/>
                  </a:lnTo>
                  <a:lnTo>
                    <a:pt x="7796" y="99904"/>
                  </a:lnTo>
                  <a:lnTo>
                    <a:pt x="9152" y="93014"/>
                  </a:lnTo>
                  <a:lnTo>
                    <a:pt x="10508" y="84976"/>
                  </a:lnTo>
                  <a:lnTo>
                    <a:pt x="12542" y="76650"/>
                  </a:lnTo>
                  <a:lnTo>
                    <a:pt x="15593" y="68612"/>
                  </a:lnTo>
                  <a:lnTo>
                    <a:pt x="19322" y="60574"/>
                  </a:lnTo>
                  <a:lnTo>
                    <a:pt x="23728" y="53110"/>
                  </a:lnTo>
                  <a:lnTo>
                    <a:pt x="29830" y="45933"/>
                  </a:lnTo>
                  <a:lnTo>
                    <a:pt x="36949" y="39904"/>
                  </a:lnTo>
                  <a:lnTo>
                    <a:pt x="45084" y="34736"/>
                  </a:lnTo>
                  <a:lnTo>
                    <a:pt x="55254" y="31291"/>
                  </a:lnTo>
                  <a:lnTo>
                    <a:pt x="66779" y="29282"/>
                  </a:lnTo>
                  <a:lnTo>
                    <a:pt x="67457" y="28708"/>
                  </a:lnTo>
                  <a:lnTo>
                    <a:pt x="69491" y="27559"/>
                  </a:lnTo>
                  <a:lnTo>
                    <a:pt x="72881" y="25263"/>
                  </a:lnTo>
                  <a:lnTo>
                    <a:pt x="78305" y="22392"/>
                  </a:lnTo>
                  <a:lnTo>
                    <a:pt x="85423" y="18947"/>
                  </a:lnTo>
                  <a:lnTo>
                    <a:pt x="94915" y="14928"/>
                  </a:lnTo>
                  <a:lnTo>
                    <a:pt x="106440" y="10047"/>
                  </a:lnTo>
                  <a:lnTo>
                    <a:pt x="119999" y="4880"/>
                  </a:lnTo>
                  <a:lnTo>
                    <a:pt x="119322" y="4593"/>
                  </a:lnTo>
                  <a:lnTo>
                    <a:pt x="117288" y="4306"/>
                  </a:lnTo>
                  <a:lnTo>
                    <a:pt x="114237" y="3732"/>
                  </a:lnTo>
                  <a:lnTo>
                    <a:pt x="109830" y="3157"/>
                  </a:lnTo>
                  <a:lnTo>
                    <a:pt x="104406" y="2296"/>
                  </a:lnTo>
                  <a:lnTo>
                    <a:pt x="98305" y="1722"/>
                  </a:lnTo>
                  <a:lnTo>
                    <a:pt x="91186" y="1148"/>
                  </a:lnTo>
                  <a:lnTo>
                    <a:pt x="83389" y="287"/>
                  </a:lnTo>
                  <a:lnTo>
                    <a:pt x="75254" y="0"/>
                  </a:lnTo>
                  <a:lnTo>
                    <a:pt x="66779" y="287"/>
                  </a:lnTo>
                  <a:lnTo>
                    <a:pt x="57627" y="861"/>
                  </a:lnTo>
                  <a:lnTo>
                    <a:pt x="48474" y="1722"/>
                  </a:lnTo>
                  <a:lnTo>
                    <a:pt x="38983" y="3157"/>
                  </a:lnTo>
                  <a:lnTo>
                    <a:pt x="29491" y="5167"/>
                  </a:lnTo>
                  <a:lnTo>
                    <a:pt x="20000" y="7751"/>
                  </a:lnTo>
                  <a:lnTo>
                    <a:pt x="11186" y="1119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79" name="Google Shape;3879;p32"/>
            <p:cNvSpPr/>
            <p:nvPr/>
          </p:nvSpPr>
          <p:spPr>
            <a:xfrm>
              <a:off x="6230937" y="5270500"/>
              <a:ext cx="50799" cy="12699"/>
            </a:xfrm>
            <a:custGeom>
              <a:rect b="b" l="l" r="r" t="t"/>
              <a:pathLst>
                <a:path extrusionOk="0" h="120000" w="120000">
                  <a:moveTo>
                    <a:pt x="0" y="75949"/>
                  </a:moveTo>
                  <a:lnTo>
                    <a:pt x="0" y="74430"/>
                  </a:lnTo>
                  <a:lnTo>
                    <a:pt x="1241" y="69873"/>
                  </a:lnTo>
                  <a:lnTo>
                    <a:pt x="2482" y="63797"/>
                  </a:lnTo>
                  <a:lnTo>
                    <a:pt x="4551" y="54683"/>
                  </a:lnTo>
                  <a:lnTo>
                    <a:pt x="7448" y="45569"/>
                  </a:lnTo>
                  <a:lnTo>
                    <a:pt x="10758" y="36455"/>
                  </a:lnTo>
                  <a:lnTo>
                    <a:pt x="15310" y="27341"/>
                  </a:lnTo>
                  <a:lnTo>
                    <a:pt x="21103" y="18227"/>
                  </a:lnTo>
                  <a:lnTo>
                    <a:pt x="28551" y="9113"/>
                  </a:lnTo>
                  <a:lnTo>
                    <a:pt x="36413" y="3037"/>
                  </a:lnTo>
                  <a:lnTo>
                    <a:pt x="46344" y="0"/>
                  </a:lnTo>
                  <a:lnTo>
                    <a:pt x="57517" y="0"/>
                  </a:lnTo>
                  <a:lnTo>
                    <a:pt x="70344" y="3037"/>
                  </a:lnTo>
                  <a:lnTo>
                    <a:pt x="84827" y="12151"/>
                  </a:lnTo>
                  <a:lnTo>
                    <a:pt x="101379" y="24303"/>
                  </a:lnTo>
                  <a:lnTo>
                    <a:pt x="120000" y="42531"/>
                  </a:lnTo>
                  <a:lnTo>
                    <a:pt x="117103" y="68354"/>
                  </a:lnTo>
                  <a:lnTo>
                    <a:pt x="116275" y="66835"/>
                  </a:lnTo>
                  <a:lnTo>
                    <a:pt x="113379" y="63797"/>
                  </a:lnTo>
                  <a:lnTo>
                    <a:pt x="108827" y="59240"/>
                  </a:lnTo>
                  <a:lnTo>
                    <a:pt x="103034" y="53164"/>
                  </a:lnTo>
                  <a:lnTo>
                    <a:pt x="96000" y="47088"/>
                  </a:lnTo>
                  <a:lnTo>
                    <a:pt x="87724" y="41012"/>
                  </a:lnTo>
                  <a:lnTo>
                    <a:pt x="79034" y="36455"/>
                  </a:lnTo>
                  <a:lnTo>
                    <a:pt x="69103" y="33417"/>
                  </a:lnTo>
                  <a:lnTo>
                    <a:pt x="59586" y="31898"/>
                  </a:lnTo>
                  <a:lnTo>
                    <a:pt x="49655" y="31898"/>
                  </a:lnTo>
                  <a:lnTo>
                    <a:pt x="39724" y="34936"/>
                  </a:lnTo>
                  <a:lnTo>
                    <a:pt x="30620" y="42531"/>
                  </a:lnTo>
                  <a:lnTo>
                    <a:pt x="21517" y="54683"/>
                  </a:lnTo>
                  <a:lnTo>
                    <a:pt x="13241" y="69873"/>
                  </a:lnTo>
                  <a:lnTo>
                    <a:pt x="6206" y="92658"/>
                  </a:lnTo>
                  <a:lnTo>
                    <a:pt x="0" y="120000"/>
                  </a:lnTo>
                  <a:lnTo>
                    <a:pt x="0" y="7594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80" name="Google Shape;3880;p32"/>
            <p:cNvSpPr/>
            <p:nvPr/>
          </p:nvSpPr>
          <p:spPr>
            <a:xfrm>
              <a:off x="6230937" y="5237162"/>
              <a:ext cx="50799" cy="14287"/>
            </a:xfrm>
            <a:custGeom>
              <a:rect b="b" l="l" r="r" t="t"/>
              <a:pathLst>
                <a:path extrusionOk="0" h="120000" w="120000">
                  <a:moveTo>
                    <a:pt x="0" y="75949"/>
                  </a:moveTo>
                  <a:lnTo>
                    <a:pt x="0" y="74430"/>
                  </a:lnTo>
                  <a:lnTo>
                    <a:pt x="1241" y="69873"/>
                  </a:lnTo>
                  <a:lnTo>
                    <a:pt x="2482" y="63797"/>
                  </a:lnTo>
                  <a:lnTo>
                    <a:pt x="4551" y="54683"/>
                  </a:lnTo>
                  <a:lnTo>
                    <a:pt x="7448" y="45569"/>
                  </a:lnTo>
                  <a:lnTo>
                    <a:pt x="10758" y="36455"/>
                  </a:lnTo>
                  <a:lnTo>
                    <a:pt x="15310" y="25822"/>
                  </a:lnTo>
                  <a:lnTo>
                    <a:pt x="21103" y="16708"/>
                  </a:lnTo>
                  <a:lnTo>
                    <a:pt x="28551" y="9113"/>
                  </a:lnTo>
                  <a:lnTo>
                    <a:pt x="36413" y="3037"/>
                  </a:lnTo>
                  <a:lnTo>
                    <a:pt x="46344" y="0"/>
                  </a:lnTo>
                  <a:lnTo>
                    <a:pt x="57517" y="0"/>
                  </a:lnTo>
                  <a:lnTo>
                    <a:pt x="70344" y="3037"/>
                  </a:lnTo>
                  <a:lnTo>
                    <a:pt x="84827" y="10632"/>
                  </a:lnTo>
                  <a:lnTo>
                    <a:pt x="101379" y="24303"/>
                  </a:lnTo>
                  <a:lnTo>
                    <a:pt x="120000" y="42531"/>
                  </a:lnTo>
                  <a:lnTo>
                    <a:pt x="117103" y="66835"/>
                  </a:lnTo>
                  <a:lnTo>
                    <a:pt x="116275" y="65316"/>
                  </a:lnTo>
                  <a:lnTo>
                    <a:pt x="113379" y="62278"/>
                  </a:lnTo>
                  <a:lnTo>
                    <a:pt x="108827" y="57721"/>
                  </a:lnTo>
                  <a:lnTo>
                    <a:pt x="103034" y="51645"/>
                  </a:lnTo>
                  <a:lnTo>
                    <a:pt x="96000" y="47088"/>
                  </a:lnTo>
                  <a:lnTo>
                    <a:pt x="87724" y="41012"/>
                  </a:lnTo>
                  <a:lnTo>
                    <a:pt x="79034" y="36455"/>
                  </a:lnTo>
                  <a:lnTo>
                    <a:pt x="69103" y="31898"/>
                  </a:lnTo>
                  <a:lnTo>
                    <a:pt x="59586" y="30379"/>
                  </a:lnTo>
                  <a:lnTo>
                    <a:pt x="49655" y="31898"/>
                  </a:lnTo>
                  <a:lnTo>
                    <a:pt x="39724" y="34936"/>
                  </a:lnTo>
                  <a:lnTo>
                    <a:pt x="30620" y="42531"/>
                  </a:lnTo>
                  <a:lnTo>
                    <a:pt x="21517" y="54683"/>
                  </a:lnTo>
                  <a:lnTo>
                    <a:pt x="13241" y="69873"/>
                  </a:lnTo>
                  <a:lnTo>
                    <a:pt x="6206" y="92658"/>
                  </a:lnTo>
                  <a:lnTo>
                    <a:pt x="0" y="120000"/>
                  </a:lnTo>
                  <a:lnTo>
                    <a:pt x="0" y="7594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81" name="Google Shape;3881;p32"/>
            <p:cNvSpPr/>
            <p:nvPr/>
          </p:nvSpPr>
          <p:spPr>
            <a:xfrm>
              <a:off x="6278562" y="5221287"/>
              <a:ext cx="82550" cy="152399"/>
            </a:xfrm>
            <a:custGeom>
              <a:rect b="b" l="l" r="r" t="t"/>
              <a:pathLst>
                <a:path extrusionOk="0" h="120000" w="120000">
                  <a:moveTo>
                    <a:pt x="0" y="0"/>
                  </a:moveTo>
                  <a:lnTo>
                    <a:pt x="0" y="116129"/>
                  </a:lnTo>
                  <a:lnTo>
                    <a:pt x="36332" y="120000"/>
                  </a:lnTo>
                  <a:lnTo>
                    <a:pt x="34797" y="104377"/>
                  </a:lnTo>
                  <a:lnTo>
                    <a:pt x="120000" y="111428"/>
                  </a:lnTo>
                  <a:lnTo>
                    <a:pt x="118464" y="105207"/>
                  </a:lnTo>
                  <a:lnTo>
                    <a:pt x="59360" y="101198"/>
                  </a:lnTo>
                  <a:lnTo>
                    <a:pt x="57825" y="87788"/>
                  </a:lnTo>
                  <a:lnTo>
                    <a:pt x="17398" y="87788"/>
                  </a:lnTo>
                  <a:lnTo>
                    <a:pt x="16375" y="86129"/>
                  </a:lnTo>
                  <a:lnTo>
                    <a:pt x="13560" y="81152"/>
                  </a:lnTo>
                  <a:lnTo>
                    <a:pt x="9978" y="73271"/>
                  </a:lnTo>
                  <a:lnTo>
                    <a:pt x="6396" y="62903"/>
                  </a:lnTo>
                  <a:lnTo>
                    <a:pt x="3582" y="50460"/>
                  </a:lnTo>
                  <a:lnTo>
                    <a:pt x="2558" y="36221"/>
                  </a:lnTo>
                  <a:lnTo>
                    <a:pt x="4861" y="20599"/>
                  </a:lnTo>
                  <a:lnTo>
                    <a:pt x="10234" y="4009"/>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82" name="Google Shape;3882;p32"/>
            <p:cNvSpPr/>
            <p:nvPr/>
          </p:nvSpPr>
          <p:spPr>
            <a:xfrm>
              <a:off x="6319837" y="5186362"/>
              <a:ext cx="106362" cy="20636"/>
            </a:xfrm>
            <a:custGeom>
              <a:rect b="b" l="l" r="r" t="t"/>
              <a:pathLst>
                <a:path extrusionOk="0" h="120000" w="120000">
                  <a:moveTo>
                    <a:pt x="0" y="120000"/>
                  </a:moveTo>
                  <a:lnTo>
                    <a:pt x="596" y="118983"/>
                  </a:lnTo>
                  <a:lnTo>
                    <a:pt x="2781" y="114915"/>
                  </a:lnTo>
                  <a:lnTo>
                    <a:pt x="5761" y="109830"/>
                  </a:lnTo>
                  <a:lnTo>
                    <a:pt x="9933" y="102711"/>
                  </a:lnTo>
                  <a:lnTo>
                    <a:pt x="15298" y="94576"/>
                  </a:lnTo>
                  <a:lnTo>
                    <a:pt x="21258" y="86440"/>
                  </a:lnTo>
                  <a:lnTo>
                    <a:pt x="28410" y="77288"/>
                  </a:lnTo>
                  <a:lnTo>
                    <a:pt x="35960" y="70169"/>
                  </a:lnTo>
                  <a:lnTo>
                    <a:pt x="44503" y="63050"/>
                  </a:lnTo>
                  <a:lnTo>
                    <a:pt x="53642" y="57966"/>
                  </a:lnTo>
                  <a:lnTo>
                    <a:pt x="63377" y="53898"/>
                  </a:lnTo>
                  <a:lnTo>
                    <a:pt x="73311" y="52881"/>
                  </a:lnTo>
                  <a:lnTo>
                    <a:pt x="83841" y="53898"/>
                  </a:lnTo>
                  <a:lnTo>
                    <a:pt x="94569" y="58983"/>
                  </a:lnTo>
                  <a:lnTo>
                    <a:pt x="105496" y="67118"/>
                  </a:lnTo>
                  <a:lnTo>
                    <a:pt x="116622" y="79322"/>
                  </a:lnTo>
                  <a:lnTo>
                    <a:pt x="120000" y="0"/>
                  </a:lnTo>
                  <a:lnTo>
                    <a:pt x="119205" y="0"/>
                  </a:lnTo>
                  <a:lnTo>
                    <a:pt x="116622" y="0"/>
                  </a:lnTo>
                  <a:lnTo>
                    <a:pt x="112450" y="0"/>
                  </a:lnTo>
                  <a:lnTo>
                    <a:pt x="107284" y="1016"/>
                  </a:lnTo>
                  <a:lnTo>
                    <a:pt x="100728" y="2033"/>
                  </a:lnTo>
                  <a:lnTo>
                    <a:pt x="93377" y="3050"/>
                  </a:lnTo>
                  <a:lnTo>
                    <a:pt x="85033" y="6101"/>
                  </a:lnTo>
                  <a:lnTo>
                    <a:pt x="76092" y="8135"/>
                  </a:lnTo>
                  <a:lnTo>
                    <a:pt x="66556" y="12203"/>
                  </a:lnTo>
                  <a:lnTo>
                    <a:pt x="56622" y="16271"/>
                  </a:lnTo>
                  <a:lnTo>
                    <a:pt x="46688" y="21355"/>
                  </a:lnTo>
                  <a:lnTo>
                    <a:pt x="36953" y="28474"/>
                  </a:lnTo>
                  <a:lnTo>
                    <a:pt x="27019" y="36610"/>
                  </a:lnTo>
                  <a:lnTo>
                    <a:pt x="17483" y="45762"/>
                  </a:lnTo>
                  <a:lnTo>
                    <a:pt x="8344" y="55932"/>
                  </a:lnTo>
                  <a:lnTo>
                    <a:pt x="0" y="68135"/>
                  </a:lnTo>
                  <a:lnTo>
                    <a:pt x="0"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83" name="Google Shape;3883;p32"/>
            <p:cNvSpPr/>
            <p:nvPr/>
          </p:nvSpPr>
          <p:spPr>
            <a:xfrm>
              <a:off x="6257925" y="5376862"/>
              <a:ext cx="179386" cy="60324"/>
            </a:xfrm>
            <a:custGeom>
              <a:rect b="b" l="l" r="r" t="t"/>
              <a:pathLst>
                <a:path extrusionOk="0" h="120000" w="120000">
                  <a:moveTo>
                    <a:pt x="50737" y="116083"/>
                  </a:moveTo>
                  <a:lnTo>
                    <a:pt x="50973" y="115727"/>
                  </a:lnTo>
                  <a:lnTo>
                    <a:pt x="51681" y="115014"/>
                  </a:lnTo>
                  <a:lnTo>
                    <a:pt x="52743" y="113590"/>
                  </a:lnTo>
                  <a:lnTo>
                    <a:pt x="54159" y="111810"/>
                  </a:lnTo>
                  <a:lnTo>
                    <a:pt x="55929" y="109673"/>
                  </a:lnTo>
                  <a:lnTo>
                    <a:pt x="57935" y="107181"/>
                  </a:lnTo>
                  <a:lnTo>
                    <a:pt x="60058" y="103620"/>
                  </a:lnTo>
                  <a:lnTo>
                    <a:pt x="62300" y="100415"/>
                  </a:lnTo>
                  <a:lnTo>
                    <a:pt x="64778" y="96854"/>
                  </a:lnTo>
                  <a:lnTo>
                    <a:pt x="67020" y="92581"/>
                  </a:lnTo>
                  <a:lnTo>
                    <a:pt x="69262" y="88308"/>
                  </a:lnTo>
                  <a:lnTo>
                    <a:pt x="71504" y="83679"/>
                  </a:lnTo>
                  <a:lnTo>
                    <a:pt x="73510" y="79050"/>
                  </a:lnTo>
                  <a:lnTo>
                    <a:pt x="75280" y="74065"/>
                  </a:lnTo>
                  <a:lnTo>
                    <a:pt x="76814" y="68724"/>
                  </a:lnTo>
                  <a:lnTo>
                    <a:pt x="78112" y="63738"/>
                  </a:lnTo>
                  <a:lnTo>
                    <a:pt x="0" y="6053"/>
                  </a:lnTo>
                  <a:lnTo>
                    <a:pt x="6017" y="0"/>
                  </a:lnTo>
                  <a:lnTo>
                    <a:pt x="120000" y="84391"/>
                  </a:lnTo>
                  <a:lnTo>
                    <a:pt x="115280" y="92581"/>
                  </a:lnTo>
                  <a:lnTo>
                    <a:pt x="82359" y="66943"/>
                  </a:lnTo>
                  <a:lnTo>
                    <a:pt x="82241" y="67299"/>
                  </a:lnTo>
                  <a:lnTo>
                    <a:pt x="82005" y="68367"/>
                  </a:lnTo>
                  <a:lnTo>
                    <a:pt x="81533" y="69792"/>
                  </a:lnTo>
                  <a:lnTo>
                    <a:pt x="80825" y="71928"/>
                  </a:lnTo>
                  <a:lnTo>
                    <a:pt x="80000" y="75133"/>
                  </a:lnTo>
                  <a:lnTo>
                    <a:pt x="78820" y="77982"/>
                  </a:lnTo>
                  <a:lnTo>
                    <a:pt x="77522" y="81543"/>
                  </a:lnTo>
                  <a:lnTo>
                    <a:pt x="75752" y="85103"/>
                  </a:lnTo>
                  <a:lnTo>
                    <a:pt x="73864" y="89020"/>
                  </a:lnTo>
                  <a:lnTo>
                    <a:pt x="71858" y="93649"/>
                  </a:lnTo>
                  <a:lnTo>
                    <a:pt x="69262" y="97922"/>
                  </a:lnTo>
                  <a:lnTo>
                    <a:pt x="66666" y="102195"/>
                  </a:lnTo>
                  <a:lnTo>
                    <a:pt x="63716" y="107181"/>
                  </a:lnTo>
                  <a:lnTo>
                    <a:pt x="60294" y="111454"/>
                  </a:lnTo>
                  <a:lnTo>
                    <a:pt x="56637" y="115727"/>
                  </a:lnTo>
                  <a:lnTo>
                    <a:pt x="52743" y="120000"/>
                  </a:lnTo>
                  <a:lnTo>
                    <a:pt x="50737" y="11608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84" name="Google Shape;3884;p32"/>
            <p:cNvSpPr/>
            <p:nvPr/>
          </p:nvSpPr>
          <p:spPr>
            <a:xfrm>
              <a:off x="6219825" y="5392737"/>
              <a:ext cx="184149" cy="53974"/>
            </a:xfrm>
            <a:custGeom>
              <a:rect b="b" l="l" r="r" t="t"/>
              <a:pathLst>
                <a:path extrusionOk="0" h="120000" w="120000">
                  <a:moveTo>
                    <a:pt x="0" y="0"/>
                  </a:moveTo>
                  <a:lnTo>
                    <a:pt x="117335" y="120000"/>
                  </a:lnTo>
                  <a:lnTo>
                    <a:pt x="120000" y="120000"/>
                  </a:lnTo>
                  <a:lnTo>
                    <a:pt x="3590" y="0"/>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85" name="Google Shape;3885;p32"/>
            <p:cNvSpPr/>
            <p:nvPr/>
          </p:nvSpPr>
          <p:spPr>
            <a:xfrm>
              <a:off x="6251575" y="5386387"/>
              <a:ext cx="179386" cy="47625"/>
            </a:xfrm>
            <a:custGeom>
              <a:rect b="b" l="l" r="r" t="t"/>
              <a:pathLst>
                <a:path extrusionOk="0" h="120000" w="120000">
                  <a:moveTo>
                    <a:pt x="0" y="444"/>
                  </a:moveTo>
                  <a:lnTo>
                    <a:pt x="117419" y="120000"/>
                  </a:lnTo>
                  <a:lnTo>
                    <a:pt x="120000" y="119555"/>
                  </a:lnTo>
                  <a:lnTo>
                    <a:pt x="3636" y="0"/>
                  </a:lnTo>
                  <a:lnTo>
                    <a:pt x="0" y="44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86" name="Google Shape;3886;p32"/>
            <p:cNvSpPr/>
            <p:nvPr/>
          </p:nvSpPr>
          <p:spPr>
            <a:xfrm>
              <a:off x="6237287" y="5387975"/>
              <a:ext cx="180975" cy="52387"/>
            </a:xfrm>
            <a:custGeom>
              <a:rect b="b" l="l" r="r" t="t"/>
              <a:pathLst>
                <a:path extrusionOk="0" h="120000" w="120000">
                  <a:moveTo>
                    <a:pt x="0" y="0"/>
                  </a:moveTo>
                  <a:lnTo>
                    <a:pt x="117782" y="120000"/>
                  </a:lnTo>
                  <a:lnTo>
                    <a:pt x="120000" y="117190"/>
                  </a:lnTo>
                  <a:lnTo>
                    <a:pt x="3501" y="0"/>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887" name="Google Shape;3887;p32"/>
          <p:cNvGrpSpPr/>
          <p:nvPr/>
        </p:nvGrpSpPr>
        <p:grpSpPr>
          <a:xfrm>
            <a:off x="5424487" y="4926012"/>
            <a:ext cx="338136" cy="282574"/>
            <a:chOff x="6189662" y="5181600"/>
            <a:chExt cx="338136" cy="282574"/>
          </a:xfrm>
        </p:grpSpPr>
        <p:sp>
          <p:nvSpPr>
            <p:cNvPr id="3888" name="Google Shape;3888;p32"/>
            <p:cNvSpPr/>
            <p:nvPr/>
          </p:nvSpPr>
          <p:spPr>
            <a:xfrm>
              <a:off x="6189662" y="5181600"/>
              <a:ext cx="338136" cy="282574"/>
            </a:xfrm>
            <a:custGeom>
              <a:rect b="b" l="l" r="r" t="t"/>
              <a:pathLst>
                <a:path extrusionOk="0" h="120000" w="120000">
                  <a:moveTo>
                    <a:pt x="32493" y="15915"/>
                  </a:moveTo>
                  <a:lnTo>
                    <a:pt x="33810" y="8592"/>
                  </a:lnTo>
                  <a:lnTo>
                    <a:pt x="33873" y="8592"/>
                  </a:lnTo>
                  <a:lnTo>
                    <a:pt x="34124" y="8518"/>
                  </a:lnTo>
                  <a:lnTo>
                    <a:pt x="34438" y="8368"/>
                  </a:lnTo>
                  <a:lnTo>
                    <a:pt x="34814" y="8219"/>
                  </a:lnTo>
                  <a:lnTo>
                    <a:pt x="35378" y="7995"/>
                  </a:lnTo>
                  <a:lnTo>
                    <a:pt x="36006" y="7696"/>
                  </a:lnTo>
                  <a:lnTo>
                    <a:pt x="36759" y="7471"/>
                  </a:lnTo>
                  <a:lnTo>
                    <a:pt x="37762" y="7098"/>
                  </a:lnTo>
                  <a:lnTo>
                    <a:pt x="38766" y="6724"/>
                  </a:lnTo>
                  <a:lnTo>
                    <a:pt x="39895" y="6351"/>
                  </a:lnTo>
                  <a:lnTo>
                    <a:pt x="41150" y="5977"/>
                  </a:lnTo>
                  <a:lnTo>
                    <a:pt x="42592" y="5603"/>
                  </a:lnTo>
                  <a:lnTo>
                    <a:pt x="44098" y="5230"/>
                  </a:lnTo>
                  <a:lnTo>
                    <a:pt x="45791" y="4782"/>
                  </a:lnTo>
                  <a:lnTo>
                    <a:pt x="47548" y="4333"/>
                  </a:lnTo>
                  <a:lnTo>
                    <a:pt x="49492" y="3885"/>
                  </a:lnTo>
                  <a:lnTo>
                    <a:pt x="51437" y="3437"/>
                  </a:lnTo>
                  <a:lnTo>
                    <a:pt x="53633" y="3063"/>
                  </a:lnTo>
                  <a:lnTo>
                    <a:pt x="55953" y="2689"/>
                  </a:lnTo>
                  <a:lnTo>
                    <a:pt x="58274" y="2316"/>
                  </a:lnTo>
                  <a:lnTo>
                    <a:pt x="60846" y="1942"/>
                  </a:lnTo>
                  <a:lnTo>
                    <a:pt x="63544" y="1569"/>
                  </a:lnTo>
                  <a:lnTo>
                    <a:pt x="66241" y="1270"/>
                  </a:lnTo>
                  <a:lnTo>
                    <a:pt x="69189" y="971"/>
                  </a:lnTo>
                  <a:lnTo>
                    <a:pt x="72263" y="747"/>
                  </a:lnTo>
                  <a:lnTo>
                    <a:pt x="75399" y="448"/>
                  </a:lnTo>
                  <a:lnTo>
                    <a:pt x="78724" y="224"/>
                  </a:lnTo>
                  <a:lnTo>
                    <a:pt x="82111" y="74"/>
                  </a:lnTo>
                  <a:lnTo>
                    <a:pt x="85687" y="0"/>
                  </a:lnTo>
                  <a:lnTo>
                    <a:pt x="89388" y="0"/>
                  </a:lnTo>
                  <a:lnTo>
                    <a:pt x="93152" y="0"/>
                  </a:lnTo>
                  <a:lnTo>
                    <a:pt x="97104" y="74"/>
                  </a:lnTo>
                  <a:lnTo>
                    <a:pt x="101369" y="2914"/>
                  </a:lnTo>
                  <a:lnTo>
                    <a:pt x="100428" y="16513"/>
                  </a:lnTo>
                  <a:lnTo>
                    <a:pt x="100742" y="16662"/>
                  </a:lnTo>
                  <a:lnTo>
                    <a:pt x="101620" y="17185"/>
                  </a:lnTo>
                  <a:lnTo>
                    <a:pt x="102875" y="18156"/>
                  </a:lnTo>
                  <a:lnTo>
                    <a:pt x="104317" y="19427"/>
                  </a:lnTo>
                  <a:lnTo>
                    <a:pt x="105886" y="21220"/>
                  </a:lnTo>
                  <a:lnTo>
                    <a:pt x="107203" y="23312"/>
                  </a:lnTo>
                  <a:lnTo>
                    <a:pt x="108269" y="25927"/>
                  </a:lnTo>
                  <a:lnTo>
                    <a:pt x="108897" y="28991"/>
                  </a:lnTo>
                  <a:lnTo>
                    <a:pt x="118619" y="39452"/>
                  </a:lnTo>
                  <a:lnTo>
                    <a:pt x="115985" y="67098"/>
                  </a:lnTo>
                  <a:lnTo>
                    <a:pt x="100428" y="76438"/>
                  </a:lnTo>
                  <a:lnTo>
                    <a:pt x="118870" y="82938"/>
                  </a:lnTo>
                  <a:lnTo>
                    <a:pt x="118996" y="83237"/>
                  </a:lnTo>
                  <a:lnTo>
                    <a:pt x="119309" y="84059"/>
                  </a:lnTo>
                  <a:lnTo>
                    <a:pt x="119623" y="85404"/>
                  </a:lnTo>
                  <a:lnTo>
                    <a:pt x="119937" y="87123"/>
                  </a:lnTo>
                  <a:lnTo>
                    <a:pt x="120000" y="89290"/>
                  </a:lnTo>
                  <a:lnTo>
                    <a:pt x="119874" y="91830"/>
                  </a:lnTo>
                  <a:lnTo>
                    <a:pt x="119247" y="94595"/>
                  </a:lnTo>
                  <a:lnTo>
                    <a:pt x="118180" y="97658"/>
                  </a:lnTo>
                  <a:lnTo>
                    <a:pt x="69440" y="120000"/>
                  </a:lnTo>
                  <a:lnTo>
                    <a:pt x="0" y="93997"/>
                  </a:lnTo>
                  <a:lnTo>
                    <a:pt x="1191" y="90933"/>
                  </a:lnTo>
                  <a:lnTo>
                    <a:pt x="11792" y="86600"/>
                  </a:lnTo>
                  <a:lnTo>
                    <a:pt x="11792" y="16513"/>
                  </a:lnTo>
                  <a:lnTo>
                    <a:pt x="11855" y="16438"/>
                  </a:lnTo>
                  <a:lnTo>
                    <a:pt x="12106" y="16214"/>
                  </a:lnTo>
                  <a:lnTo>
                    <a:pt x="12420" y="15990"/>
                  </a:lnTo>
                  <a:lnTo>
                    <a:pt x="12984" y="15616"/>
                  </a:lnTo>
                  <a:lnTo>
                    <a:pt x="13674" y="15168"/>
                  </a:lnTo>
                  <a:lnTo>
                    <a:pt x="14427" y="14719"/>
                  </a:lnTo>
                  <a:lnTo>
                    <a:pt x="15368" y="14271"/>
                  </a:lnTo>
                  <a:lnTo>
                    <a:pt x="16434" y="13748"/>
                  </a:lnTo>
                  <a:lnTo>
                    <a:pt x="17626" y="13374"/>
                  </a:lnTo>
                  <a:lnTo>
                    <a:pt x="18944" y="13075"/>
                  </a:lnTo>
                  <a:lnTo>
                    <a:pt x="20449" y="12926"/>
                  </a:lnTo>
                  <a:lnTo>
                    <a:pt x="21955" y="12777"/>
                  </a:lnTo>
                  <a:lnTo>
                    <a:pt x="23711" y="12851"/>
                  </a:lnTo>
                  <a:lnTo>
                    <a:pt x="25530" y="13075"/>
                  </a:lnTo>
                  <a:lnTo>
                    <a:pt x="27537" y="13524"/>
                  </a:lnTo>
                  <a:lnTo>
                    <a:pt x="29545" y="14271"/>
                  </a:lnTo>
                  <a:lnTo>
                    <a:pt x="32493" y="1591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89" name="Google Shape;3889;p32"/>
            <p:cNvSpPr/>
            <p:nvPr/>
          </p:nvSpPr>
          <p:spPr>
            <a:xfrm>
              <a:off x="6313487" y="5203825"/>
              <a:ext cx="107949" cy="123824"/>
            </a:xfrm>
            <a:custGeom>
              <a:rect b="b" l="l" r="r" t="t"/>
              <a:pathLst>
                <a:path extrusionOk="0" h="120000" w="120000">
                  <a:moveTo>
                    <a:pt x="119022" y="4476"/>
                  </a:moveTo>
                  <a:lnTo>
                    <a:pt x="118436" y="4304"/>
                  </a:lnTo>
                  <a:lnTo>
                    <a:pt x="116482" y="3959"/>
                  </a:lnTo>
                  <a:lnTo>
                    <a:pt x="113550" y="3098"/>
                  </a:lnTo>
                  <a:lnTo>
                    <a:pt x="109250" y="2410"/>
                  </a:lnTo>
                  <a:lnTo>
                    <a:pt x="104364" y="1721"/>
                  </a:lnTo>
                  <a:lnTo>
                    <a:pt x="98306" y="1032"/>
                  </a:lnTo>
                  <a:lnTo>
                    <a:pt x="91661" y="516"/>
                  </a:lnTo>
                  <a:lnTo>
                    <a:pt x="84039" y="172"/>
                  </a:lnTo>
                  <a:lnTo>
                    <a:pt x="75830" y="0"/>
                  </a:lnTo>
                  <a:lnTo>
                    <a:pt x="67231" y="344"/>
                  </a:lnTo>
                  <a:lnTo>
                    <a:pt x="58045" y="1032"/>
                  </a:lnTo>
                  <a:lnTo>
                    <a:pt x="48273" y="2410"/>
                  </a:lnTo>
                  <a:lnTo>
                    <a:pt x="38501" y="4304"/>
                  </a:lnTo>
                  <a:lnTo>
                    <a:pt x="28338" y="6886"/>
                  </a:lnTo>
                  <a:lnTo>
                    <a:pt x="17980" y="9985"/>
                  </a:lnTo>
                  <a:lnTo>
                    <a:pt x="7622" y="14289"/>
                  </a:lnTo>
                  <a:lnTo>
                    <a:pt x="6840" y="16527"/>
                  </a:lnTo>
                  <a:lnTo>
                    <a:pt x="5081" y="23070"/>
                  </a:lnTo>
                  <a:lnTo>
                    <a:pt x="2931" y="33055"/>
                  </a:lnTo>
                  <a:lnTo>
                    <a:pt x="977" y="46140"/>
                  </a:lnTo>
                  <a:lnTo>
                    <a:pt x="0" y="61635"/>
                  </a:lnTo>
                  <a:lnTo>
                    <a:pt x="781" y="79024"/>
                  </a:lnTo>
                  <a:lnTo>
                    <a:pt x="3713" y="97790"/>
                  </a:lnTo>
                  <a:lnTo>
                    <a:pt x="9771" y="116901"/>
                  </a:lnTo>
                  <a:lnTo>
                    <a:pt x="10553" y="116901"/>
                  </a:lnTo>
                  <a:lnTo>
                    <a:pt x="12117" y="116728"/>
                  </a:lnTo>
                  <a:lnTo>
                    <a:pt x="14657" y="116384"/>
                  </a:lnTo>
                  <a:lnTo>
                    <a:pt x="18175" y="116212"/>
                  </a:lnTo>
                  <a:lnTo>
                    <a:pt x="22866" y="115868"/>
                  </a:lnTo>
                  <a:lnTo>
                    <a:pt x="28143" y="115523"/>
                  </a:lnTo>
                  <a:lnTo>
                    <a:pt x="34592" y="115351"/>
                  </a:lnTo>
                  <a:lnTo>
                    <a:pt x="41433" y="115179"/>
                  </a:lnTo>
                  <a:lnTo>
                    <a:pt x="49250" y="115007"/>
                  </a:lnTo>
                  <a:lnTo>
                    <a:pt x="57654" y="115179"/>
                  </a:lnTo>
                  <a:lnTo>
                    <a:pt x="66840" y="115351"/>
                  </a:lnTo>
                  <a:lnTo>
                    <a:pt x="76416" y="115695"/>
                  </a:lnTo>
                  <a:lnTo>
                    <a:pt x="86579" y="116384"/>
                  </a:lnTo>
                  <a:lnTo>
                    <a:pt x="97328" y="117245"/>
                  </a:lnTo>
                  <a:lnTo>
                    <a:pt x="108469" y="118450"/>
                  </a:lnTo>
                  <a:lnTo>
                    <a:pt x="119999" y="120000"/>
                  </a:lnTo>
                  <a:lnTo>
                    <a:pt x="119413" y="116384"/>
                  </a:lnTo>
                  <a:lnTo>
                    <a:pt x="118241" y="106915"/>
                  </a:lnTo>
                  <a:lnTo>
                    <a:pt x="116482" y="92625"/>
                  </a:lnTo>
                  <a:lnTo>
                    <a:pt x="115114" y="75408"/>
                  </a:lnTo>
                  <a:lnTo>
                    <a:pt x="114136" y="56298"/>
                  </a:lnTo>
                  <a:lnTo>
                    <a:pt x="114136" y="37360"/>
                  </a:lnTo>
                  <a:lnTo>
                    <a:pt x="115700" y="19626"/>
                  </a:lnTo>
                  <a:lnTo>
                    <a:pt x="119022" y="447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90" name="Google Shape;3890;p32"/>
            <p:cNvSpPr/>
            <p:nvPr/>
          </p:nvSpPr>
          <p:spPr>
            <a:xfrm>
              <a:off x="6324600" y="5237162"/>
              <a:ext cx="179386" cy="122237"/>
            </a:xfrm>
            <a:custGeom>
              <a:rect b="b" l="l" r="r" t="t"/>
              <a:pathLst>
                <a:path extrusionOk="0" h="120000" w="120000">
                  <a:moveTo>
                    <a:pt x="710" y="90562"/>
                  </a:moveTo>
                  <a:lnTo>
                    <a:pt x="0" y="105281"/>
                  </a:lnTo>
                  <a:lnTo>
                    <a:pt x="78106" y="120000"/>
                  </a:lnTo>
                  <a:lnTo>
                    <a:pt x="78698" y="119653"/>
                  </a:lnTo>
                  <a:lnTo>
                    <a:pt x="80355" y="118268"/>
                  </a:lnTo>
                  <a:lnTo>
                    <a:pt x="82840" y="116363"/>
                  </a:lnTo>
                  <a:lnTo>
                    <a:pt x="85917" y="113766"/>
                  </a:lnTo>
                  <a:lnTo>
                    <a:pt x="89704" y="110129"/>
                  </a:lnTo>
                  <a:lnTo>
                    <a:pt x="93846" y="105800"/>
                  </a:lnTo>
                  <a:lnTo>
                    <a:pt x="98106" y="100606"/>
                  </a:lnTo>
                  <a:lnTo>
                    <a:pt x="102485" y="94545"/>
                  </a:lnTo>
                  <a:lnTo>
                    <a:pt x="106745" y="87965"/>
                  </a:lnTo>
                  <a:lnTo>
                    <a:pt x="110650" y="80519"/>
                  </a:lnTo>
                  <a:lnTo>
                    <a:pt x="114082" y="72034"/>
                  </a:lnTo>
                  <a:lnTo>
                    <a:pt x="116804" y="62683"/>
                  </a:lnTo>
                  <a:lnTo>
                    <a:pt x="118816" y="52813"/>
                  </a:lnTo>
                  <a:lnTo>
                    <a:pt x="120000" y="41904"/>
                  </a:lnTo>
                  <a:lnTo>
                    <a:pt x="119763" y="30303"/>
                  </a:lnTo>
                  <a:lnTo>
                    <a:pt x="118343" y="17835"/>
                  </a:lnTo>
                  <a:lnTo>
                    <a:pt x="118106" y="16969"/>
                  </a:lnTo>
                  <a:lnTo>
                    <a:pt x="117396" y="15064"/>
                  </a:lnTo>
                  <a:lnTo>
                    <a:pt x="116094" y="12467"/>
                  </a:lnTo>
                  <a:lnTo>
                    <a:pt x="114437" y="9177"/>
                  </a:lnTo>
                  <a:lnTo>
                    <a:pt x="112189" y="6060"/>
                  </a:lnTo>
                  <a:lnTo>
                    <a:pt x="109585" y="3290"/>
                  </a:lnTo>
                  <a:lnTo>
                    <a:pt x="106508" y="1038"/>
                  </a:lnTo>
                  <a:lnTo>
                    <a:pt x="102958" y="0"/>
                  </a:lnTo>
                  <a:lnTo>
                    <a:pt x="103431" y="2077"/>
                  </a:lnTo>
                  <a:lnTo>
                    <a:pt x="104615" y="7099"/>
                  </a:lnTo>
                  <a:lnTo>
                    <a:pt x="106035" y="15411"/>
                  </a:lnTo>
                  <a:lnTo>
                    <a:pt x="107337" y="26147"/>
                  </a:lnTo>
                  <a:lnTo>
                    <a:pt x="107692" y="38961"/>
                  </a:lnTo>
                  <a:lnTo>
                    <a:pt x="106745" y="53160"/>
                  </a:lnTo>
                  <a:lnTo>
                    <a:pt x="103905" y="68571"/>
                  </a:lnTo>
                  <a:lnTo>
                    <a:pt x="98934" y="84675"/>
                  </a:lnTo>
                  <a:lnTo>
                    <a:pt x="98816" y="84848"/>
                  </a:lnTo>
                  <a:lnTo>
                    <a:pt x="98343" y="85367"/>
                  </a:lnTo>
                  <a:lnTo>
                    <a:pt x="97633" y="86233"/>
                  </a:lnTo>
                  <a:lnTo>
                    <a:pt x="96568" y="87619"/>
                  </a:lnTo>
                  <a:lnTo>
                    <a:pt x="95266" y="88831"/>
                  </a:lnTo>
                  <a:lnTo>
                    <a:pt x="93727" y="90216"/>
                  </a:lnTo>
                  <a:lnTo>
                    <a:pt x="91715" y="91601"/>
                  </a:lnTo>
                  <a:lnTo>
                    <a:pt x="89585" y="92987"/>
                  </a:lnTo>
                  <a:lnTo>
                    <a:pt x="87218" y="94199"/>
                  </a:lnTo>
                  <a:lnTo>
                    <a:pt x="84378" y="95584"/>
                  </a:lnTo>
                  <a:lnTo>
                    <a:pt x="81420" y="96450"/>
                  </a:lnTo>
                  <a:lnTo>
                    <a:pt x="77988" y="97142"/>
                  </a:lnTo>
                  <a:lnTo>
                    <a:pt x="74556" y="97316"/>
                  </a:lnTo>
                  <a:lnTo>
                    <a:pt x="70650" y="97142"/>
                  </a:lnTo>
                  <a:lnTo>
                    <a:pt x="66508" y="96623"/>
                  </a:lnTo>
                  <a:lnTo>
                    <a:pt x="62130" y="95411"/>
                  </a:lnTo>
                  <a:lnTo>
                    <a:pt x="62130" y="111168"/>
                  </a:lnTo>
                  <a:lnTo>
                    <a:pt x="2721" y="102164"/>
                  </a:lnTo>
                  <a:lnTo>
                    <a:pt x="710" y="90562"/>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91" name="Google Shape;3891;p32"/>
            <p:cNvSpPr/>
            <p:nvPr/>
          </p:nvSpPr>
          <p:spPr>
            <a:xfrm>
              <a:off x="6302375" y="5357812"/>
              <a:ext cx="131761" cy="42861"/>
            </a:xfrm>
            <a:custGeom>
              <a:rect b="b" l="l" r="r" t="t"/>
              <a:pathLst>
                <a:path extrusionOk="0" h="120000" w="120000">
                  <a:moveTo>
                    <a:pt x="119999" y="43000"/>
                  </a:moveTo>
                  <a:lnTo>
                    <a:pt x="1771" y="0"/>
                  </a:lnTo>
                  <a:lnTo>
                    <a:pt x="0" y="43000"/>
                  </a:lnTo>
                  <a:lnTo>
                    <a:pt x="116295" y="120000"/>
                  </a:lnTo>
                  <a:lnTo>
                    <a:pt x="119999" y="43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92" name="Google Shape;3892;p32"/>
            <p:cNvSpPr/>
            <p:nvPr/>
          </p:nvSpPr>
          <p:spPr>
            <a:xfrm>
              <a:off x="6367462" y="5372100"/>
              <a:ext cx="57150" cy="19049"/>
            </a:xfrm>
            <a:custGeom>
              <a:rect b="b" l="l" r="r" t="t"/>
              <a:pathLst>
                <a:path extrusionOk="0" h="120000" w="120000">
                  <a:moveTo>
                    <a:pt x="120000" y="51743"/>
                  </a:moveTo>
                  <a:lnTo>
                    <a:pt x="1504" y="0"/>
                  </a:lnTo>
                  <a:lnTo>
                    <a:pt x="0" y="49541"/>
                  </a:lnTo>
                  <a:lnTo>
                    <a:pt x="116238" y="120000"/>
                  </a:lnTo>
                  <a:lnTo>
                    <a:pt x="120000" y="5174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93" name="Google Shape;3893;p32"/>
            <p:cNvSpPr/>
            <p:nvPr/>
          </p:nvSpPr>
          <p:spPr>
            <a:xfrm>
              <a:off x="6310312" y="5362575"/>
              <a:ext cx="38099" cy="14287"/>
            </a:xfrm>
            <a:custGeom>
              <a:rect b="b" l="l" r="r" t="t"/>
              <a:pathLst>
                <a:path extrusionOk="0" h="120000" w="120000">
                  <a:moveTo>
                    <a:pt x="119999" y="54814"/>
                  </a:moveTo>
                  <a:lnTo>
                    <a:pt x="0" y="0"/>
                  </a:lnTo>
                  <a:lnTo>
                    <a:pt x="1126" y="57777"/>
                  </a:lnTo>
                  <a:lnTo>
                    <a:pt x="116056" y="120000"/>
                  </a:lnTo>
                  <a:lnTo>
                    <a:pt x="119999" y="5481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94" name="Google Shape;3894;p32"/>
            <p:cNvSpPr/>
            <p:nvPr/>
          </p:nvSpPr>
          <p:spPr>
            <a:xfrm>
              <a:off x="6216650" y="5375275"/>
              <a:ext cx="220662" cy="74611"/>
            </a:xfrm>
            <a:custGeom>
              <a:rect b="b" l="l" r="r" t="t"/>
              <a:pathLst>
                <a:path extrusionOk="0" h="120000" w="120000">
                  <a:moveTo>
                    <a:pt x="0" y="35855"/>
                  </a:moveTo>
                  <a:lnTo>
                    <a:pt x="287" y="35855"/>
                  </a:lnTo>
                  <a:lnTo>
                    <a:pt x="956" y="35277"/>
                  </a:lnTo>
                  <a:lnTo>
                    <a:pt x="2200" y="34698"/>
                  </a:lnTo>
                  <a:lnTo>
                    <a:pt x="3827" y="33831"/>
                  </a:lnTo>
                  <a:lnTo>
                    <a:pt x="5645" y="32963"/>
                  </a:lnTo>
                  <a:lnTo>
                    <a:pt x="7751" y="31518"/>
                  </a:lnTo>
                  <a:lnTo>
                    <a:pt x="10239" y="29783"/>
                  </a:lnTo>
                  <a:lnTo>
                    <a:pt x="12727" y="27759"/>
                  </a:lnTo>
                  <a:lnTo>
                    <a:pt x="15406" y="25734"/>
                  </a:lnTo>
                  <a:lnTo>
                    <a:pt x="17990" y="22843"/>
                  </a:lnTo>
                  <a:lnTo>
                    <a:pt x="20669" y="19951"/>
                  </a:lnTo>
                  <a:lnTo>
                    <a:pt x="23253" y="16771"/>
                  </a:lnTo>
                  <a:lnTo>
                    <a:pt x="25837" y="13012"/>
                  </a:lnTo>
                  <a:lnTo>
                    <a:pt x="28038" y="8963"/>
                  </a:lnTo>
                  <a:lnTo>
                    <a:pt x="30239" y="4626"/>
                  </a:lnTo>
                  <a:lnTo>
                    <a:pt x="31961" y="0"/>
                  </a:lnTo>
                  <a:lnTo>
                    <a:pt x="120000" y="60722"/>
                  </a:lnTo>
                  <a:lnTo>
                    <a:pt x="119808" y="61301"/>
                  </a:lnTo>
                  <a:lnTo>
                    <a:pt x="119330" y="63036"/>
                  </a:lnTo>
                  <a:lnTo>
                    <a:pt x="118564" y="65349"/>
                  </a:lnTo>
                  <a:lnTo>
                    <a:pt x="117416" y="68240"/>
                  </a:lnTo>
                  <a:lnTo>
                    <a:pt x="116076" y="71710"/>
                  </a:lnTo>
                  <a:lnTo>
                    <a:pt x="114545" y="76048"/>
                  </a:lnTo>
                  <a:lnTo>
                    <a:pt x="112918" y="80674"/>
                  </a:lnTo>
                  <a:lnTo>
                    <a:pt x="110909" y="85301"/>
                  </a:lnTo>
                  <a:lnTo>
                    <a:pt x="108899" y="90506"/>
                  </a:lnTo>
                  <a:lnTo>
                    <a:pt x="106794" y="95421"/>
                  </a:lnTo>
                  <a:lnTo>
                    <a:pt x="104497" y="100337"/>
                  </a:lnTo>
                  <a:lnTo>
                    <a:pt x="102200" y="105253"/>
                  </a:lnTo>
                  <a:lnTo>
                    <a:pt x="99808" y="109590"/>
                  </a:lnTo>
                  <a:lnTo>
                    <a:pt x="97511" y="113349"/>
                  </a:lnTo>
                  <a:lnTo>
                    <a:pt x="95119" y="117108"/>
                  </a:lnTo>
                  <a:lnTo>
                    <a:pt x="92918" y="120000"/>
                  </a:lnTo>
                  <a:lnTo>
                    <a:pt x="0" y="3585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95" name="Google Shape;3895;p32"/>
            <p:cNvSpPr/>
            <p:nvPr/>
          </p:nvSpPr>
          <p:spPr>
            <a:xfrm>
              <a:off x="6437312" y="5367337"/>
              <a:ext cx="77787" cy="34924"/>
            </a:xfrm>
            <a:custGeom>
              <a:rect b="b" l="l" r="r" t="t"/>
              <a:pathLst>
                <a:path extrusionOk="0" h="120000" w="120000">
                  <a:moveTo>
                    <a:pt x="12080" y="119999"/>
                  </a:moveTo>
                  <a:lnTo>
                    <a:pt x="120000" y="47878"/>
                  </a:lnTo>
                  <a:lnTo>
                    <a:pt x="54496" y="0"/>
                  </a:lnTo>
                  <a:lnTo>
                    <a:pt x="1342" y="13333"/>
                  </a:lnTo>
                  <a:lnTo>
                    <a:pt x="0" y="113333"/>
                  </a:lnTo>
                  <a:lnTo>
                    <a:pt x="12080" y="11999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96" name="Google Shape;3896;p32"/>
            <p:cNvSpPr/>
            <p:nvPr/>
          </p:nvSpPr>
          <p:spPr>
            <a:xfrm>
              <a:off x="6232525" y="5218112"/>
              <a:ext cx="42861" cy="166686"/>
            </a:xfrm>
            <a:custGeom>
              <a:rect b="b" l="l" r="r" t="t"/>
              <a:pathLst>
                <a:path extrusionOk="0" h="120000" w="120000">
                  <a:moveTo>
                    <a:pt x="120000" y="2787"/>
                  </a:moveTo>
                  <a:lnTo>
                    <a:pt x="119495" y="2661"/>
                  </a:lnTo>
                  <a:lnTo>
                    <a:pt x="117478" y="2407"/>
                  </a:lnTo>
                  <a:lnTo>
                    <a:pt x="113949" y="2154"/>
                  </a:lnTo>
                  <a:lnTo>
                    <a:pt x="109411" y="1774"/>
                  </a:lnTo>
                  <a:lnTo>
                    <a:pt x="103865" y="1267"/>
                  </a:lnTo>
                  <a:lnTo>
                    <a:pt x="97815" y="887"/>
                  </a:lnTo>
                  <a:lnTo>
                    <a:pt x="90756" y="506"/>
                  </a:lnTo>
                  <a:lnTo>
                    <a:pt x="82689" y="126"/>
                  </a:lnTo>
                  <a:lnTo>
                    <a:pt x="73613" y="0"/>
                  </a:lnTo>
                  <a:lnTo>
                    <a:pt x="64033" y="0"/>
                  </a:lnTo>
                  <a:lnTo>
                    <a:pt x="54453" y="253"/>
                  </a:lnTo>
                  <a:lnTo>
                    <a:pt x="43865" y="633"/>
                  </a:lnTo>
                  <a:lnTo>
                    <a:pt x="33277" y="1393"/>
                  </a:lnTo>
                  <a:lnTo>
                    <a:pt x="22184" y="2407"/>
                  </a:lnTo>
                  <a:lnTo>
                    <a:pt x="11092" y="3801"/>
                  </a:lnTo>
                  <a:lnTo>
                    <a:pt x="0" y="5702"/>
                  </a:lnTo>
                  <a:lnTo>
                    <a:pt x="0" y="120000"/>
                  </a:lnTo>
                  <a:lnTo>
                    <a:pt x="504" y="120000"/>
                  </a:lnTo>
                  <a:lnTo>
                    <a:pt x="3025" y="120000"/>
                  </a:lnTo>
                  <a:lnTo>
                    <a:pt x="6554" y="119873"/>
                  </a:lnTo>
                  <a:lnTo>
                    <a:pt x="11092" y="119746"/>
                  </a:lnTo>
                  <a:lnTo>
                    <a:pt x="16638" y="119493"/>
                  </a:lnTo>
                  <a:lnTo>
                    <a:pt x="23697" y="119239"/>
                  </a:lnTo>
                  <a:lnTo>
                    <a:pt x="31260" y="118859"/>
                  </a:lnTo>
                  <a:lnTo>
                    <a:pt x="39327" y="118352"/>
                  </a:lnTo>
                  <a:lnTo>
                    <a:pt x="48403" y="117592"/>
                  </a:lnTo>
                  <a:lnTo>
                    <a:pt x="57983" y="116832"/>
                  </a:lnTo>
                  <a:lnTo>
                    <a:pt x="68067" y="115945"/>
                  </a:lnTo>
                  <a:lnTo>
                    <a:pt x="78151" y="114804"/>
                  </a:lnTo>
                  <a:lnTo>
                    <a:pt x="88739" y="113537"/>
                  </a:lnTo>
                  <a:lnTo>
                    <a:pt x="99327" y="112016"/>
                  </a:lnTo>
                  <a:lnTo>
                    <a:pt x="109411" y="110369"/>
                  </a:lnTo>
                  <a:lnTo>
                    <a:pt x="120000" y="108468"/>
                  </a:lnTo>
                  <a:lnTo>
                    <a:pt x="120000" y="2787"/>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97" name="Google Shape;3897;p32"/>
            <p:cNvSpPr/>
            <p:nvPr/>
          </p:nvSpPr>
          <p:spPr>
            <a:xfrm>
              <a:off x="6234112" y="5219700"/>
              <a:ext cx="36512" cy="141287"/>
            </a:xfrm>
            <a:custGeom>
              <a:rect b="b" l="l" r="r" t="t"/>
              <a:pathLst>
                <a:path extrusionOk="0" h="120000" w="120000">
                  <a:moveTo>
                    <a:pt x="120000" y="2703"/>
                  </a:moveTo>
                  <a:lnTo>
                    <a:pt x="119408" y="2553"/>
                  </a:lnTo>
                  <a:lnTo>
                    <a:pt x="117635" y="2403"/>
                  </a:lnTo>
                  <a:lnTo>
                    <a:pt x="114088" y="2102"/>
                  </a:lnTo>
                  <a:lnTo>
                    <a:pt x="109950" y="1652"/>
                  </a:lnTo>
                  <a:lnTo>
                    <a:pt x="104630" y="1201"/>
                  </a:lnTo>
                  <a:lnTo>
                    <a:pt x="98128" y="750"/>
                  </a:lnTo>
                  <a:lnTo>
                    <a:pt x="90443" y="450"/>
                  </a:lnTo>
                  <a:lnTo>
                    <a:pt x="82758" y="150"/>
                  </a:lnTo>
                  <a:lnTo>
                    <a:pt x="73891" y="0"/>
                  </a:lnTo>
                  <a:lnTo>
                    <a:pt x="64433" y="0"/>
                  </a:lnTo>
                  <a:lnTo>
                    <a:pt x="54384" y="150"/>
                  </a:lnTo>
                  <a:lnTo>
                    <a:pt x="43743" y="600"/>
                  </a:lnTo>
                  <a:lnTo>
                    <a:pt x="33694" y="1351"/>
                  </a:lnTo>
                  <a:lnTo>
                    <a:pt x="21871" y="2403"/>
                  </a:lnTo>
                  <a:lnTo>
                    <a:pt x="11231" y="3904"/>
                  </a:lnTo>
                  <a:lnTo>
                    <a:pt x="0" y="5707"/>
                  </a:lnTo>
                  <a:lnTo>
                    <a:pt x="0" y="120000"/>
                  </a:lnTo>
                  <a:lnTo>
                    <a:pt x="591" y="120000"/>
                  </a:lnTo>
                  <a:lnTo>
                    <a:pt x="2955" y="120000"/>
                  </a:lnTo>
                  <a:lnTo>
                    <a:pt x="6502" y="119849"/>
                  </a:lnTo>
                  <a:lnTo>
                    <a:pt x="11231" y="119699"/>
                  </a:lnTo>
                  <a:lnTo>
                    <a:pt x="16551" y="119549"/>
                  </a:lnTo>
                  <a:lnTo>
                    <a:pt x="24236" y="119249"/>
                  </a:lnTo>
                  <a:lnTo>
                    <a:pt x="31330" y="118798"/>
                  </a:lnTo>
                  <a:lnTo>
                    <a:pt x="39605" y="118047"/>
                  </a:lnTo>
                  <a:lnTo>
                    <a:pt x="48472" y="117446"/>
                  </a:lnTo>
                  <a:lnTo>
                    <a:pt x="58522" y="116695"/>
                  </a:lnTo>
                  <a:lnTo>
                    <a:pt x="68571" y="115794"/>
                  </a:lnTo>
                  <a:lnTo>
                    <a:pt x="78620" y="114593"/>
                  </a:lnTo>
                  <a:lnTo>
                    <a:pt x="88669" y="113391"/>
                  </a:lnTo>
                  <a:lnTo>
                    <a:pt x="99901" y="111889"/>
                  </a:lnTo>
                  <a:lnTo>
                    <a:pt x="109950" y="110087"/>
                  </a:lnTo>
                  <a:lnTo>
                    <a:pt x="120000" y="108135"/>
                  </a:lnTo>
                  <a:lnTo>
                    <a:pt x="120000" y="270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98" name="Google Shape;3898;p32"/>
            <p:cNvSpPr/>
            <p:nvPr/>
          </p:nvSpPr>
          <p:spPr>
            <a:xfrm>
              <a:off x="6235700" y="5221287"/>
              <a:ext cx="30161" cy="114300"/>
            </a:xfrm>
            <a:custGeom>
              <a:rect b="b" l="l" r="r" t="t"/>
              <a:pathLst>
                <a:path extrusionOk="0" h="120000" w="120000">
                  <a:moveTo>
                    <a:pt x="120000" y="2769"/>
                  </a:moveTo>
                  <a:lnTo>
                    <a:pt x="119298" y="2769"/>
                  </a:lnTo>
                  <a:lnTo>
                    <a:pt x="117192" y="2400"/>
                  </a:lnTo>
                  <a:lnTo>
                    <a:pt x="114385" y="2030"/>
                  </a:lnTo>
                  <a:lnTo>
                    <a:pt x="110175" y="1661"/>
                  </a:lnTo>
                  <a:lnTo>
                    <a:pt x="104561" y="1292"/>
                  </a:lnTo>
                  <a:lnTo>
                    <a:pt x="97543" y="738"/>
                  </a:lnTo>
                  <a:lnTo>
                    <a:pt x="90526" y="369"/>
                  </a:lnTo>
                  <a:lnTo>
                    <a:pt x="82807" y="0"/>
                  </a:lnTo>
                  <a:lnTo>
                    <a:pt x="73684" y="0"/>
                  </a:lnTo>
                  <a:lnTo>
                    <a:pt x="64561" y="0"/>
                  </a:lnTo>
                  <a:lnTo>
                    <a:pt x="54035" y="184"/>
                  </a:lnTo>
                  <a:lnTo>
                    <a:pt x="44210" y="553"/>
                  </a:lnTo>
                  <a:lnTo>
                    <a:pt x="33684" y="1292"/>
                  </a:lnTo>
                  <a:lnTo>
                    <a:pt x="21754" y="2400"/>
                  </a:lnTo>
                  <a:lnTo>
                    <a:pt x="11228" y="4061"/>
                  </a:lnTo>
                  <a:lnTo>
                    <a:pt x="0" y="5907"/>
                  </a:lnTo>
                  <a:lnTo>
                    <a:pt x="0" y="120000"/>
                  </a:lnTo>
                  <a:lnTo>
                    <a:pt x="701" y="120000"/>
                  </a:lnTo>
                  <a:lnTo>
                    <a:pt x="2807" y="120000"/>
                  </a:lnTo>
                  <a:lnTo>
                    <a:pt x="6315" y="119815"/>
                  </a:lnTo>
                  <a:lnTo>
                    <a:pt x="11228" y="119630"/>
                  </a:lnTo>
                  <a:lnTo>
                    <a:pt x="16842" y="119446"/>
                  </a:lnTo>
                  <a:lnTo>
                    <a:pt x="23859" y="119076"/>
                  </a:lnTo>
                  <a:lnTo>
                    <a:pt x="31578" y="118523"/>
                  </a:lnTo>
                  <a:lnTo>
                    <a:pt x="40000" y="118153"/>
                  </a:lnTo>
                  <a:lnTo>
                    <a:pt x="48421" y="117415"/>
                  </a:lnTo>
                  <a:lnTo>
                    <a:pt x="57543" y="116676"/>
                  </a:lnTo>
                  <a:lnTo>
                    <a:pt x="68070" y="115753"/>
                  </a:lnTo>
                  <a:lnTo>
                    <a:pt x="78596" y="114646"/>
                  </a:lnTo>
                  <a:lnTo>
                    <a:pt x="88421" y="113353"/>
                  </a:lnTo>
                  <a:lnTo>
                    <a:pt x="98947" y="111876"/>
                  </a:lnTo>
                  <a:lnTo>
                    <a:pt x="110175" y="109846"/>
                  </a:lnTo>
                  <a:lnTo>
                    <a:pt x="120000" y="108000"/>
                  </a:lnTo>
                  <a:lnTo>
                    <a:pt x="120000" y="276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99" name="Google Shape;3899;p32"/>
            <p:cNvSpPr/>
            <p:nvPr/>
          </p:nvSpPr>
          <p:spPr>
            <a:xfrm>
              <a:off x="6237287" y="5221287"/>
              <a:ext cx="23812" cy="88900"/>
            </a:xfrm>
            <a:custGeom>
              <a:rect b="b" l="l" r="r" t="t"/>
              <a:pathLst>
                <a:path extrusionOk="0" h="120000" w="120000">
                  <a:moveTo>
                    <a:pt x="120000" y="3346"/>
                  </a:moveTo>
                  <a:lnTo>
                    <a:pt x="117391" y="3107"/>
                  </a:lnTo>
                  <a:lnTo>
                    <a:pt x="109565" y="1912"/>
                  </a:lnTo>
                  <a:lnTo>
                    <a:pt x="98260" y="956"/>
                  </a:lnTo>
                  <a:lnTo>
                    <a:pt x="83478" y="239"/>
                  </a:lnTo>
                  <a:lnTo>
                    <a:pt x="64347" y="0"/>
                  </a:lnTo>
                  <a:lnTo>
                    <a:pt x="44347" y="717"/>
                  </a:lnTo>
                  <a:lnTo>
                    <a:pt x="21739" y="2868"/>
                  </a:lnTo>
                  <a:lnTo>
                    <a:pt x="0" y="6215"/>
                  </a:lnTo>
                  <a:lnTo>
                    <a:pt x="0" y="120000"/>
                  </a:lnTo>
                  <a:lnTo>
                    <a:pt x="2608" y="120000"/>
                  </a:lnTo>
                  <a:lnTo>
                    <a:pt x="11304" y="119760"/>
                  </a:lnTo>
                  <a:lnTo>
                    <a:pt x="24347" y="119282"/>
                  </a:lnTo>
                  <a:lnTo>
                    <a:pt x="40000" y="118087"/>
                  </a:lnTo>
                  <a:lnTo>
                    <a:pt x="58260" y="116653"/>
                  </a:lnTo>
                  <a:lnTo>
                    <a:pt x="79130" y="114501"/>
                  </a:lnTo>
                  <a:lnTo>
                    <a:pt x="99130" y="111633"/>
                  </a:lnTo>
                  <a:lnTo>
                    <a:pt x="120000" y="107569"/>
                  </a:lnTo>
                  <a:lnTo>
                    <a:pt x="120000" y="334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00" name="Google Shape;3900;p32"/>
            <p:cNvSpPr/>
            <p:nvPr/>
          </p:nvSpPr>
          <p:spPr>
            <a:xfrm>
              <a:off x="6237287" y="5222875"/>
              <a:ext cx="19049" cy="63500"/>
            </a:xfrm>
            <a:custGeom>
              <a:rect b="b" l="l" r="r" t="t"/>
              <a:pathLst>
                <a:path extrusionOk="0" h="120000" w="120000">
                  <a:moveTo>
                    <a:pt x="120000" y="3399"/>
                  </a:moveTo>
                  <a:lnTo>
                    <a:pt x="117692" y="3059"/>
                  </a:lnTo>
                  <a:lnTo>
                    <a:pt x="109615" y="2039"/>
                  </a:lnTo>
                  <a:lnTo>
                    <a:pt x="98076" y="1019"/>
                  </a:lnTo>
                  <a:lnTo>
                    <a:pt x="81923" y="0"/>
                  </a:lnTo>
                  <a:lnTo>
                    <a:pt x="64615" y="0"/>
                  </a:lnTo>
                  <a:lnTo>
                    <a:pt x="43846" y="1019"/>
                  </a:lnTo>
                  <a:lnTo>
                    <a:pt x="21923" y="3059"/>
                  </a:lnTo>
                  <a:lnTo>
                    <a:pt x="0" y="6798"/>
                  </a:lnTo>
                  <a:lnTo>
                    <a:pt x="0" y="120000"/>
                  </a:lnTo>
                  <a:lnTo>
                    <a:pt x="2307" y="120000"/>
                  </a:lnTo>
                  <a:lnTo>
                    <a:pt x="10384" y="119660"/>
                  </a:lnTo>
                  <a:lnTo>
                    <a:pt x="24230" y="118980"/>
                  </a:lnTo>
                  <a:lnTo>
                    <a:pt x="40384" y="117960"/>
                  </a:lnTo>
                  <a:lnTo>
                    <a:pt x="58846" y="116600"/>
                  </a:lnTo>
                  <a:lnTo>
                    <a:pt x="78461" y="114220"/>
                  </a:lnTo>
                  <a:lnTo>
                    <a:pt x="99230" y="110821"/>
                  </a:lnTo>
                  <a:lnTo>
                    <a:pt x="120000" y="106402"/>
                  </a:lnTo>
                  <a:lnTo>
                    <a:pt x="120000" y="339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01" name="Google Shape;3901;p32"/>
            <p:cNvSpPr/>
            <p:nvPr/>
          </p:nvSpPr>
          <p:spPr>
            <a:xfrm>
              <a:off x="6238875" y="5224462"/>
              <a:ext cx="12699" cy="36512"/>
            </a:xfrm>
            <a:custGeom>
              <a:rect b="b" l="l" r="r" t="t"/>
              <a:pathLst>
                <a:path extrusionOk="0" h="120000" w="120000">
                  <a:moveTo>
                    <a:pt x="120000" y="3529"/>
                  </a:moveTo>
                  <a:lnTo>
                    <a:pt x="115000" y="2941"/>
                  </a:lnTo>
                  <a:lnTo>
                    <a:pt x="108333" y="2352"/>
                  </a:lnTo>
                  <a:lnTo>
                    <a:pt x="96666" y="1176"/>
                  </a:lnTo>
                  <a:lnTo>
                    <a:pt x="81666" y="0"/>
                  </a:lnTo>
                  <a:lnTo>
                    <a:pt x="65000" y="0"/>
                  </a:lnTo>
                  <a:lnTo>
                    <a:pt x="45000" y="588"/>
                  </a:lnTo>
                  <a:lnTo>
                    <a:pt x="21666" y="3529"/>
                  </a:lnTo>
                  <a:lnTo>
                    <a:pt x="0" y="7647"/>
                  </a:lnTo>
                  <a:lnTo>
                    <a:pt x="0" y="120000"/>
                  </a:lnTo>
                  <a:lnTo>
                    <a:pt x="3333" y="120000"/>
                  </a:lnTo>
                  <a:lnTo>
                    <a:pt x="10000" y="119411"/>
                  </a:lnTo>
                  <a:lnTo>
                    <a:pt x="25000" y="118823"/>
                  </a:lnTo>
                  <a:lnTo>
                    <a:pt x="40000" y="117647"/>
                  </a:lnTo>
                  <a:lnTo>
                    <a:pt x="58333" y="115882"/>
                  </a:lnTo>
                  <a:lnTo>
                    <a:pt x="78333" y="112941"/>
                  </a:lnTo>
                  <a:lnTo>
                    <a:pt x="98333" y="108823"/>
                  </a:lnTo>
                  <a:lnTo>
                    <a:pt x="120000" y="104117"/>
                  </a:lnTo>
                  <a:lnTo>
                    <a:pt x="120000" y="352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02" name="Google Shape;3902;p32"/>
            <p:cNvSpPr/>
            <p:nvPr/>
          </p:nvSpPr>
          <p:spPr>
            <a:xfrm>
              <a:off x="6389687" y="5329237"/>
              <a:ext cx="19049" cy="17461"/>
            </a:xfrm>
            <a:custGeom>
              <a:rect b="b" l="l" r="r" t="t"/>
              <a:pathLst>
                <a:path extrusionOk="0" h="120000" w="120000">
                  <a:moveTo>
                    <a:pt x="60000" y="120000"/>
                  </a:moveTo>
                  <a:lnTo>
                    <a:pt x="71538" y="118846"/>
                  </a:lnTo>
                  <a:lnTo>
                    <a:pt x="84230" y="115384"/>
                  </a:lnTo>
                  <a:lnTo>
                    <a:pt x="93461" y="109615"/>
                  </a:lnTo>
                  <a:lnTo>
                    <a:pt x="102692" y="102692"/>
                  </a:lnTo>
                  <a:lnTo>
                    <a:pt x="109615" y="93461"/>
                  </a:lnTo>
                  <a:lnTo>
                    <a:pt x="115384" y="83076"/>
                  </a:lnTo>
                  <a:lnTo>
                    <a:pt x="118846" y="71538"/>
                  </a:lnTo>
                  <a:lnTo>
                    <a:pt x="120000" y="60000"/>
                  </a:lnTo>
                  <a:lnTo>
                    <a:pt x="118846" y="47307"/>
                  </a:lnTo>
                  <a:lnTo>
                    <a:pt x="115384" y="35769"/>
                  </a:lnTo>
                  <a:lnTo>
                    <a:pt x="109615" y="25384"/>
                  </a:lnTo>
                  <a:lnTo>
                    <a:pt x="102692" y="17307"/>
                  </a:lnTo>
                  <a:lnTo>
                    <a:pt x="93461" y="9230"/>
                  </a:lnTo>
                  <a:lnTo>
                    <a:pt x="84230" y="4615"/>
                  </a:lnTo>
                  <a:lnTo>
                    <a:pt x="71538" y="1153"/>
                  </a:lnTo>
                  <a:lnTo>
                    <a:pt x="60000" y="0"/>
                  </a:lnTo>
                  <a:lnTo>
                    <a:pt x="48461" y="1153"/>
                  </a:lnTo>
                  <a:lnTo>
                    <a:pt x="36923" y="4615"/>
                  </a:lnTo>
                  <a:lnTo>
                    <a:pt x="27692" y="9230"/>
                  </a:lnTo>
                  <a:lnTo>
                    <a:pt x="18461" y="17307"/>
                  </a:lnTo>
                  <a:lnTo>
                    <a:pt x="10384" y="25384"/>
                  </a:lnTo>
                  <a:lnTo>
                    <a:pt x="4615" y="35769"/>
                  </a:lnTo>
                  <a:lnTo>
                    <a:pt x="1153" y="47307"/>
                  </a:lnTo>
                  <a:lnTo>
                    <a:pt x="0" y="60000"/>
                  </a:lnTo>
                  <a:lnTo>
                    <a:pt x="1153" y="71538"/>
                  </a:lnTo>
                  <a:lnTo>
                    <a:pt x="4615" y="83076"/>
                  </a:lnTo>
                  <a:lnTo>
                    <a:pt x="10384" y="93461"/>
                  </a:lnTo>
                  <a:lnTo>
                    <a:pt x="18461" y="102692"/>
                  </a:lnTo>
                  <a:lnTo>
                    <a:pt x="27692" y="109615"/>
                  </a:lnTo>
                  <a:lnTo>
                    <a:pt x="36923" y="115384"/>
                  </a:lnTo>
                  <a:lnTo>
                    <a:pt x="48461" y="118846"/>
                  </a:lnTo>
                  <a:lnTo>
                    <a:pt x="60000"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03" name="Google Shape;3903;p32"/>
            <p:cNvSpPr/>
            <p:nvPr/>
          </p:nvSpPr>
          <p:spPr>
            <a:xfrm>
              <a:off x="6334125" y="5329237"/>
              <a:ext cx="9524" cy="9524"/>
            </a:xfrm>
            <a:custGeom>
              <a:rect b="b" l="l" r="r" t="t"/>
              <a:pathLst>
                <a:path extrusionOk="0" h="120000" w="120000">
                  <a:moveTo>
                    <a:pt x="57692" y="120000"/>
                  </a:moveTo>
                  <a:lnTo>
                    <a:pt x="80769" y="115384"/>
                  </a:lnTo>
                  <a:lnTo>
                    <a:pt x="101538" y="101538"/>
                  </a:lnTo>
                  <a:lnTo>
                    <a:pt x="115384" y="83076"/>
                  </a:lnTo>
                  <a:lnTo>
                    <a:pt x="120000" y="57692"/>
                  </a:lnTo>
                  <a:lnTo>
                    <a:pt x="115384" y="34615"/>
                  </a:lnTo>
                  <a:lnTo>
                    <a:pt x="101538" y="16153"/>
                  </a:lnTo>
                  <a:lnTo>
                    <a:pt x="80769" y="4615"/>
                  </a:lnTo>
                  <a:lnTo>
                    <a:pt x="57692" y="0"/>
                  </a:lnTo>
                  <a:lnTo>
                    <a:pt x="34615" y="4615"/>
                  </a:lnTo>
                  <a:lnTo>
                    <a:pt x="16153" y="16153"/>
                  </a:lnTo>
                  <a:lnTo>
                    <a:pt x="4615" y="34615"/>
                  </a:lnTo>
                  <a:lnTo>
                    <a:pt x="0" y="57692"/>
                  </a:lnTo>
                  <a:lnTo>
                    <a:pt x="4615" y="83076"/>
                  </a:lnTo>
                  <a:lnTo>
                    <a:pt x="16153" y="101538"/>
                  </a:lnTo>
                  <a:lnTo>
                    <a:pt x="34615" y="115384"/>
                  </a:lnTo>
                  <a:lnTo>
                    <a:pt x="57692"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04" name="Google Shape;3904;p32"/>
            <p:cNvSpPr/>
            <p:nvPr/>
          </p:nvSpPr>
          <p:spPr>
            <a:xfrm>
              <a:off x="6350000" y="5329237"/>
              <a:ext cx="7937" cy="9524"/>
            </a:xfrm>
            <a:custGeom>
              <a:rect b="b" l="l" r="r" t="t"/>
              <a:pathLst>
                <a:path extrusionOk="0" h="120000" w="120000">
                  <a:moveTo>
                    <a:pt x="62307" y="120000"/>
                  </a:moveTo>
                  <a:lnTo>
                    <a:pt x="85384" y="115384"/>
                  </a:lnTo>
                  <a:lnTo>
                    <a:pt x="103846" y="103846"/>
                  </a:lnTo>
                  <a:lnTo>
                    <a:pt x="115384" y="85384"/>
                  </a:lnTo>
                  <a:lnTo>
                    <a:pt x="120000" y="60000"/>
                  </a:lnTo>
                  <a:lnTo>
                    <a:pt x="115384" y="36923"/>
                  </a:lnTo>
                  <a:lnTo>
                    <a:pt x="103846" y="18461"/>
                  </a:lnTo>
                  <a:lnTo>
                    <a:pt x="85384" y="4615"/>
                  </a:lnTo>
                  <a:lnTo>
                    <a:pt x="62307" y="0"/>
                  </a:lnTo>
                  <a:lnTo>
                    <a:pt x="39230" y="4615"/>
                  </a:lnTo>
                  <a:lnTo>
                    <a:pt x="18461" y="18461"/>
                  </a:lnTo>
                  <a:lnTo>
                    <a:pt x="4615" y="36923"/>
                  </a:lnTo>
                  <a:lnTo>
                    <a:pt x="0" y="60000"/>
                  </a:lnTo>
                  <a:lnTo>
                    <a:pt x="4615" y="85384"/>
                  </a:lnTo>
                  <a:lnTo>
                    <a:pt x="18461" y="103846"/>
                  </a:lnTo>
                  <a:lnTo>
                    <a:pt x="39230" y="115384"/>
                  </a:lnTo>
                  <a:lnTo>
                    <a:pt x="62307"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05" name="Google Shape;3905;p32"/>
            <p:cNvSpPr/>
            <p:nvPr/>
          </p:nvSpPr>
          <p:spPr>
            <a:xfrm>
              <a:off x="6288087" y="5203825"/>
              <a:ext cx="25399" cy="125412"/>
            </a:xfrm>
            <a:custGeom>
              <a:rect b="b" l="l" r="r" t="t"/>
              <a:pathLst>
                <a:path extrusionOk="0" h="120000" w="120000">
                  <a:moveTo>
                    <a:pt x="37297" y="2359"/>
                  </a:moveTo>
                  <a:lnTo>
                    <a:pt x="34054" y="4887"/>
                  </a:lnTo>
                  <a:lnTo>
                    <a:pt x="25945" y="11460"/>
                  </a:lnTo>
                  <a:lnTo>
                    <a:pt x="14594" y="22247"/>
                  </a:lnTo>
                  <a:lnTo>
                    <a:pt x="5675" y="36573"/>
                  </a:lnTo>
                  <a:lnTo>
                    <a:pt x="0" y="53764"/>
                  </a:lnTo>
                  <a:lnTo>
                    <a:pt x="810" y="73820"/>
                  </a:lnTo>
                  <a:lnTo>
                    <a:pt x="10540" y="96067"/>
                  </a:lnTo>
                  <a:lnTo>
                    <a:pt x="33243" y="120000"/>
                  </a:lnTo>
                  <a:lnTo>
                    <a:pt x="115945" y="119157"/>
                  </a:lnTo>
                  <a:lnTo>
                    <a:pt x="112702" y="115449"/>
                  </a:lnTo>
                  <a:lnTo>
                    <a:pt x="103783" y="105842"/>
                  </a:lnTo>
                  <a:lnTo>
                    <a:pt x="94054" y="91516"/>
                  </a:lnTo>
                  <a:lnTo>
                    <a:pt x="85135" y="73988"/>
                  </a:lnTo>
                  <a:lnTo>
                    <a:pt x="80270" y="54606"/>
                  </a:lnTo>
                  <a:lnTo>
                    <a:pt x="82702" y="35224"/>
                  </a:lnTo>
                  <a:lnTo>
                    <a:pt x="94864" y="16853"/>
                  </a:lnTo>
                  <a:lnTo>
                    <a:pt x="120000" y="1348"/>
                  </a:lnTo>
                  <a:lnTo>
                    <a:pt x="120000" y="1179"/>
                  </a:lnTo>
                  <a:lnTo>
                    <a:pt x="120000" y="842"/>
                  </a:lnTo>
                  <a:lnTo>
                    <a:pt x="118378" y="505"/>
                  </a:lnTo>
                  <a:lnTo>
                    <a:pt x="113513" y="0"/>
                  </a:lnTo>
                  <a:lnTo>
                    <a:pt x="102972" y="0"/>
                  </a:lnTo>
                  <a:lnTo>
                    <a:pt x="88378" y="168"/>
                  </a:lnTo>
                  <a:lnTo>
                    <a:pt x="67297" y="1011"/>
                  </a:lnTo>
                  <a:lnTo>
                    <a:pt x="37297" y="235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06" name="Google Shape;3906;p32"/>
            <p:cNvSpPr/>
            <p:nvPr/>
          </p:nvSpPr>
          <p:spPr>
            <a:xfrm>
              <a:off x="6421437" y="5187950"/>
              <a:ext cx="36512" cy="139699"/>
            </a:xfrm>
            <a:custGeom>
              <a:rect b="b" l="l" r="r" t="t"/>
              <a:pathLst>
                <a:path extrusionOk="0" h="120000" w="120000">
                  <a:moveTo>
                    <a:pt x="120000" y="754"/>
                  </a:moveTo>
                  <a:lnTo>
                    <a:pt x="117014" y="1509"/>
                  </a:lnTo>
                  <a:lnTo>
                    <a:pt x="109253" y="4679"/>
                  </a:lnTo>
                  <a:lnTo>
                    <a:pt x="98507" y="11018"/>
                  </a:lnTo>
                  <a:lnTo>
                    <a:pt x="88358" y="21132"/>
                  </a:lnTo>
                  <a:lnTo>
                    <a:pt x="80000" y="36226"/>
                  </a:lnTo>
                  <a:lnTo>
                    <a:pt x="75820" y="57207"/>
                  </a:lnTo>
                  <a:lnTo>
                    <a:pt x="78208" y="84679"/>
                  </a:lnTo>
                  <a:lnTo>
                    <a:pt x="89552" y="120000"/>
                  </a:lnTo>
                  <a:lnTo>
                    <a:pt x="22089" y="120000"/>
                  </a:lnTo>
                  <a:lnTo>
                    <a:pt x="19701" y="116377"/>
                  </a:lnTo>
                  <a:lnTo>
                    <a:pt x="14328" y="106716"/>
                  </a:lnTo>
                  <a:lnTo>
                    <a:pt x="7761" y="92226"/>
                  </a:lnTo>
                  <a:lnTo>
                    <a:pt x="1791" y="74415"/>
                  </a:lnTo>
                  <a:lnTo>
                    <a:pt x="0" y="54792"/>
                  </a:lnTo>
                  <a:lnTo>
                    <a:pt x="4179" y="34867"/>
                  </a:lnTo>
                  <a:lnTo>
                    <a:pt x="16716" y="16150"/>
                  </a:lnTo>
                  <a:lnTo>
                    <a:pt x="39402" y="0"/>
                  </a:lnTo>
                  <a:lnTo>
                    <a:pt x="120000" y="75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07" name="Google Shape;3907;p32"/>
            <p:cNvSpPr/>
            <p:nvPr/>
          </p:nvSpPr>
          <p:spPr>
            <a:xfrm>
              <a:off x="6288087" y="5210175"/>
              <a:ext cx="23812" cy="109537"/>
            </a:xfrm>
            <a:custGeom>
              <a:rect b="b" l="l" r="r" t="t"/>
              <a:pathLst>
                <a:path extrusionOk="0" h="120000" w="120000">
                  <a:moveTo>
                    <a:pt x="38139" y="2315"/>
                  </a:moveTo>
                  <a:lnTo>
                    <a:pt x="34418" y="4630"/>
                  </a:lnTo>
                  <a:lnTo>
                    <a:pt x="26976" y="11382"/>
                  </a:lnTo>
                  <a:lnTo>
                    <a:pt x="16744" y="22186"/>
                  </a:lnTo>
                  <a:lnTo>
                    <a:pt x="5581" y="36463"/>
                  </a:lnTo>
                  <a:lnTo>
                    <a:pt x="0" y="53826"/>
                  </a:lnTo>
                  <a:lnTo>
                    <a:pt x="930" y="73697"/>
                  </a:lnTo>
                  <a:lnTo>
                    <a:pt x="10232" y="95884"/>
                  </a:lnTo>
                  <a:lnTo>
                    <a:pt x="33488" y="120000"/>
                  </a:lnTo>
                  <a:lnTo>
                    <a:pt x="115348" y="119035"/>
                  </a:lnTo>
                  <a:lnTo>
                    <a:pt x="111627" y="115369"/>
                  </a:lnTo>
                  <a:lnTo>
                    <a:pt x="104186" y="105723"/>
                  </a:lnTo>
                  <a:lnTo>
                    <a:pt x="93953" y="91254"/>
                  </a:lnTo>
                  <a:lnTo>
                    <a:pt x="85581" y="73697"/>
                  </a:lnTo>
                  <a:lnTo>
                    <a:pt x="80930" y="54405"/>
                  </a:lnTo>
                  <a:lnTo>
                    <a:pt x="82790" y="35112"/>
                  </a:lnTo>
                  <a:lnTo>
                    <a:pt x="94883" y="16784"/>
                  </a:lnTo>
                  <a:lnTo>
                    <a:pt x="120000" y="1350"/>
                  </a:lnTo>
                  <a:lnTo>
                    <a:pt x="120000" y="1157"/>
                  </a:lnTo>
                  <a:lnTo>
                    <a:pt x="120000" y="771"/>
                  </a:lnTo>
                  <a:lnTo>
                    <a:pt x="118139" y="385"/>
                  </a:lnTo>
                  <a:lnTo>
                    <a:pt x="113488" y="0"/>
                  </a:lnTo>
                  <a:lnTo>
                    <a:pt x="104186" y="0"/>
                  </a:lnTo>
                  <a:lnTo>
                    <a:pt x="89302" y="192"/>
                  </a:lnTo>
                  <a:lnTo>
                    <a:pt x="66976" y="964"/>
                  </a:lnTo>
                  <a:lnTo>
                    <a:pt x="38139" y="231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08" name="Google Shape;3908;p32"/>
            <p:cNvSpPr/>
            <p:nvPr/>
          </p:nvSpPr>
          <p:spPr>
            <a:xfrm>
              <a:off x="6289675" y="5218112"/>
              <a:ext cx="19049" cy="93662"/>
            </a:xfrm>
            <a:custGeom>
              <a:rect b="b" l="l" r="r" t="t"/>
              <a:pathLst>
                <a:path extrusionOk="0" h="120000" w="120000">
                  <a:moveTo>
                    <a:pt x="38181" y="2259"/>
                  </a:moveTo>
                  <a:lnTo>
                    <a:pt x="34909" y="4519"/>
                  </a:lnTo>
                  <a:lnTo>
                    <a:pt x="26181" y="11299"/>
                  </a:lnTo>
                  <a:lnTo>
                    <a:pt x="16363" y="22146"/>
                  </a:lnTo>
                  <a:lnTo>
                    <a:pt x="5454" y="36158"/>
                  </a:lnTo>
                  <a:lnTo>
                    <a:pt x="0" y="53559"/>
                  </a:lnTo>
                  <a:lnTo>
                    <a:pt x="1090" y="73672"/>
                  </a:lnTo>
                  <a:lnTo>
                    <a:pt x="10909" y="95819"/>
                  </a:lnTo>
                  <a:lnTo>
                    <a:pt x="33818" y="120000"/>
                  </a:lnTo>
                  <a:lnTo>
                    <a:pt x="115636" y="118644"/>
                  </a:lnTo>
                  <a:lnTo>
                    <a:pt x="112363" y="115254"/>
                  </a:lnTo>
                  <a:lnTo>
                    <a:pt x="104727" y="105536"/>
                  </a:lnTo>
                  <a:lnTo>
                    <a:pt x="94909" y="91299"/>
                  </a:lnTo>
                  <a:lnTo>
                    <a:pt x="86181" y="73672"/>
                  </a:lnTo>
                  <a:lnTo>
                    <a:pt x="80727" y="54463"/>
                  </a:lnTo>
                  <a:lnTo>
                    <a:pt x="82909" y="35028"/>
                  </a:lnTo>
                  <a:lnTo>
                    <a:pt x="94909" y="16723"/>
                  </a:lnTo>
                  <a:lnTo>
                    <a:pt x="120000" y="1355"/>
                  </a:lnTo>
                  <a:lnTo>
                    <a:pt x="120000" y="1129"/>
                  </a:lnTo>
                  <a:lnTo>
                    <a:pt x="120000" y="903"/>
                  </a:lnTo>
                  <a:lnTo>
                    <a:pt x="117818" y="451"/>
                  </a:lnTo>
                  <a:lnTo>
                    <a:pt x="113454" y="0"/>
                  </a:lnTo>
                  <a:lnTo>
                    <a:pt x="103636" y="0"/>
                  </a:lnTo>
                  <a:lnTo>
                    <a:pt x="89454" y="225"/>
                  </a:lnTo>
                  <a:lnTo>
                    <a:pt x="67636" y="903"/>
                  </a:lnTo>
                  <a:lnTo>
                    <a:pt x="38181" y="225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09" name="Google Shape;3909;p32"/>
            <p:cNvSpPr/>
            <p:nvPr/>
          </p:nvSpPr>
          <p:spPr>
            <a:xfrm>
              <a:off x="6291262" y="5226050"/>
              <a:ext cx="15875" cy="76199"/>
            </a:xfrm>
            <a:custGeom>
              <a:rect b="b" l="l" r="r" t="t"/>
              <a:pathLst>
                <a:path extrusionOk="0" h="120000" w="120000">
                  <a:moveTo>
                    <a:pt x="37826" y="2191"/>
                  </a:moveTo>
                  <a:lnTo>
                    <a:pt x="33913" y="4383"/>
                  </a:lnTo>
                  <a:lnTo>
                    <a:pt x="26086" y="11506"/>
                  </a:lnTo>
                  <a:lnTo>
                    <a:pt x="15652" y="22191"/>
                  </a:lnTo>
                  <a:lnTo>
                    <a:pt x="5217" y="36438"/>
                  </a:lnTo>
                  <a:lnTo>
                    <a:pt x="0" y="53698"/>
                  </a:lnTo>
                  <a:lnTo>
                    <a:pt x="0" y="73972"/>
                  </a:lnTo>
                  <a:lnTo>
                    <a:pt x="11739" y="96164"/>
                  </a:lnTo>
                  <a:lnTo>
                    <a:pt x="32608" y="120000"/>
                  </a:lnTo>
                  <a:lnTo>
                    <a:pt x="114782" y="119178"/>
                  </a:lnTo>
                  <a:lnTo>
                    <a:pt x="110869" y="115616"/>
                  </a:lnTo>
                  <a:lnTo>
                    <a:pt x="103043" y="105753"/>
                  </a:lnTo>
                  <a:lnTo>
                    <a:pt x="93913" y="91506"/>
                  </a:lnTo>
                  <a:lnTo>
                    <a:pt x="84782" y="73972"/>
                  </a:lnTo>
                  <a:lnTo>
                    <a:pt x="79565" y="54520"/>
                  </a:lnTo>
                  <a:lnTo>
                    <a:pt x="82173" y="35342"/>
                  </a:lnTo>
                  <a:lnTo>
                    <a:pt x="95217" y="16712"/>
                  </a:lnTo>
                  <a:lnTo>
                    <a:pt x="120000" y="1369"/>
                  </a:lnTo>
                  <a:lnTo>
                    <a:pt x="120000" y="1095"/>
                  </a:lnTo>
                  <a:lnTo>
                    <a:pt x="120000" y="821"/>
                  </a:lnTo>
                  <a:lnTo>
                    <a:pt x="117391" y="273"/>
                  </a:lnTo>
                  <a:lnTo>
                    <a:pt x="113478" y="0"/>
                  </a:lnTo>
                  <a:lnTo>
                    <a:pt x="104347" y="0"/>
                  </a:lnTo>
                  <a:lnTo>
                    <a:pt x="88695" y="0"/>
                  </a:lnTo>
                  <a:lnTo>
                    <a:pt x="66521" y="821"/>
                  </a:lnTo>
                  <a:lnTo>
                    <a:pt x="37826" y="2191"/>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10" name="Google Shape;3910;p32"/>
            <p:cNvSpPr/>
            <p:nvPr/>
          </p:nvSpPr>
          <p:spPr>
            <a:xfrm>
              <a:off x="6291262" y="5232400"/>
              <a:ext cx="12699" cy="61912"/>
            </a:xfrm>
            <a:custGeom>
              <a:rect b="b" l="l" r="r" t="t"/>
              <a:pathLst>
                <a:path extrusionOk="0" h="120000" w="120000">
                  <a:moveTo>
                    <a:pt x="37808" y="2420"/>
                  </a:moveTo>
                  <a:lnTo>
                    <a:pt x="34520" y="4841"/>
                  </a:lnTo>
                  <a:lnTo>
                    <a:pt x="26301" y="11412"/>
                  </a:lnTo>
                  <a:lnTo>
                    <a:pt x="16438" y="22132"/>
                  </a:lnTo>
                  <a:lnTo>
                    <a:pt x="6575" y="36311"/>
                  </a:lnTo>
                  <a:lnTo>
                    <a:pt x="0" y="53602"/>
                  </a:lnTo>
                  <a:lnTo>
                    <a:pt x="0" y="73659"/>
                  </a:lnTo>
                  <a:lnTo>
                    <a:pt x="11506" y="96138"/>
                  </a:lnTo>
                  <a:lnTo>
                    <a:pt x="32876" y="120000"/>
                  </a:lnTo>
                  <a:lnTo>
                    <a:pt x="115068" y="118962"/>
                  </a:lnTo>
                  <a:lnTo>
                    <a:pt x="111780" y="115504"/>
                  </a:lnTo>
                  <a:lnTo>
                    <a:pt x="103561" y="105475"/>
                  </a:lnTo>
                  <a:lnTo>
                    <a:pt x="92054" y="91642"/>
                  </a:lnTo>
                  <a:lnTo>
                    <a:pt x="83835" y="73659"/>
                  </a:lnTo>
                  <a:lnTo>
                    <a:pt x="78904" y="54639"/>
                  </a:lnTo>
                  <a:lnTo>
                    <a:pt x="82191" y="34927"/>
                  </a:lnTo>
                  <a:lnTo>
                    <a:pt x="93698" y="16945"/>
                  </a:lnTo>
                  <a:lnTo>
                    <a:pt x="119999" y="1383"/>
                  </a:lnTo>
                  <a:lnTo>
                    <a:pt x="119999" y="691"/>
                  </a:lnTo>
                  <a:lnTo>
                    <a:pt x="118356" y="345"/>
                  </a:lnTo>
                  <a:lnTo>
                    <a:pt x="113424" y="0"/>
                  </a:lnTo>
                  <a:lnTo>
                    <a:pt x="103561" y="0"/>
                  </a:lnTo>
                  <a:lnTo>
                    <a:pt x="87123" y="345"/>
                  </a:lnTo>
                  <a:lnTo>
                    <a:pt x="67397" y="1037"/>
                  </a:lnTo>
                  <a:lnTo>
                    <a:pt x="37808" y="242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11" name="Google Shape;3911;p32"/>
            <p:cNvSpPr/>
            <p:nvPr/>
          </p:nvSpPr>
          <p:spPr>
            <a:xfrm>
              <a:off x="6292850" y="5240337"/>
              <a:ext cx="9524" cy="44450"/>
            </a:xfrm>
            <a:custGeom>
              <a:rect b="b" l="l" r="r" t="t"/>
              <a:pathLst>
                <a:path extrusionOk="0" h="120000" w="120000">
                  <a:moveTo>
                    <a:pt x="36923" y="2343"/>
                  </a:moveTo>
                  <a:lnTo>
                    <a:pt x="34615" y="4687"/>
                  </a:lnTo>
                  <a:lnTo>
                    <a:pt x="25384" y="11250"/>
                  </a:lnTo>
                  <a:lnTo>
                    <a:pt x="13846" y="22031"/>
                  </a:lnTo>
                  <a:lnTo>
                    <a:pt x="4615" y="36093"/>
                  </a:lnTo>
                  <a:lnTo>
                    <a:pt x="0" y="53906"/>
                  </a:lnTo>
                  <a:lnTo>
                    <a:pt x="0" y="73593"/>
                  </a:lnTo>
                  <a:lnTo>
                    <a:pt x="9230" y="96093"/>
                  </a:lnTo>
                  <a:lnTo>
                    <a:pt x="32307" y="120000"/>
                  </a:lnTo>
                  <a:lnTo>
                    <a:pt x="115384" y="119062"/>
                  </a:lnTo>
                  <a:lnTo>
                    <a:pt x="113076" y="115781"/>
                  </a:lnTo>
                  <a:lnTo>
                    <a:pt x="103846" y="105937"/>
                  </a:lnTo>
                  <a:lnTo>
                    <a:pt x="94615" y="91406"/>
                  </a:lnTo>
                  <a:lnTo>
                    <a:pt x="85384" y="73593"/>
                  </a:lnTo>
                  <a:lnTo>
                    <a:pt x="80769" y="54375"/>
                  </a:lnTo>
                  <a:lnTo>
                    <a:pt x="83076" y="34687"/>
                  </a:lnTo>
                  <a:lnTo>
                    <a:pt x="94615" y="16406"/>
                  </a:lnTo>
                  <a:lnTo>
                    <a:pt x="120000" y="1406"/>
                  </a:lnTo>
                  <a:lnTo>
                    <a:pt x="120000" y="937"/>
                  </a:lnTo>
                  <a:lnTo>
                    <a:pt x="117692" y="468"/>
                  </a:lnTo>
                  <a:lnTo>
                    <a:pt x="113076" y="0"/>
                  </a:lnTo>
                  <a:lnTo>
                    <a:pt x="103846" y="0"/>
                  </a:lnTo>
                  <a:lnTo>
                    <a:pt x="90000" y="0"/>
                  </a:lnTo>
                  <a:lnTo>
                    <a:pt x="66923" y="937"/>
                  </a:lnTo>
                  <a:lnTo>
                    <a:pt x="36923" y="234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12" name="Google Shape;3912;p32"/>
            <p:cNvSpPr/>
            <p:nvPr/>
          </p:nvSpPr>
          <p:spPr>
            <a:xfrm>
              <a:off x="6423025" y="5195887"/>
              <a:ext cx="31750" cy="122237"/>
            </a:xfrm>
            <a:custGeom>
              <a:rect b="b" l="l" r="r" t="t"/>
              <a:pathLst>
                <a:path extrusionOk="0" h="120000" w="120000">
                  <a:moveTo>
                    <a:pt x="120000" y="865"/>
                  </a:moveTo>
                  <a:lnTo>
                    <a:pt x="117272" y="1731"/>
                  </a:lnTo>
                  <a:lnTo>
                    <a:pt x="108409" y="4848"/>
                  </a:lnTo>
                  <a:lnTo>
                    <a:pt x="98181" y="10909"/>
                  </a:lnTo>
                  <a:lnTo>
                    <a:pt x="87954" y="21298"/>
                  </a:lnTo>
                  <a:lnTo>
                    <a:pt x="79772" y="36363"/>
                  </a:lnTo>
                  <a:lnTo>
                    <a:pt x="75000" y="57316"/>
                  </a:lnTo>
                  <a:lnTo>
                    <a:pt x="78409" y="84848"/>
                  </a:lnTo>
                  <a:lnTo>
                    <a:pt x="89318" y="120000"/>
                  </a:lnTo>
                  <a:lnTo>
                    <a:pt x="21818" y="120000"/>
                  </a:lnTo>
                  <a:lnTo>
                    <a:pt x="19772" y="116536"/>
                  </a:lnTo>
                  <a:lnTo>
                    <a:pt x="13636" y="106839"/>
                  </a:lnTo>
                  <a:lnTo>
                    <a:pt x="7500" y="92294"/>
                  </a:lnTo>
                  <a:lnTo>
                    <a:pt x="2045" y="74458"/>
                  </a:lnTo>
                  <a:lnTo>
                    <a:pt x="0" y="54891"/>
                  </a:lnTo>
                  <a:lnTo>
                    <a:pt x="4090" y="34978"/>
                  </a:lnTo>
                  <a:lnTo>
                    <a:pt x="15681" y="16103"/>
                  </a:lnTo>
                  <a:lnTo>
                    <a:pt x="38863" y="0"/>
                  </a:lnTo>
                  <a:lnTo>
                    <a:pt x="120000" y="86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13" name="Google Shape;3913;p32"/>
            <p:cNvSpPr/>
            <p:nvPr/>
          </p:nvSpPr>
          <p:spPr>
            <a:xfrm>
              <a:off x="6424612" y="5205412"/>
              <a:ext cx="25399" cy="103186"/>
            </a:xfrm>
            <a:custGeom>
              <a:rect b="b" l="l" r="r" t="t"/>
              <a:pathLst>
                <a:path extrusionOk="0" h="120000" w="120000">
                  <a:moveTo>
                    <a:pt x="120000" y="810"/>
                  </a:moveTo>
                  <a:lnTo>
                    <a:pt x="116778" y="1621"/>
                  </a:lnTo>
                  <a:lnTo>
                    <a:pt x="109530" y="4864"/>
                  </a:lnTo>
                  <a:lnTo>
                    <a:pt x="99060" y="10945"/>
                  </a:lnTo>
                  <a:lnTo>
                    <a:pt x="88590" y="21081"/>
                  </a:lnTo>
                  <a:lnTo>
                    <a:pt x="79731" y="36283"/>
                  </a:lnTo>
                  <a:lnTo>
                    <a:pt x="75704" y="57162"/>
                  </a:lnTo>
                  <a:lnTo>
                    <a:pt x="78120" y="84729"/>
                  </a:lnTo>
                  <a:lnTo>
                    <a:pt x="90201" y="120000"/>
                  </a:lnTo>
                  <a:lnTo>
                    <a:pt x="21744" y="120000"/>
                  </a:lnTo>
                  <a:lnTo>
                    <a:pt x="19328" y="116554"/>
                  </a:lnTo>
                  <a:lnTo>
                    <a:pt x="13691" y="106824"/>
                  </a:lnTo>
                  <a:lnTo>
                    <a:pt x="7248" y="92229"/>
                  </a:lnTo>
                  <a:lnTo>
                    <a:pt x="1610" y="74391"/>
                  </a:lnTo>
                  <a:lnTo>
                    <a:pt x="0" y="54932"/>
                  </a:lnTo>
                  <a:lnTo>
                    <a:pt x="4026" y="35067"/>
                  </a:lnTo>
                  <a:lnTo>
                    <a:pt x="16107" y="16216"/>
                  </a:lnTo>
                  <a:lnTo>
                    <a:pt x="38657" y="0"/>
                  </a:lnTo>
                  <a:lnTo>
                    <a:pt x="120000" y="81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14" name="Google Shape;3914;p32"/>
            <p:cNvSpPr/>
            <p:nvPr/>
          </p:nvSpPr>
          <p:spPr>
            <a:xfrm>
              <a:off x="6426200" y="5213350"/>
              <a:ext cx="20636" cy="85724"/>
            </a:xfrm>
            <a:custGeom>
              <a:rect b="b" l="l" r="r" t="t"/>
              <a:pathLst>
                <a:path extrusionOk="0" h="120000" w="120000">
                  <a:moveTo>
                    <a:pt x="120000" y="979"/>
                  </a:moveTo>
                  <a:lnTo>
                    <a:pt x="117096" y="1714"/>
                  </a:lnTo>
                  <a:lnTo>
                    <a:pt x="109354" y="5142"/>
                  </a:lnTo>
                  <a:lnTo>
                    <a:pt x="99677" y="11020"/>
                  </a:lnTo>
                  <a:lnTo>
                    <a:pt x="88064" y="21306"/>
                  </a:lnTo>
                  <a:lnTo>
                    <a:pt x="80322" y="36244"/>
                  </a:lnTo>
                  <a:lnTo>
                    <a:pt x="76451" y="57306"/>
                  </a:lnTo>
                  <a:lnTo>
                    <a:pt x="78387" y="84979"/>
                  </a:lnTo>
                  <a:lnTo>
                    <a:pt x="90000" y="120000"/>
                  </a:lnTo>
                  <a:lnTo>
                    <a:pt x="22258" y="120000"/>
                  </a:lnTo>
                  <a:lnTo>
                    <a:pt x="20322" y="116571"/>
                  </a:lnTo>
                  <a:lnTo>
                    <a:pt x="14516" y="106775"/>
                  </a:lnTo>
                  <a:lnTo>
                    <a:pt x="7741" y="92326"/>
                  </a:lnTo>
                  <a:lnTo>
                    <a:pt x="1935" y="74448"/>
                  </a:lnTo>
                  <a:lnTo>
                    <a:pt x="0" y="54857"/>
                  </a:lnTo>
                  <a:lnTo>
                    <a:pt x="3870" y="35020"/>
                  </a:lnTo>
                  <a:lnTo>
                    <a:pt x="16451" y="16408"/>
                  </a:lnTo>
                  <a:lnTo>
                    <a:pt x="38709" y="0"/>
                  </a:lnTo>
                  <a:lnTo>
                    <a:pt x="120000" y="97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15" name="Google Shape;3915;p32"/>
            <p:cNvSpPr/>
            <p:nvPr/>
          </p:nvSpPr>
          <p:spPr>
            <a:xfrm>
              <a:off x="6426200" y="5221287"/>
              <a:ext cx="17461" cy="68262"/>
            </a:xfrm>
            <a:custGeom>
              <a:rect b="b" l="l" r="r" t="t"/>
              <a:pathLst>
                <a:path extrusionOk="0" h="120000" w="120000">
                  <a:moveTo>
                    <a:pt x="119999" y="925"/>
                  </a:moveTo>
                  <a:lnTo>
                    <a:pt x="116363" y="1850"/>
                  </a:lnTo>
                  <a:lnTo>
                    <a:pt x="107878" y="4935"/>
                  </a:lnTo>
                  <a:lnTo>
                    <a:pt x="98181" y="11105"/>
                  </a:lnTo>
                  <a:lnTo>
                    <a:pt x="87272" y="21285"/>
                  </a:lnTo>
                  <a:lnTo>
                    <a:pt x="80000" y="36401"/>
                  </a:lnTo>
                  <a:lnTo>
                    <a:pt x="75151" y="57069"/>
                  </a:lnTo>
                  <a:lnTo>
                    <a:pt x="77575" y="84832"/>
                  </a:lnTo>
                  <a:lnTo>
                    <a:pt x="88484" y="120000"/>
                  </a:lnTo>
                  <a:lnTo>
                    <a:pt x="21818" y="120000"/>
                  </a:lnTo>
                  <a:lnTo>
                    <a:pt x="19393" y="116606"/>
                  </a:lnTo>
                  <a:lnTo>
                    <a:pt x="13333" y="106735"/>
                  </a:lnTo>
                  <a:lnTo>
                    <a:pt x="7272" y="92236"/>
                  </a:lnTo>
                  <a:lnTo>
                    <a:pt x="2424" y="74652"/>
                  </a:lnTo>
                  <a:lnTo>
                    <a:pt x="0" y="54910"/>
                  </a:lnTo>
                  <a:lnTo>
                    <a:pt x="4848" y="35167"/>
                  </a:lnTo>
                  <a:lnTo>
                    <a:pt x="16969" y="16041"/>
                  </a:lnTo>
                  <a:lnTo>
                    <a:pt x="38787" y="0"/>
                  </a:lnTo>
                  <a:lnTo>
                    <a:pt x="119999" y="92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16" name="Google Shape;3916;p32"/>
            <p:cNvSpPr/>
            <p:nvPr/>
          </p:nvSpPr>
          <p:spPr>
            <a:xfrm>
              <a:off x="6427787" y="5230812"/>
              <a:ext cx="12699" cy="49211"/>
            </a:xfrm>
            <a:custGeom>
              <a:rect b="b" l="l" r="r" t="t"/>
              <a:pathLst>
                <a:path extrusionOk="0" h="120000" w="120000">
                  <a:moveTo>
                    <a:pt x="120000" y="836"/>
                  </a:moveTo>
                  <a:lnTo>
                    <a:pt x="116666" y="1672"/>
                  </a:lnTo>
                  <a:lnTo>
                    <a:pt x="110000" y="5017"/>
                  </a:lnTo>
                  <a:lnTo>
                    <a:pt x="98333" y="11289"/>
                  </a:lnTo>
                  <a:lnTo>
                    <a:pt x="88333" y="20905"/>
                  </a:lnTo>
                  <a:lnTo>
                    <a:pt x="80000" y="36376"/>
                  </a:lnTo>
                  <a:lnTo>
                    <a:pt x="76666" y="57282"/>
                  </a:lnTo>
                  <a:lnTo>
                    <a:pt x="78333" y="84878"/>
                  </a:lnTo>
                  <a:lnTo>
                    <a:pt x="90000" y="120000"/>
                  </a:lnTo>
                  <a:lnTo>
                    <a:pt x="21666" y="120000"/>
                  </a:lnTo>
                  <a:lnTo>
                    <a:pt x="20000" y="116655"/>
                  </a:lnTo>
                  <a:lnTo>
                    <a:pt x="13333" y="106620"/>
                  </a:lnTo>
                  <a:lnTo>
                    <a:pt x="6666" y="91986"/>
                  </a:lnTo>
                  <a:lnTo>
                    <a:pt x="1666" y="74425"/>
                  </a:lnTo>
                  <a:lnTo>
                    <a:pt x="0" y="54773"/>
                  </a:lnTo>
                  <a:lnTo>
                    <a:pt x="3333" y="35121"/>
                  </a:lnTo>
                  <a:lnTo>
                    <a:pt x="15000" y="16306"/>
                  </a:lnTo>
                  <a:lnTo>
                    <a:pt x="38333" y="0"/>
                  </a:lnTo>
                  <a:lnTo>
                    <a:pt x="120000" y="83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17" name="Google Shape;3917;p32"/>
            <p:cNvSpPr txBox="1"/>
            <p:nvPr/>
          </p:nvSpPr>
          <p:spPr>
            <a:xfrm>
              <a:off x="6261100" y="5218112"/>
              <a:ext cx="4762" cy="160337"/>
            </a:xfrm>
            <a:prstGeom prst="rect">
              <a:avLst/>
            </a:pr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18" name="Google Shape;3918;p32"/>
            <p:cNvSpPr/>
            <p:nvPr/>
          </p:nvSpPr>
          <p:spPr>
            <a:xfrm>
              <a:off x="6318250" y="5214937"/>
              <a:ext cx="61912" cy="74611"/>
            </a:xfrm>
            <a:custGeom>
              <a:rect b="b" l="l" r="r" t="t"/>
              <a:pathLst>
                <a:path extrusionOk="0" h="120000" w="120000">
                  <a:moveTo>
                    <a:pt x="11186" y="11196"/>
                  </a:moveTo>
                  <a:lnTo>
                    <a:pt x="10169" y="13779"/>
                  </a:lnTo>
                  <a:lnTo>
                    <a:pt x="7796" y="20382"/>
                  </a:lnTo>
                  <a:lnTo>
                    <a:pt x="5084" y="30717"/>
                  </a:lnTo>
                  <a:lnTo>
                    <a:pt x="2372" y="44497"/>
                  </a:lnTo>
                  <a:lnTo>
                    <a:pt x="338" y="60861"/>
                  </a:lnTo>
                  <a:lnTo>
                    <a:pt x="0" y="79234"/>
                  </a:lnTo>
                  <a:lnTo>
                    <a:pt x="2033" y="99043"/>
                  </a:lnTo>
                  <a:lnTo>
                    <a:pt x="7118" y="119999"/>
                  </a:lnTo>
                  <a:lnTo>
                    <a:pt x="7118" y="119138"/>
                  </a:lnTo>
                  <a:lnTo>
                    <a:pt x="7118" y="116267"/>
                  </a:lnTo>
                  <a:lnTo>
                    <a:pt x="7118" y="111961"/>
                  </a:lnTo>
                  <a:lnTo>
                    <a:pt x="7118" y="106794"/>
                  </a:lnTo>
                  <a:lnTo>
                    <a:pt x="7796" y="99904"/>
                  </a:lnTo>
                  <a:lnTo>
                    <a:pt x="9152" y="93014"/>
                  </a:lnTo>
                  <a:lnTo>
                    <a:pt x="10508" y="84976"/>
                  </a:lnTo>
                  <a:lnTo>
                    <a:pt x="12542" y="76650"/>
                  </a:lnTo>
                  <a:lnTo>
                    <a:pt x="15593" y="68612"/>
                  </a:lnTo>
                  <a:lnTo>
                    <a:pt x="19322" y="60574"/>
                  </a:lnTo>
                  <a:lnTo>
                    <a:pt x="23728" y="53110"/>
                  </a:lnTo>
                  <a:lnTo>
                    <a:pt x="29830" y="45933"/>
                  </a:lnTo>
                  <a:lnTo>
                    <a:pt x="36949" y="39904"/>
                  </a:lnTo>
                  <a:lnTo>
                    <a:pt x="45084" y="34736"/>
                  </a:lnTo>
                  <a:lnTo>
                    <a:pt x="55254" y="31291"/>
                  </a:lnTo>
                  <a:lnTo>
                    <a:pt x="66779" y="29282"/>
                  </a:lnTo>
                  <a:lnTo>
                    <a:pt x="67457" y="28708"/>
                  </a:lnTo>
                  <a:lnTo>
                    <a:pt x="69491" y="27559"/>
                  </a:lnTo>
                  <a:lnTo>
                    <a:pt x="72881" y="25263"/>
                  </a:lnTo>
                  <a:lnTo>
                    <a:pt x="78305" y="22392"/>
                  </a:lnTo>
                  <a:lnTo>
                    <a:pt x="85423" y="18947"/>
                  </a:lnTo>
                  <a:lnTo>
                    <a:pt x="94915" y="14928"/>
                  </a:lnTo>
                  <a:lnTo>
                    <a:pt x="106440" y="10047"/>
                  </a:lnTo>
                  <a:lnTo>
                    <a:pt x="119999" y="4880"/>
                  </a:lnTo>
                  <a:lnTo>
                    <a:pt x="119322" y="4593"/>
                  </a:lnTo>
                  <a:lnTo>
                    <a:pt x="117288" y="4306"/>
                  </a:lnTo>
                  <a:lnTo>
                    <a:pt x="114237" y="3732"/>
                  </a:lnTo>
                  <a:lnTo>
                    <a:pt x="109830" y="3157"/>
                  </a:lnTo>
                  <a:lnTo>
                    <a:pt x="104406" y="2296"/>
                  </a:lnTo>
                  <a:lnTo>
                    <a:pt x="98305" y="1722"/>
                  </a:lnTo>
                  <a:lnTo>
                    <a:pt x="91186" y="1148"/>
                  </a:lnTo>
                  <a:lnTo>
                    <a:pt x="83389" y="287"/>
                  </a:lnTo>
                  <a:lnTo>
                    <a:pt x="75254" y="0"/>
                  </a:lnTo>
                  <a:lnTo>
                    <a:pt x="66779" y="287"/>
                  </a:lnTo>
                  <a:lnTo>
                    <a:pt x="57627" y="861"/>
                  </a:lnTo>
                  <a:lnTo>
                    <a:pt x="48474" y="1722"/>
                  </a:lnTo>
                  <a:lnTo>
                    <a:pt x="38983" y="3157"/>
                  </a:lnTo>
                  <a:lnTo>
                    <a:pt x="29491" y="5167"/>
                  </a:lnTo>
                  <a:lnTo>
                    <a:pt x="20000" y="7751"/>
                  </a:lnTo>
                  <a:lnTo>
                    <a:pt x="11186" y="1119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19" name="Google Shape;3919;p32"/>
            <p:cNvSpPr/>
            <p:nvPr/>
          </p:nvSpPr>
          <p:spPr>
            <a:xfrm>
              <a:off x="6230937" y="5270500"/>
              <a:ext cx="50799" cy="12699"/>
            </a:xfrm>
            <a:custGeom>
              <a:rect b="b" l="l" r="r" t="t"/>
              <a:pathLst>
                <a:path extrusionOk="0" h="120000" w="120000">
                  <a:moveTo>
                    <a:pt x="0" y="75949"/>
                  </a:moveTo>
                  <a:lnTo>
                    <a:pt x="0" y="74430"/>
                  </a:lnTo>
                  <a:lnTo>
                    <a:pt x="1241" y="69873"/>
                  </a:lnTo>
                  <a:lnTo>
                    <a:pt x="2482" y="63797"/>
                  </a:lnTo>
                  <a:lnTo>
                    <a:pt x="4551" y="54683"/>
                  </a:lnTo>
                  <a:lnTo>
                    <a:pt x="7448" y="45569"/>
                  </a:lnTo>
                  <a:lnTo>
                    <a:pt x="10758" y="36455"/>
                  </a:lnTo>
                  <a:lnTo>
                    <a:pt x="15310" y="27341"/>
                  </a:lnTo>
                  <a:lnTo>
                    <a:pt x="21103" y="18227"/>
                  </a:lnTo>
                  <a:lnTo>
                    <a:pt x="28551" y="9113"/>
                  </a:lnTo>
                  <a:lnTo>
                    <a:pt x="36413" y="3037"/>
                  </a:lnTo>
                  <a:lnTo>
                    <a:pt x="46344" y="0"/>
                  </a:lnTo>
                  <a:lnTo>
                    <a:pt x="57517" y="0"/>
                  </a:lnTo>
                  <a:lnTo>
                    <a:pt x="70344" y="3037"/>
                  </a:lnTo>
                  <a:lnTo>
                    <a:pt x="84827" y="12151"/>
                  </a:lnTo>
                  <a:lnTo>
                    <a:pt x="101379" y="24303"/>
                  </a:lnTo>
                  <a:lnTo>
                    <a:pt x="120000" y="42531"/>
                  </a:lnTo>
                  <a:lnTo>
                    <a:pt x="117103" y="68354"/>
                  </a:lnTo>
                  <a:lnTo>
                    <a:pt x="116275" y="66835"/>
                  </a:lnTo>
                  <a:lnTo>
                    <a:pt x="113379" y="63797"/>
                  </a:lnTo>
                  <a:lnTo>
                    <a:pt x="108827" y="59240"/>
                  </a:lnTo>
                  <a:lnTo>
                    <a:pt x="103034" y="53164"/>
                  </a:lnTo>
                  <a:lnTo>
                    <a:pt x="96000" y="47088"/>
                  </a:lnTo>
                  <a:lnTo>
                    <a:pt x="87724" y="41012"/>
                  </a:lnTo>
                  <a:lnTo>
                    <a:pt x="79034" y="36455"/>
                  </a:lnTo>
                  <a:lnTo>
                    <a:pt x="69103" y="33417"/>
                  </a:lnTo>
                  <a:lnTo>
                    <a:pt x="59586" y="31898"/>
                  </a:lnTo>
                  <a:lnTo>
                    <a:pt x="49655" y="31898"/>
                  </a:lnTo>
                  <a:lnTo>
                    <a:pt x="39724" y="34936"/>
                  </a:lnTo>
                  <a:lnTo>
                    <a:pt x="30620" y="42531"/>
                  </a:lnTo>
                  <a:lnTo>
                    <a:pt x="21517" y="54683"/>
                  </a:lnTo>
                  <a:lnTo>
                    <a:pt x="13241" y="69873"/>
                  </a:lnTo>
                  <a:lnTo>
                    <a:pt x="6206" y="92658"/>
                  </a:lnTo>
                  <a:lnTo>
                    <a:pt x="0" y="120000"/>
                  </a:lnTo>
                  <a:lnTo>
                    <a:pt x="0" y="7594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20" name="Google Shape;3920;p32"/>
            <p:cNvSpPr/>
            <p:nvPr/>
          </p:nvSpPr>
          <p:spPr>
            <a:xfrm>
              <a:off x="6230937" y="5237162"/>
              <a:ext cx="50799" cy="14287"/>
            </a:xfrm>
            <a:custGeom>
              <a:rect b="b" l="l" r="r" t="t"/>
              <a:pathLst>
                <a:path extrusionOk="0" h="120000" w="120000">
                  <a:moveTo>
                    <a:pt x="0" y="75949"/>
                  </a:moveTo>
                  <a:lnTo>
                    <a:pt x="0" y="74430"/>
                  </a:lnTo>
                  <a:lnTo>
                    <a:pt x="1241" y="69873"/>
                  </a:lnTo>
                  <a:lnTo>
                    <a:pt x="2482" y="63797"/>
                  </a:lnTo>
                  <a:lnTo>
                    <a:pt x="4551" y="54683"/>
                  </a:lnTo>
                  <a:lnTo>
                    <a:pt x="7448" y="45569"/>
                  </a:lnTo>
                  <a:lnTo>
                    <a:pt x="10758" y="36455"/>
                  </a:lnTo>
                  <a:lnTo>
                    <a:pt x="15310" y="25822"/>
                  </a:lnTo>
                  <a:lnTo>
                    <a:pt x="21103" y="16708"/>
                  </a:lnTo>
                  <a:lnTo>
                    <a:pt x="28551" y="9113"/>
                  </a:lnTo>
                  <a:lnTo>
                    <a:pt x="36413" y="3037"/>
                  </a:lnTo>
                  <a:lnTo>
                    <a:pt x="46344" y="0"/>
                  </a:lnTo>
                  <a:lnTo>
                    <a:pt x="57517" y="0"/>
                  </a:lnTo>
                  <a:lnTo>
                    <a:pt x="70344" y="3037"/>
                  </a:lnTo>
                  <a:lnTo>
                    <a:pt x="84827" y="10632"/>
                  </a:lnTo>
                  <a:lnTo>
                    <a:pt x="101379" y="24303"/>
                  </a:lnTo>
                  <a:lnTo>
                    <a:pt x="120000" y="42531"/>
                  </a:lnTo>
                  <a:lnTo>
                    <a:pt x="117103" y="66835"/>
                  </a:lnTo>
                  <a:lnTo>
                    <a:pt x="116275" y="65316"/>
                  </a:lnTo>
                  <a:lnTo>
                    <a:pt x="113379" y="62278"/>
                  </a:lnTo>
                  <a:lnTo>
                    <a:pt x="108827" y="57721"/>
                  </a:lnTo>
                  <a:lnTo>
                    <a:pt x="103034" y="51645"/>
                  </a:lnTo>
                  <a:lnTo>
                    <a:pt x="96000" y="47088"/>
                  </a:lnTo>
                  <a:lnTo>
                    <a:pt x="87724" y="41012"/>
                  </a:lnTo>
                  <a:lnTo>
                    <a:pt x="79034" y="36455"/>
                  </a:lnTo>
                  <a:lnTo>
                    <a:pt x="69103" y="31898"/>
                  </a:lnTo>
                  <a:lnTo>
                    <a:pt x="59586" y="30379"/>
                  </a:lnTo>
                  <a:lnTo>
                    <a:pt x="49655" y="31898"/>
                  </a:lnTo>
                  <a:lnTo>
                    <a:pt x="39724" y="34936"/>
                  </a:lnTo>
                  <a:lnTo>
                    <a:pt x="30620" y="42531"/>
                  </a:lnTo>
                  <a:lnTo>
                    <a:pt x="21517" y="54683"/>
                  </a:lnTo>
                  <a:lnTo>
                    <a:pt x="13241" y="69873"/>
                  </a:lnTo>
                  <a:lnTo>
                    <a:pt x="6206" y="92658"/>
                  </a:lnTo>
                  <a:lnTo>
                    <a:pt x="0" y="120000"/>
                  </a:lnTo>
                  <a:lnTo>
                    <a:pt x="0" y="7594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21" name="Google Shape;3921;p32"/>
            <p:cNvSpPr/>
            <p:nvPr/>
          </p:nvSpPr>
          <p:spPr>
            <a:xfrm>
              <a:off x="6278562" y="5221287"/>
              <a:ext cx="82550" cy="152399"/>
            </a:xfrm>
            <a:custGeom>
              <a:rect b="b" l="l" r="r" t="t"/>
              <a:pathLst>
                <a:path extrusionOk="0" h="120000" w="120000">
                  <a:moveTo>
                    <a:pt x="0" y="0"/>
                  </a:moveTo>
                  <a:lnTo>
                    <a:pt x="0" y="116129"/>
                  </a:lnTo>
                  <a:lnTo>
                    <a:pt x="36332" y="120000"/>
                  </a:lnTo>
                  <a:lnTo>
                    <a:pt x="34797" y="104377"/>
                  </a:lnTo>
                  <a:lnTo>
                    <a:pt x="120000" y="111428"/>
                  </a:lnTo>
                  <a:lnTo>
                    <a:pt x="118464" y="105207"/>
                  </a:lnTo>
                  <a:lnTo>
                    <a:pt x="59360" y="101198"/>
                  </a:lnTo>
                  <a:lnTo>
                    <a:pt x="57825" y="87788"/>
                  </a:lnTo>
                  <a:lnTo>
                    <a:pt x="17398" y="87788"/>
                  </a:lnTo>
                  <a:lnTo>
                    <a:pt x="16375" y="86129"/>
                  </a:lnTo>
                  <a:lnTo>
                    <a:pt x="13560" y="81152"/>
                  </a:lnTo>
                  <a:lnTo>
                    <a:pt x="9978" y="73271"/>
                  </a:lnTo>
                  <a:lnTo>
                    <a:pt x="6396" y="62903"/>
                  </a:lnTo>
                  <a:lnTo>
                    <a:pt x="3582" y="50460"/>
                  </a:lnTo>
                  <a:lnTo>
                    <a:pt x="2558" y="36221"/>
                  </a:lnTo>
                  <a:lnTo>
                    <a:pt x="4861" y="20599"/>
                  </a:lnTo>
                  <a:lnTo>
                    <a:pt x="10234" y="4009"/>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22" name="Google Shape;3922;p32"/>
            <p:cNvSpPr/>
            <p:nvPr/>
          </p:nvSpPr>
          <p:spPr>
            <a:xfrm>
              <a:off x="6319837" y="5186362"/>
              <a:ext cx="106362" cy="20636"/>
            </a:xfrm>
            <a:custGeom>
              <a:rect b="b" l="l" r="r" t="t"/>
              <a:pathLst>
                <a:path extrusionOk="0" h="120000" w="120000">
                  <a:moveTo>
                    <a:pt x="0" y="120000"/>
                  </a:moveTo>
                  <a:lnTo>
                    <a:pt x="596" y="118983"/>
                  </a:lnTo>
                  <a:lnTo>
                    <a:pt x="2781" y="114915"/>
                  </a:lnTo>
                  <a:lnTo>
                    <a:pt x="5761" y="109830"/>
                  </a:lnTo>
                  <a:lnTo>
                    <a:pt x="9933" y="102711"/>
                  </a:lnTo>
                  <a:lnTo>
                    <a:pt x="15298" y="94576"/>
                  </a:lnTo>
                  <a:lnTo>
                    <a:pt x="21258" y="86440"/>
                  </a:lnTo>
                  <a:lnTo>
                    <a:pt x="28410" y="77288"/>
                  </a:lnTo>
                  <a:lnTo>
                    <a:pt x="35960" y="70169"/>
                  </a:lnTo>
                  <a:lnTo>
                    <a:pt x="44503" y="63050"/>
                  </a:lnTo>
                  <a:lnTo>
                    <a:pt x="53642" y="57966"/>
                  </a:lnTo>
                  <a:lnTo>
                    <a:pt x="63377" y="53898"/>
                  </a:lnTo>
                  <a:lnTo>
                    <a:pt x="73311" y="52881"/>
                  </a:lnTo>
                  <a:lnTo>
                    <a:pt x="83841" y="53898"/>
                  </a:lnTo>
                  <a:lnTo>
                    <a:pt x="94569" y="58983"/>
                  </a:lnTo>
                  <a:lnTo>
                    <a:pt x="105496" y="67118"/>
                  </a:lnTo>
                  <a:lnTo>
                    <a:pt x="116622" y="79322"/>
                  </a:lnTo>
                  <a:lnTo>
                    <a:pt x="120000" y="0"/>
                  </a:lnTo>
                  <a:lnTo>
                    <a:pt x="119205" y="0"/>
                  </a:lnTo>
                  <a:lnTo>
                    <a:pt x="116622" y="0"/>
                  </a:lnTo>
                  <a:lnTo>
                    <a:pt x="112450" y="0"/>
                  </a:lnTo>
                  <a:lnTo>
                    <a:pt x="107284" y="1016"/>
                  </a:lnTo>
                  <a:lnTo>
                    <a:pt x="100728" y="2033"/>
                  </a:lnTo>
                  <a:lnTo>
                    <a:pt x="93377" y="3050"/>
                  </a:lnTo>
                  <a:lnTo>
                    <a:pt x="85033" y="6101"/>
                  </a:lnTo>
                  <a:lnTo>
                    <a:pt x="76092" y="8135"/>
                  </a:lnTo>
                  <a:lnTo>
                    <a:pt x="66556" y="12203"/>
                  </a:lnTo>
                  <a:lnTo>
                    <a:pt x="56622" y="16271"/>
                  </a:lnTo>
                  <a:lnTo>
                    <a:pt x="46688" y="21355"/>
                  </a:lnTo>
                  <a:lnTo>
                    <a:pt x="36953" y="28474"/>
                  </a:lnTo>
                  <a:lnTo>
                    <a:pt x="27019" y="36610"/>
                  </a:lnTo>
                  <a:lnTo>
                    <a:pt x="17483" y="45762"/>
                  </a:lnTo>
                  <a:lnTo>
                    <a:pt x="8344" y="55932"/>
                  </a:lnTo>
                  <a:lnTo>
                    <a:pt x="0" y="68135"/>
                  </a:lnTo>
                  <a:lnTo>
                    <a:pt x="0"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23" name="Google Shape;3923;p32"/>
            <p:cNvSpPr/>
            <p:nvPr/>
          </p:nvSpPr>
          <p:spPr>
            <a:xfrm>
              <a:off x="6257925" y="5376862"/>
              <a:ext cx="179386" cy="60324"/>
            </a:xfrm>
            <a:custGeom>
              <a:rect b="b" l="l" r="r" t="t"/>
              <a:pathLst>
                <a:path extrusionOk="0" h="120000" w="120000">
                  <a:moveTo>
                    <a:pt x="50737" y="116083"/>
                  </a:moveTo>
                  <a:lnTo>
                    <a:pt x="50973" y="115727"/>
                  </a:lnTo>
                  <a:lnTo>
                    <a:pt x="51681" y="115014"/>
                  </a:lnTo>
                  <a:lnTo>
                    <a:pt x="52743" y="113590"/>
                  </a:lnTo>
                  <a:lnTo>
                    <a:pt x="54159" y="111810"/>
                  </a:lnTo>
                  <a:lnTo>
                    <a:pt x="55929" y="109673"/>
                  </a:lnTo>
                  <a:lnTo>
                    <a:pt x="57935" y="107181"/>
                  </a:lnTo>
                  <a:lnTo>
                    <a:pt x="60058" y="103620"/>
                  </a:lnTo>
                  <a:lnTo>
                    <a:pt x="62300" y="100415"/>
                  </a:lnTo>
                  <a:lnTo>
                    <a:pt x="64778" y="96854"/>
                  </a:lnTo>
                  <a:lnTo>
                    <a:pt x="67020" y="92581"/>
                  </a:lnTo>
                  <a:lnTo>
                    <a:pt x="69262" y="88308"/>
                  </a:lnTo>
                  <a:lnTo>
                    <a:pt x="71504" y="83679"/>
                  </a:lnTo>
                  <a:lnTo>
                    <a:pt x="73510" y="79050"/>
                  </a:lnTo>
                  <a:lnTo>
                    <a:pt x="75280" y="74065"/>
                  </a:lnTo>
                  <a:lnTo>
                    <a:pt x="76814" y="68724"/>
                  </a:lnTo>
                  <a:lnTo>
                    <a:pt x="78112" y="63738"/>
                  </a:lnTo>
                  <a:lnTo>
                    <a:pt x="0" y="6053"/>
                  </a:lnTo>
                  <a:lnTo>
                    <a:pt x="6017" y="0"/>
                  </a:lnTo>
                  <a:lnTo>
                    <a:pt x="120000" y="84391"/>
                  </a:lnTo>
                  <a:lnTo>
                    <a:pt x="115280" y="92581"/>
                  </a:lnTo>
                  <a:lnTo>
                    <a:pt x="82359" y="66943"/>
                  </a:lnTo>
                  <a:lnTo>
                    <a:pt x="82241" y="67299"/>
                  </a:lnTo>
                  <a:lnTo>
                    <a:pt x="82005" y="68367"/>
                  </a:lnTo>
                  <a:lnTo>
                    <a:pt x="81533" y="69792"/>
                  </a:lnTo>
                  <a:lnTo>
                    <a:pt x="80825" y="71928"/>
                  </a:lnTo>
                  <a:lnTo>
                    <a:pt x="80000" y="75133"/>
                  </a:lnTo>
                  <a:lnTo>
                    <a:pt x="78820" y="77982"/>
                  </a:lnTo>
                  <a:lnTo>
                    <a:pt x="77522" y="81543"/>
                  </a:lnTo>
                  <a:lnTo>
                    <a:pt x="75752" y="85103"/>
                  </a:lnTo>
                  <a:lnTo>
                    <a:pt x="73864" y="89020"/>
                  </a:lnTo>
                  <a:lnTo>
                    <a:pt x="71858" y="93649"/>
                  </a:lnTo>
                  <a:lnTo>
                    <a:pt x="69262" y="97922"/>
                  </a:lnTo>
                  <a:lnTo>
                    <a:pt x="66666" y="102195"/>
                  </a:lnTo>
                  <a:lnTo>
                    <a:pt x="63716" y="107181"/>
                  </a:lnTo>
                  <a:lnTo>
                    <a:pt x="60294" y="111454"/>
                  </a:lnTo>
                  <a:lnTo>
                    <a:pt x="56637" y="115727"/>
                  </a:lnTo>
                  <a:lnTo>
                    <a:pt x="52743" y="120000"/>
                  </a:lnTo>
                  <a:lnTo>
                    <a:pt x="50737" y="11608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24" name="Google Shape;3924;p32"/>
            <p:cNvSpPr/>
            <p:nvPr/>
          </p:nvSpPr>
          <p:spPr>
            <a:xfrm>
              <a:off x="6219825" y="5392737"/>
              <a:ext cx="184149" cy="53974"/>
            </a:xfrm>
            <a:custGeom>
              <a:rect b="b" l="l" r="r" t="t"/>
              <a:pathLst>
                <a:path extrusionOk="0" h="120000" w="120000">
                  <a:moveTo>
                    <a:pt x="0" y="0"/>
                  </a:moveTo>
                  <a:lnTo>
                    <a:pt x="117335" y="120000"/>
                  </a:lnTo>
                  <a:lnTo>
                    <a:pt x="120000" y="120000"/>
                  </a:lnTo>
                  <a:lnTo>
                    <a:pt x="3590" y="0"/>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25" name="Google Shape;3925;p32"/>
            <p:cNvSpPr/>
            <p:nvPr/>
          </p:nvSpPr>
          <p:spPr>
            <a:xfrm>
              <a:off x="6251575" y="5386387"/>
              <a:ext cx="179386" cy="47625"/>
            </a:xfrm>
            <a:custGeom>
              <a:rect b="b" l="l" r="r" t="t"/>
              <a:pathLst>
                <a:path extrusionOk="0" h="120000" w="120000">
                  <a:moveTo>
                    <a:pt x="0" y="444"/>
                  </a:moveTo>
                  <a:lnTo>
                    <a:pt x="117419" y="120000"/>
                  </a:lnTo>
                  <a:lnTo>
                    <a:pt x="120000" y="119555"/>
                  </a:lnTo>
                  <a:lnTo>
                    <a:pt x="3636" y="0"/>
                  </a:lnTo>
                  <a:lnTo>
                    <a:pt x="0" y="44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26" name="Google Shape;3926;p32"/>
            <p:cNvSpPr/>
            <p:nvPr/>
          </p:nvSpPr>
          <p:spPr>
            <a:xfrm>
              <a:off x="6237287" y="5387975"/>
              <a:ext cx="180975" cy="52387"/>
            </a:xfrm>
            <a:custGeom>
              <a:rect b="b" l="l" r="r" t="t"/>
              <a:pathLst>
                <a:path extrusionOk="0" h="120000" w="120000">
                  <a:moveTo>
                    <a:pt x="0" y="0"/>
                  </a:moveTo>
                  <a:lnTo>
                    <a:pt x="117782" y="120000"/>
                  </a:lnTo>
                  <a:lnTo>
                    <a:pt x="120000" y="117190"/>
                  </a:lnTo>
                  <a:lnTo>
                    <a:pt x="3501" y="0"/>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3927" name="Google Shape;3927;p32"/>
          <p:cNvGrpSpPr/>
          <p:nvPr/>
        </p:nvGrpSpPr>
        <p:grpSpPr>
          <a:xfrm>
            <a:off x="5588000" y="4610100"/>
            <a:ext cx="338136" cy="282574"/>
            <a:chOff x="6189662" y="5181600"/>
            <a:chExt cx="338136" cy="282574"/>
          </a:xfrm>
        </p:grpSpPr>
        <p:sp>
          <p:nvSpPr>
            <p:cNvPr id="3928" name="Google Shape;3928;p32"/>
            <p:cNvSpPr/>
            <p:nvPr/>
          </p:nvSpPr>
          <p:spPr>
            <a:xfrm>
              <a:off x="6189662" y="5181600"/>
              <a:ext cx="338136" cy="282574"/>
            </a:xfrm>
            <a:custGeom>
              <a:rect b="b" l="l" r="r" t="t"/>
              <a:pathLst>
                <a:path extrusionOk="0" h="120000" w="120000">
                  <a:moveTo>
                    <a:pt x="32493" y="15915"/>
                  </a:moveTo>
                  <a:lnTo>
                    <a:pt x="33810" y="8592"/>
                  </a:lnTo>
                  <a:lnTo>
                    <a:pt x="33873" y="8592"/>
                  </a:lnTo>
                  <a:lnTo>
                    <a:pt x="34124" y="8518"/>
                  </a:lnTo>
                  <a:lnTo>
                    <a:pt x="34438" y="8368"/>
                  </a:lnTo>
                  <a:lnTo>
                    <a:pt x="34814" y="8219"/>
                  </a:lnTo>
                  <a:lnTo>
                    <a:pt x="35378" y="7995"/>
                  </a:lnTo>
                  <a:lnTo>
                    <a:pt x="36006" y="7696"/>
                  </a:lnTo>
                  <a:lnTo>
                    <a:pt x="36759" y="7471"/>
                  </a:lnTo>
                  <a:lnTo>
                    <a:pt x="37762" y="7098"/>
                  </a:lnTo>
                  <a:lnTo>
                    <a:pt x="38766" y="6724"/>
                  </a:lnTo>
                  <a:lnTo>
                    <a:pt x="39895" y="6351"/>
                  </a:lnTo>
                  <a:lnTo>
                    <a:pt x="41150" y="5977"/>
                  </a:lnTo>
                  <a:lnTo>
                    <a:pt x="42592" y="5603"/>
                  </a:lnTo>
                  <a:lnTo>
                    <a:pt x="44098" y="5230"/>
                  </a:lnTo>
                  <a:lnTo>
                    <a:pt x="45791" y="4782"/>
                  </a:lnTo>
                  <a:lnTo>
                    <a:pt x="47548" y="4333"/>
                  </a:lnTo>
                  <a:lnTo>
                    <a:pt x="49492" y="3885"/>
                  </a:lnTo>
                  <a:lnTo>
                    <a:pt x="51437" y="3437"/>
                  </a:lnTo>
                  <a:lnTo>
                    <a:pt x="53633" y="3063"/>
                  </a:lnTo>
                  <a:lnTo>
                    <a:pt x="55953" y="2689"/>
                  </a:lnTo>
                  <a:lnTo>
                    <a:pt x="58274" y="2316"/>
                  </a:lnTo>
                  <a:lnTo>
                    <a:pt x="60846" y="1942"/>
                  </a:lnTo>
                  <a:lnTo>
                    <a:pt x="63544" y="1569"/>
                  </a:lnTo>
                  <a:lnTo>
                    <a:pt x="66241" y="1270"/>
                  </a:lnTo>
                  <a:lnTo>
                    <a:pt x="69189" y="971"/>
                  </a:lnTo>
                  <a:lnTo>
                    <a:pt x="72263" y="747"/>
                  </a:lnTo>
                  <a:lnTo>
                    <a:pt x="75399" y="448"/>
                  </a:lnTo>
                  <a:lnTo>
                    <a:pt x="78724" y="224"/>
                  </a:lnTo>
                  <a:lnTo>
                    <a:pt x="82111" y="74"/>
                  </a:lnTo>
                  <a:lnTo>
                    <a:pt x="85687" y="0"/>
                  </a:lnTo>
                  <a:lnTo>
                    <a:pt x="89388" y="0"/>
                  </a:lnTo>
                  <a:lnTo>
                    <a:pt x="93152" y="0"/>
                  </a:lnTo>
                  <a:lnTo>
                    <a:pt x="97104" y="74"/>
                  </a:lnTo>
                  <a:lnTo>
                    <a:pt x="101369" y="2914"/>
                  </a:lnTo>
                  <a:lnTo>
                    <a:pt x="100428" y="16513"/>
                  </a:lnTo>
                  <a:lnTo>
                    <a:pt x="100742" y="16662"/>
                  </a:lnTo>
                  <a:lnTo>
                    <a:pt x="101620" y="17185"/>
                  </a:lnTo>
                  <a:lnTo>
                    <a:pt x="102875" y="18156"/>
                  </a:lnTo>
                  <a:lnTo>
                    <a:pt x="104317" y="19427"/>
                  </a:lnTo>
                  <a:lnTo>
                    <a:pt x="105886" y="21220"/>
                  </a:lnTo>
                  <a:lnTo>
                    <a:pt x="107203" y="23312"/>
                  </a:lnTo>
                  <a:lnTo>
                    <a:pt x="108269" y="25927"/>
                  </a:lnTo>
                  <a:lnTo>
                    <a:pt x="108897" y="28991"/>
                  </a:lnTo>
                  <a:lnTo>
                    <a:pt x="118619" y="39452"/>
                  </a:lnTo>
                  <a:lnTo>
                    <a:pt x="115985" y="67098"/>
                  </a:lnTo>
                  <a:lnTo>
                    <a:pt x="100428" y="76438"/>
                  </a:lnTo>
                  <a:lnTo>
                    <a:pt x="118870" y="82938"/>
                  </a:lnTo>
                  <a:lnTo>
                    <a:pt x="118996" y="83237"/>
                  </a:lnTo>
                  <a:lnTo>
                    <a:pt x="119309" y="84059"/>
                  </a:lnTo>
                  <a:lnTo>
                    <a:pt x="119623" y="85404"/>
                  </a:lnTo>
                  <a:lnTo>
                    <a:pt x="119937" y="87123"/>
                  </a:lnTo>
                  <a:lnTo>
                    <a:pt x="120000" y="89290"/>
                  </a:lnTo>
                  <a:lnTo>
                    <a:pt x="119874" y="91830"/>
                  </a:lnTo>
                  <a:lnTo>
                    <a:pt x="119247" y="94595"/>
                  </a:lnTo>
                  <a:lnTo>
                    <a:pt x="118180" y="97658"/>
                  </a:lnTo>
                  <a:lnTo>
                    <a:pt x="69440" y="120000"/>
                  </a:lnTo>
                  <a:lnTo>
                    <a:pt x="0" y="93997"/>
                  </a:lnTo>
                  <a:lnTo>
                    <a:pt x="1191" y="90933"/>
                  </a:lnTo>
                  <a:lnTo>
                    <a:pt x="11792" y="86600"/>
                  </a:lnTo>
                  <a:lnTo>
                    <a:pt x="11792" y="16513"/>
                  </a:lnTo>
                  <a:lnTo>
                    <a:pt x="11855" y="16438"/>
                  </a:lnTo>
                  <a:lnTo>
                    <a:pt x="12106" y="16214"/>
                  </a:lnTo>
                  <a:lnTo>
                    <a:pt x="12420" y="15990"/>
                  </a:lnTo>
                  <a:lnTo>
                    <a:pt x="12984" y="15616"/>
                  </a:lnTo>
                  <a:lnTo>
                    <a:pt x="13674" y="15168"/>
                  </a:lnTo>
                  <a:lnTo>
                    <a:pt x="14427" y="14719"/>
                  </a:lnTo>
                  <a:lnTo>
                    <a:pt x="15368" y="14271"/>
                  </a:lnTo>
                  <a:lnTo>
                    <a:pt x="16434" y="13748"/>
                  </a:lnTo>
                  <a:lnTo>
                    <a:pt x="17626" y="13374"/>
                  </a:lnTo>
                  <a:lnTo>
                    <a:pt x="18944" y="13075"/>
                  </a:lnTo>
                  <a:lnTo>
                    <a:pt x="20449" y="12926"/>
                  </a:lnTo>
                  <a:lnTo>
                    <a:pt x="21955" y="12777"/>
                  </a:lnTo>
                  <a:lnTo>
                    <a:pt x="23711" y="12851"/>
                  </a:lnTo>
                  <a:lnTo>
                    <a:pt x="25530" y="13075"/>
                  </a:lnTo>
                  <a:lnTo>
                    <a:pt x="27537" y="13524"/>
                  </a:lnTo>
                  <a:lnTo>
                    <a:pt x="29545" y="14271"/>
                  </a:lnTo>
                  <a:lnTo>
                    <a:pt x="32493" y="1591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29" name="Google Shape;3929;p32"/>
            <p:cNvSpPr/>
            <p:nvPr/>
          </p:nvSpPr>
          <p:spPr>
            <a:xfrm>
              <a:off x="6313487" y="5203825"/>
              <a:ext cx="107949" cy="123824"/>
            </a:xfrm>
            <a:custGeom>
              <a:rect b="b" l="l" r="r" t="t"/>
              <a:pathLst>
                <a:path extrusionOk="0" h="120000" w="120000">
                  <a:moveTo>
                    <a:pt x="119022" y="4476"/>
                  </a:moveTo>
                  <a:lnTo>
                    <a:pt x="118436" y="4304"/>
                  </a:lnTo>
                  <a:lnTo>
                    <a:pt x="116482" y="3959"/>
                  </a:lnTo>
                  <a:lnTo>
                    <a:pt x="113550" y="3098"/>
                  </a:lnTo>
                  <a:lnTo>
                    <a:pt x="109250" y="2410"/>
                  </a:lnTo>
                  <a:lnTo>
                    <a:pt x="104364" y="1721"/>
                  </a:lnTo>
                  <a:lnTo>
                    <a:pt x="98306" y="1032"/>
                  </a:lnTo>
                  <a:lnTo>
                    <a:pt x="91661" y="516"/>
                  </a:lnTo>
                  <a:lnTo>
                    <a:pt x="84039" y="172"/>
                  </a:lnTo>
                  <a:lnTo>
                    <a:pt x="75830" y="0"/>
                  </a:lnTo>
                  <a:lnTo>
                    <a:pt x="67231" y="344"/>
                  </a:lnTo>
                  <a:lnTo>
                    <a:pt x="58045" y="1032"/>
                  </a:lnTo>
                  <a:lnTo>
                    <a:pt x="48273" y="2410"/>
                  </a:lnTo>
                  <a:lnTo>
                    <a:pt x="38501" y="4304"/>
                  </a:lnTo>
                  <a:lnTo>
                    <a:pt x="28338" y="6886"/>
                  </a:lnTo>
                  <a:lnTo>
                    <a:pt x="17980" y="9985"/>
                  </a:lnTo>
                  <a:lnTo>
                    <a:pt x="7622" y="14289"/>
                  </a:lnTo>
                  <a:lnTo>
                    <a:pt x="6840" y="16527"/>
                  </a:lnTo>
                  <a:lnTo>
                    <a:pt x="5081" y="23070"/>
                  </a:lnTo>
                  <a:lnTo>
                    <a:pt x="2931" y="33055"/>
                  </a:lnTo>
                  <a:lnTo>
                    <a:pt x="977" y="46140"/>
                  </a:lnTo>
                  <a:lnTo>
                    <a:pt x="0" y="61635"/>
                  </a:lnTo>
                  <a:lnTo>
                    <a:pt x="781" y="79024"/>
                  </a:lnTo>
                  <a:lnTo>
                    <a:pt x="3713" y="97790"/>
                  </a:lnTo>
                  <a:lnTo>
                    <a:pt x="9771" y="116901"/>
                  </a:lnTo>
                  <a:lnTo>
                    <a:pt x="10553" y="116901"/>
                  </a:lnTo>
                  <a:lnTo>
                    <a:pt x="12117" y="116728"/>
                  </a:lnTo>
                  <a:lnTo>
                    <a:pt x="14657" y="116384"/>
                  </a:lnTo>
                  <a:lnTo>
                    <a:pt x="18175" y="116212"/>
                  </a:lnTo>
                  <a:lnTo>
                    <a:pt x="22866" y="115868"/>
                  </a:lnTo>
                  <a:lnTo>
                    <a:pt x="28143" y="115523"/>
                  </a:lnTo>
                  <a:lnTo>
                    <a:pt x="34592" y="115351"/>
                  </a:lnTo>
                  <a:lnTo>
                    <a:pt x="41433" y="115179"/>
                  </a:lnTo>
                  <a:lnTo>
                    <a:pt x="49250" y="115007"/>
                  </a:lnTo>
                  <a:lnTo>
                    <a:pt x="57654" y="115179"/>
                  </a:lnTo>
                  <a:lnTo>
                    <a:pt x="66840" y="115351"/>
                  </a:lnTo>
                  <a:lnTo>
                    <a:pt x="76416" y="115695"/>
                  </a:lnTo>
                  <a:lnTo>
                    <a:pt x="86579" y="116384"/>
                  </a:lnTo>
                  <a:lnTo>
                    <a:pt x="97328" y="117245"/>
                  </a:lnTo>
                  <a:lnTo>
                    <a:pt x="108469" y="118450"/>
                  </a:lnTo>
                  <a:lnTo>
                    <a:pt x="119999" y="120000"/>
                  </a:lnTo>
                  <a:lnTo>
                    <a:pt x="119413" y="116384"/>
                  </a:lnTo>
                  <a:lnTo>
                    <a:pt x="118241" y="106915"/>
                  </a:lnTo>
                  <a:lnTo>
                    <a:pt x="116482" y="92625"/>
                  </a:lnTo>
                  <a:lnTo>
                    <a:pt x="115114" y="75408"/>
                  </a:lnTo>
                  <a:lnTo>
                    <a:pt x="114136" y="56298"/>
                  </a:lnTo>
                  <a:lnTo>
                    <a:pt x="114136" y="37360"/>
                  </a:lnTo>
                  <a:lnTo>
                    <a:pt x="115700" y="19626"/>
                  </a:lnTo>
                  <a:lnTo>
                    <a:pt x="119022" y="447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30" name="Google Shape;3930;p32"/>
            <p:cNvSpPr/>
            <p:nvPr/>
          </p:nvSpPr>
          <p:spPr>
            <a:xfrm>
              <a:off x="6324600" y="5237162"/>
              <a:ext cx="179386" cy="122237"/>
            </a:xfrm>
            <a:custGeom>
              <a:rect b="b" l="l" r="r" t="t"/>
              <a:pathLst>
                <a:path extrusionOk="0" h="120000" w="120000">
                  <a:moveTo>
                    <a:pt x="710" y="90562"/>
                  </a:moveTo>
                  <a:lnTo>
                    <a:pt x="0" y="105281"/>
                  </a:lnTo>
                  <a:lnTo>
                    <a:pt x="78106" y="120000"/>
                  </a:lnTo>
                  <a:lnTo>
                    <a:pt x="78698" y="119653"/>
                  </a:lnTo>
                  <a:lnTo>
                    <a:pt x="80355" y="118268"/>
                  </a:lnTo>
                  <a:lnTo>
                    <a:pt x="82840" y="116363"/>
                  </a:lnTo>
                  <a:lnTo>
                    <a:pt x="85917" y="113766"/>
                  </a:lnTo>
                  <a:lnTo>
                    <a:pt x="89704" y="110129"/>
                  </a:lnTo>
                  <a:lnTo>
                    <a:pt x="93846" y="105800"/>
                  </a:lnTo>
                  <a:lnTo>
                    <a:pt x="98106" y="100606"/>
                  </a:lnTo>
                  <a:lnTo>
                    <a:pt x="102485" y="94545"/>
                  </a:lnTo>
                  <a:lnTo>
                    <a:pt x="106745" y="87965"/>
                  </a:lnTo>
                  <a:lnTo>
                    <a:pt x="110650" y="80519"/>
                  </a:lnTo>
                  <a:lnTo>
                    <a:pt x="114082" y="72034"/>
                  </a:lnTo>
                  <a:lnTo>
                    <a:pt x="116804" y="62683"/>
                  </a:lnTo>
                  <a:lnTo>
                    <a:pt x="118816" y="52813"/>
                  </a:lnTo>
                  <a:lnTo>
                    <a:pt x="120000" y="41904"/>
                  </a:lnTo>
                  <a:lnTo>
                    <a:pt x="119763" y="30303"/>
                  </a:lnTo>
                  <a:lnTo>
                    <a:pt x="118343" y="17835"/>
                  </a:lnTo>
                  <a:lnTo>
                    <a:pt x="118106" y="16969"/>
                  </a:lnTo>
                  <a:lnTo>
                    <a:pt x="117396" y="15064"/>
                  </a:lnTo>
                  <a:lnTo>
                    <a:pt x="116094" y="12467"/>
                  </a:lnTo>
                  <a:lnTo>
                    <a:pt x="114437" y="9177"/>
                  </a:lnTo>
                  <a:lnTo>
                    <a:pt x="112189" y="6060"/>
                  </a:lnTo>
                  <a:lnTo>
                    <a:pt x="109585" y="3290"/>
                  </a:lnTo>
                  <a:lnTo>
                    <a:pt x="106508" y="1038"/>
                  </a:lnTo>
                  <a:lnTo>
                    <a:pt x="102958" y="0"/>
                  </a:lnTo>
                  <a:lnTo>
                    <a:pt x="103431" y="2077"/>
                  </a:lnTo>
                  <a:lnTo>
                    <a:pt x="104615" y="7099"/>
                  </a:lnTo>
                  <a:lnTo>
                    <a:pt x="106035" y="15411"/>
                  </a:lnTo>
                  <a:lnTo>
                    <a:pt x="107337" y="26147"/>
                  </a:lnTo>
                  <a:lnTo>
                    <a:pt x="107692" y="38961"/>
                  </a:lnTo>
                  <a:lnTo>
                    <a:pt x="106745" y="53160"/>
                  </a:lnTo>
                  <a:lnTo>
                    <a:pt x="103905" y="68571"/>
                  </a:lnTo>
                  <a:lnTo>
                    <a:pt x="98934" y="84675"/>
                  </a:lnTo>
                  <a:lnTo>
                    <a:pt x="98816" y="84848"/>
                  </a:lnTo>
                  <a:lnTo>
                    <a:pt x="98343" y="85367"/>
                  </a:lnTo>
                  <a:lnTo>
                    <a:pt x="97633" y="86233"/>
                  </a:lnTo>
                  <a:lnTo>
                    <a:pt x="96568" y="87619"/>
                  </a:lnTo>
                  <a:lnTo>
                    <a:pt x="95266" y="88831"/>
                  </a:lnTo>
                  <a:lnTo>
                    <a:pt x="93727" y="90216"/>
                  </a:lnTo>
                  <a:lnTo>
                    <a:pt x="91715" y="91601"/>
                  </a:lnTo>
                  <a:lnTo>
                    <a:pt x="89585" y="92987"/>
                  </a:lnTo>
                  <a:lnTo>
                    <a:pt x="87218" y="94199"/>
                  </a:lnTo>
                  <a:lnTo>
                    <a:pt x="84378" y="95584"/>
                  </a:lnTo>
                  <a:lnTo>
                    <a:pt x="81420" y="96450"/>
                  </a:lnTo>
                  <a:lnTo>
                    <a:pt x="77988" y="97142"/>
                  </a:lnTo>
                  <a:lnTo>
                    <a:pt x="74556" y="97316"/>
                  </a:lnTo>
                  <a:lnTo>
                    <a:pt x="70650" y="97142"/>
                  </a:lnTo>
                  <a:lnTo>
                    <a:pt x="66508" y="96623"/>
                  </a:lnTo>
                  <a:lnTo>
                    <a:pt x="62130" y="95411"/>
                  </a:lnTo>
                  <a:lnTo>
                    <a:pt x="62130" y="111168"/>
                  </a:lnTo>
                  <a:lnTo>
                    <a:pt x="2721" y="102164"/>
                  </a:lnTo>
                  <a:lnTo>
                    <a:pt x="710" y="90562"/>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31" name="Google Shape;3931;p32"/>
            <p:cNvSpPr/>
            <p:nvPr/>
          </p:nvSpPr>
          <p:spPr>
            <a:xfrm>
              <a:off x="6302375" y="5357812"/>
              <a:ext cx="131761" cy="42861"/>
            </a:xfrm>
            <a:custGeom>
              <a:rect b="b" l="l" r="r" t="t"/>
              <a:pathLst>
                <a:path extrusionOk="0" h="120000" w="120000">
                  <a:moveTo>
                    <a:pt x="119999" y="43000"/>
                  </a:moveTo>
                  <a:lnTo>
                    <a:pt x="1771" y="0"/>
                  </a:lnTo>
                  <a:lnTo>
                    <a:pt x="0" y="43000"/>
                  </a:lnTo>
                  <a:lnTo>
                    <a:pt x="116295" y="120000"/>
                  </a:lnTo>
                  <a:lnTo>
                    <a:pt x="119999" y="43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32" name="Google Shape;3932;p32"/>
            <p:cNvSpPr/>
            <p:nvPr/>
          </p:nvSpPr>
          <p:spPr>
            <a:xfrm>
              <a:off x="6367462" y="5372100"/>
              <a:ext cx="57150" cy="19049"/>
            </a:xfrm>
            <a:custGeom>
              <a:rect b="b" l="l" r="r" t="t"/>
              <a:pathLst>
                <a:path extrusionOk="0" h="120000" w="120000">
                  <a:moveTo>
                    <a:pt x="120000" y="51743"/>
                  </a:moveTo>
                  <a:lnTo>
                    <a:pt x="1504" y="0"/>
                  </a:lnTo>
                  <a:lnTo>
                    <a:pt x="0" y="49541"/>
                  </a:lnTo>
                  <a:lnTo>
                    <a:pt x="116238" y="120000"/>
                  </a:lnTo>
                  <a:lnTo>
                    <a:pt x="120000" y="5174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33" name="Google Shape;3933;p32"/>
            <p:cNvSpPr/>
            <p:nvPr/>
          </p:nvSpPr>
          <p:spPr>
            <a:xfrm>
              <a:off x="6310312" y="5362575"/>
              <a:ext cx="38099" cy="14287"/>
            </a:xfrm>
            <a:custGeom>
              <a:rect b="b" l="l" r="r" t="t"/>
              <a:pathLst>
                <a:path extrusionOk="0" h="120000" w="120000">
                  <a:moveTo>
                    <a:pt x="119999" y="54814"/>
                  </a:moveTo>
                  <a:lnTo>
                    <a:pt x="0" y="0"/>
                  </a:lnTo>
                  <a:lnTo>
                    <a:pt x="1126" y="57777"/>
                  </a:lnTo>
                  <a:lnTo>
                    <a:pt x="116056" y="120000"/>
                  </a:lnTo>
                  <a:lnTo>
                    <a:pt x="119999" y="5481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34" name="Google Shape;3934;p32"/>
            <p:cNvSpPr/>
            <p:nvPr/>
          </p:nvSpPr>
          <p:spPr>
            <a:xfrm>
              <a:off x="6216650" y="5375275"/>
              <a:ext cx="220662" cy="74611"/>
            </a:xfrm>
            <a:custGeom>
              <a:rect b="b" l="l" r="r" t="t"/>
              <a:pathLst>
                <a:path extrusionOk="0" h="120000" w="120000">
                  <a:moveTo>
                    <a:pt x="0" y="35855"/>
                  </a:moveTo>
                  <a:lnTo>
                    <a:pt x="287" y="35855"/>
                  </a:lnTo>
                  <a:lnTo>
                    <a:pt x="956" y="35277"/>
                  </a:lnTo>
                  <a:lnTo>
                    <a:pt x="2200" y="34698"/>
                  </a:lnTo>
                  <a:lnTo>
                    <a:pt x="3827" y="33831"/>
                  </a:lnTo>
                  <a:lnTo>
                    <a:pt x="5645" y="32963"/>
                  </a:lnTo>
                  <a:lnTo>
                    <a:pt x="7751" y="31518"/>
                  </a:lnTo>
                  <a:lnTo>
                    <a:pt x="10239" y="29783"/>
                  </a:lnTo>
                  <a:lnTo>
                    <a:pt x="12727" y="27759"/>
                  </a:lnTo>
                  <a:lnTo>
                    <a:pt x="15406" y="25734"/>
                  </a:lnTo>
                  <a:lnTo>
                    <a:pt x="17990" y="22843"/>
                  </a:lnTo>
                  <a:lnTo>
                    <a:pt x="20669" y="19951"/>
                  </a:lnTo>
                  <a:lnTo>
                    <a:pt x="23253" y="16771"/>
                  </a:lnTo>
                  <a:lnTo>
                    <a:pt x="25837" y="13012"/>
                  </a:lnTo>
                  <a:lnTo>
                    <a:pt x="28038" y="8963"/>
                  </a:lnTo>
                  <a:lnTo>
                    <a:pt x="30239" y="4626"/>
                  </a:lnTo>
                  <a:lnTo>
                    <a:pt x="31961" y="0"/>
                  </a:lnTo>
                  <a:lnTo>
                    <a:pt x="120000" y="60722"/>
                  </a:lnTo>
                  <a:lnTo>
                    <a:pt x="119808" y="61301"/>
                  </a:lnTo>
                  <a:lnTo>
                    <a:pt x="119330" y="63036"/>
                  </a:lnTo>
                  <a:lnTo>
                    <a:pt x="118564" y="65349"/>
                  </a:lnTo>
                  <a:lnTo>
                    <a:pt x="117416" y="68240"/>
                  </a:lnTo>
                  <a:lnTo>
                    <a:pt x="116076" y="71710"/>
                  </a:lnTo>
                  <a:lnTo>
                    <a:pt x="114545" y="76048"/>
                  </a:lnTo>
                  <a:lnTo>
                    <a:pt x="112918" y="80674"/>
                  </a:lnTo>
                  <a:lnTo>
                    <a:pt x="110909" y="85301"/>
                  </a:lnTo>
                  <a:lnTo>
                    <a:pt x="108899" y="90506"/>
                  </a:lnTo>
                  <a:lnTo>
                    <a:pt x="106794" y="95421"/>
                  </a:lnTo>
                  <a:lnTo>
                    <a:pt x="104497" y="100337"/>
                  </a:lnTo>
                  <a:lnTo>
                    <a:pt x="102200" y="105253"/>
                  </a:lnTo>
                  <a:lnTo>
                    <a:pt x="99808" y="109590"/>
                  </a:lnTo>
                  <a:lnTo>
                    <a:pt x="97511" y="113349"/>
                  </a:lnTo>
                  <a:lnTo>
                    <a:pt x="95119" y="117108"/>
                  </a:lnTo>
                  <a:lnTo>
                    <a:pt x="92918" y="120000"/>
                  </a:lnTo>
                  <a:lnTo>
                    <a:pt x="0" y="3585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35" name="Google Shape;3935;p32"/>
            <p:cNvSpPr/>
            <p:nvPr/>
          </p:nvSpPr>
          <p:spPr>
            <a:xfrm>
              <a:off x="6437312" y="5367337"/>
              <a:ext cx="77787" cy="34924"/>
            </a:xfrm>
            <a:custGeom>
              <a:rect b="b" l="l" r="r" t="t"/>
              <a:pathLst>
                <a:path extrusionOk="0" h="120000" w="120000">
                  <a:moveTo>
                    <a:pt x="12080" y="119999"/>
                  </a:moveTo>
                  <a:lnTo>
                    <a:pt x="120000" y="47878"/>
                  </a:lnTo>
                  <a:lnTo>
                    <a:pt x="54496" y="0"/>
                  </a:lnTo>
                  <a:lnTo>
                    <a:pt x="1342" y="13333"/>
                  </a:lnTo>
                  <a:lnTo>
                    <a:pt x="0" y="113333"/>
                  </a:lnTo>
                  <a:lnTo>
                    <a:pt x="12080" y="11999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36" name="Google Shape;3936;p32"/>
            <p:cNvSpPr/>
            <p:nvPr/>
          </p:nvSpPr>
          <p:spPr>
            <a:xfrm>
              <a:off x="6232525" y="5218112"/>
              <a:ext cx="42861" cy="166686"/>
            </a:xfrm>
            <a:custGeom>
              <a:rect b="b" l="l" r="r" t="t"/>
              <a:pathLst>
                <a:path extrusionOk="0" h="120000" w="120000">
                  <a:moveTo>
                    <a:pt x="120000" y="2787"/>
                  </a:moveTo>
                  <a:lnTo>
                    <a:pt x="119495" y="2661"/>
                  </a:lnTo>
                  <a:lnTo>
                    <a:pt x="117478" y="2407"/>
                  </a:lnTo>
                  <a:lnTo>
                    <a:pt x="113949" y="2154"/>
                  </a:lnTo>
                  <a:lnTo>
                    <a:pt x="109411" y="1774"/>
                  </a:lnTo>
                  <a:lnTo>
                    <a:pt x="103865" y="1267"/>
                  </a:lnTo>
                  <a:lnTo>
                    <a:pt x="97815" y="887"/>
                  </a:lnTo>
                  <a:lnTo>
                    <a:pt x="90756" y="506"/>
                  </a:lnTo>
                  <a:lnTo>
                    <a:pt x="82689" y="126"/>
                  </a:lnTo>
                  <a:lnTo>
                    <a:pt x="73613" y="0"/>
                  </a:lnTo>
                  <a:lnTo>
                    <a:pt x="64033" y="0"/>
                  </a:lnTo>
                  <a:lnTo>
                    <a:pt x="54453" y="253"/>
                  </a:lnTo>
                  <a:lnTo>
                    <a:pt x="43865" y="633"/>
                  </a:lnTo>
                  <a:lnTo>
                    <a:pt x="33277" y="1393"/>
                  </a:lnTo>
                  <a:lnTo>
                    <a:pt x="22184" y="2407"/>
                  </a:lnTo>
                  <a:lnTo>
                    <a:pt x="11092" y="3801"/>
                  </a:lnTo>
                  <a:lnTo>
                    <a:pt x="0" y="5702"/>
                  </a:lnTo>
                  <a:lnTo>
                    <a:pt x="0" y="120000"/>
                  </a:lnTo>
                  <a:lnTo>
                    <a:pt x="504" y="120000"/>
                  </a:lnTo>
                  <a:lnTo>
                    <a:pt x="3025" y="120000"/>
                  </a:lnTo>
                  <a:lnTo>
                    <a:pt x="6554" y="119873"/>
                  </a:lnTo>
                  <a:lnTo>
                    <a:pt x="11092" y="119746"/>
                  </a:lnTo>
                  <a:lnTo>
                    <a:pt x="16638" y="119493"/>
                  </a:lnTo>
                  <a:lnTo>
                    <a:pt x="23697" y="119239"/>
                  </a:lnTo>
                  <a:lnTo>
                    <a:pt x="31260" y="118859"/>
                  </a:lnTo>
                  <a:lnTo>
                    <a:pt x="39327" y="118352"/>
                  </a:lnTo>
                  <a:lnTo>
                    <a:pt x="48403" y="117592"/>
                  </a:lnTo>
                  <a:lnTo>
                    <a:pt x="57983" y="116832"/>
                  </a:lnTo>
                  <a:lnTo>
                    <a:pt x="68067" y="115945"/>
                  </a:lnTo>
                  <a:lnTo>
                    <a:pt x="78151" y="114804"/>
                  </a:lnTo>
                  <a:lnTo>
                    <a:pt x="88739" y="113537"/>
                  </a:lnTo>
                  <a:lnTo>
                    <a:pt x="99327" y="112016"/>
                  </a:lnTo>
                  <a:lnTo>
                    <a:pt x="109411" y="110369"/>
                  </a:lnTo>
                  <a:lnTo>
                    <a:pt x="120000" y="108468"/>
                  </a:lnTo>
                  <a:lnTo>
                    <a:pt x="120000" y="2787"/>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37" name="Google Shape;3937;p32"/>
            <p:cNvSpPr/>
            <p:nvPr/>
          </p:nvSpPr>
          <p:spPr>
            <a:xfrm>
              <a:off x="6234112" y="5219700"/>
              <a:ext cx="36512" cy="141287"/>
            </a:xfrm>
            <a:custGeom>
              <a:rect b="b" l="l" r="r" t="t"/>
              <a:pathLst>
                <a:path extrusionOk="0" h="120000" w="120000">
                  <a:moveTo>
                    <a:pt x="120000" y="2703"/>
                  </a:moveTo>
                  <a:lnTo>
                    <a:pt x="119408" y="2553"/>
                  </a:lnTo>
                  <a:lnTo>
                    <a:pt x="117635" y="2403"/>
                  </a:lnTo>
                  <a:lnTo>
                    <a:pt x="114088" y="2102"/>
                  </a:lnTo>
                  <a:lnTo>
                    <a:pt x="109950" y="1652"/>
                  </a:lnTo>
                  <a:lnTo>
                    <a:pt x="104630" y="1201"/>
                  </a:lnTo>
                  <a:lnTo>
                    <a:pt x="98128" y="750"/>
                  </a:lnTo>
                  <a:lnTo>
                    <a:pt x="90443" y="450"/>
                  </a:lnTo>
                  <a:lnTo>
                    <a:pt x="82758" y="150"/>
                  </a:lnTo>
                  <a:lnTo>
                    <a:pt x="73891" y="0"/>
                  </a:lnTo>
                  <a:lnTo>
                    <a:pt x="64433" y="0"/>
                  </a:lnTo>
                  <a:lnTo>
                    <a:pt x="54384" y="150"/>
                  </a:lnTo>
                  <a:lnTo>
                    <a:pt x="43743" y="600"/>
                  </a:lnTo>
                  <a:lnTo>
                    <a:pt x="33694" y="1351"/>
                  </a:lnTo>
                  <a:lnTo>
                    <a:pt x="21871" y="2403"/>
                  </a:lnTo>
                  <a:lnTo>
                    <a:pt x="11231" y="3904"/>
                  </a:lnTo>
                  <a:lnTo>
                    <a:pt x="0" y="5707"/>
                  </a:lnTo>
                  <a:lnTo>
                    <a:pt x="0" y="120000"/>
                  </a:lnTo>
                  <a:lnTo>
                    <a:pt x="591" y="120000"/>
                  </a:lnTo>
                  <a:lnTo>
                    <a:pt x="2955" y="120000"/>
                  </a:lnTo>
                  <a:lnTo>
                    <a:pt x="6502" y="119849"/>
                  </a:lnTo>
                  <a:lnTo>
                    <a:pt x="11231" y="119699"/>
                  </a:lnTo>
                  <a:lnTo>
                    <a:pt x="16551" y="119549"/>
                  </a:lnTo>
                  <a:lnTo>
                    <a:pt x="24236" y="119249"/>
                  </a:lnTo>
                  <a:lnTo>
                    <a:pt x="31330" y="118798"/>
                  </a:lnTo>
                  <a:lnTo>
                    <a:pt x="39605" y="118047"/>
                  </a:lnTo>
                  <a:lnTo>
                    <a:pt x="48472" y="117446"/>
                  </a:lnTo>
                  <a:lnTo>
                    <a:pt x="58522" y="116695"/>
                  </a:lnTo>
                  <a:lnTo>
                    <a:pt x="68571" y="115794"/>
                  </a:lnTo>
                  <a:lnTo>
                    <a:pt x="78620" y="114593"/>
                  </a:lnTo>
                  <a:lnTo>
                    <a:pt x="88669" y="113391"/>
                  </a:lnTo>
                  <a:lnTo>
                    <a:pt x="99901" y="111889"/>
                  </a:lnTo>
                  <a:lnTo>
                    <a:pt x="109950" y="110087"/>
                  </a:lnTo>
                  <a:lnTo>
                    <a:pt x="120000" y="108135"/>
                  </a:lnTo>
                  <a:lnTo>
                    <a:pt x="120000" y="270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38" name="Google Shape;3938;p32"/>
            <p:cNvSpPr/>
            <p:nvPr/>
          </p:nvSpPr>
          <p:spPr>
            <a:xfrm>
              <a:off x="6235700" y="5221287"/>
              <a:ext cx="30161" cy="114300"/>
            </a:xfrm>
            <a:custGeom>
              <a:rect b="b" l="l" r="r" t="t"/>
              <a:pathLst>
                <a:path extrusionOk="0" h="120000" w="120000">
                  <a:moveTo>
                    <a:pt x="120000" y="2769"/>
                  </a:moveTo>
                  <a:lnTo>
                    <a:pt x="119298" y="2769"/>
                  </a:lnTo>
                  <a:lnTo>
                    <a:pt x="117192" y="2400"/>
                  </a:lnTo>
                  <a:lnTo>
                    <a:pt x="114385" y="2030"/>
                  </a:lnTo>
                  <a:lnTo>
                    <a:pt x="110175" y="1661"/>
                  </a:lnTo>
                  <a:lnTo>
                    <a:pt x="104561" y="1292"/>
                  </a:lnTo>
                  <a:lnTo>
                    <a:pt x="97543" y="738"/>
                  </a:lnTo>
                  <a:lnTo>
                    <a:pt x="90526" y="369"/>
                  </a:lnTo>
                  <a:lnTo>
                    <a:pt x="82807" y="0"/>
                  </a:lnTo>
                  <a:lnTo>
                    <a:pt x="73684" y="0"/>
                  </a:lnTo>
                  <a:lnTo>
                    <a:pt x="64561" y="0"/>
                  </a:lnTo>
                  <a:lnTo>
                    <a:pt x="54035" y="184"/>
                  </a:lnTo>
                  <a:lnTo>
                    <a:pt x="44210" y="553"/>
                  </a:lnTo>
                  <a:lnTo>
                    <a:pt x="33684" y="1292"/>
                  </a:lnTo>
                  <a:lnTo>
                    <a:pt x="21754" y="2400"/>
                  </a:lnTo>
                  <a:lnTo>
                    <a:pt x="11228" y="4061"/>
                  </a:lnTo>
                  <a:lnTo>
                    <a:pt x="0" y="5907"/>
                  </a:lnTo>
                  <a:lnTo>
                    <a:pt x="0" y="120000"/>
                  </a:lnTo>
                  <a:lnTo>
                    <a:pt x="701" y="120000"/>
                  </a:lnTo>
                  <a:lnTo>
                    <a:pt x="2807" y="120000"/>
                  </a:lnTo>
                  <a:lnTo>
                    <a:pt x="6315" y="119815"/>
                  </a:lnTo>
                  <a:lnTo>
                    <a:pt x="11228" y="119630"/>
                  </a:lnTo>
                  <a:lnTo>
                    <a:pt x="16842" y="119446"/>
                  </a:lnTo>
                  <a:lnTo>
                    <a:pt x="23859" y="119076"/>
                  </a:lnTo>
                  <a:lnTo>
                    <a:pt x="31578" y="118523"/>
                  </a:lnTo>
                  <a:lnTo>
                    <a:pt x="40000" y="118153"/>
                  </a:lnTo>
                  <a:lnTo>
                    <a:pt x="48421" y="117415"/>
                  </a:lnTo>
                  <a:lnTo>
                    <a:pt x="57543" y="116676"/>
                  </a:lnTo>
                  <a:lnTo>
                    <a:pt x="68070" y="115753"/>
                  </a:lnTo>
                  <a:lnTo>
                    <a:pt x="78596" y="114646"/>
                  </a:lnTo>
                  <a:lnTo>
                    <a:pt x="88421" y="113353"/>
                  </a:lnTo>
                  <a:lnTo>
                    <a:pt x="98947" y="111876"/>
                  </a:lnTo>
                  <a:lnTo>
                    <a:pt x="110175" y="109846"/>
                  </a:lnTo>
                  <a:lnTo>
                    <a:pt x="120000" y="108000"/>
                  </a:lnTo>
                  <a:lnTo>
                    <a:pt x="120000" y="276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39" name="Google Shape;3939;p32"/>
            <p:cNvSpPr/>
            <p:nvPr/>
          </p:nvSpPr>
          <p:spPr>
            <a:xfrm>
              <a:off x="6237287" y="5221287"/>
              <a:ext cx="23812" cy="88900"/>
            </a:xfrm>
            <a:custGeom>
              <a:rect b="b" l="l" r="r" t="t"/>
              <a:pathLst>
                <a:path extrusionOk="0" h="120000" w="120000">
                  <a:moveTo>
                    <a:pt x="120000" y="3346"/>
                  </a:moveTo>
                  <a:lnTo>
                    <a:pt x="117391" y="3107"/>
                  </a:lnTo>
                  <a:lnTo>
                    <a:pt x="109565" y="1912"/>
                  </a:lnTo>
                  <a:lnTo>
                    <a:pt x="98260" y="956"/>
                  </a:lnTo>
                  <a:lnTo>
                    <a:pt x="83478" y="239"/>
                  </a:lnTo>
                  <a:lnTo>
                    <a:pt x="64347" y="0"/>
                  </a:lnTo>
                  <a:lnTo>
                    <a:pt x="44347" y="717"/>
                  </a:lnTo>
                  <a:lnTo>
                    <a:pt x="21739" y="2868"/>
                  </a:lnTo>
                  <a:lnTo>
                    <a:pt x="0" y="6215"/>
                  </a:lnTo>
                  <a:lnTo>
                    <a:pt x="0" y="120000"/>
                  </a:lnTo>
                  <a:lnTo>
                    <a:pt x="2608" y="120000"/>
                  </a:lnTo>
                  <a:lnTo>
                    <a:pt x="11304" y="119760"/>
                  </a:lnTo>
                  <a:lnTo>
                    <a:pt x="24347" y="119282"/>
                  </a:lnTo>
                  <a:lnTo>
                    <a:pt x="40000" y="118087"/>
                  </a:lnTo>
                  <a:lnTo>
                    <a:pt x="58260" y="116653"/>
                  </a:lnTo>
                  <a:lnTo>
                    <a:pt x="79130" y="114501"/>
                  </a:lnTo>
                  <a:lnTo>
                    <a:pt x="99130" y="111633"/>
                  </a:lnTo>
                  <a:lnTo>
                    <a:pt x="120000" y="107569"/>
                  </a:lnTo>
                  <a:lnTo>
                    <a:pt x="120000" y="334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40" name="Google Shape;3940;p32"/>
            <p:cNvSpPr/>
            <p:nvPr/>
          </p:nvSpPr>
          <p:spPr>
            <a:xfrm>
              <a:off x="6237287" y="5222875"/>
              <a:ext cx="19049" cy="63500"/>
            </a:xfrm>
            <a:custGeom>
              <a:rect b="b" l="l" r="r" t="t"/>
              <a:pathLst>
                <a:path extrusionOk="0" h="120000" w="120000">
                  <a:moveTo>
                    <a:pt x="120000" y="3399"/>
                  </a:moveTo>
                  <a:lnTo>
                    <a:pt x="117692" y="3059"/>
                  </a:lnTo>
                  <a:lnTo>
                    <a:pt x="109615" y="2039"/>
                  </a:lnTo>
                  <a:lnTo>
                    <a:pt x="98076" y="1019"/>
                  </a:lnTo>
                  <a:lnTo>
                    <a:pt x="81923" y="0"/>
                  </a:lnTo>
                  <a:lnTo>
                    <a:pt x="64615" y="0"/>
                  </a:lnTo>
                  <a:lnTo>
                    <a:pt x="43846" y="1019"/>
                  </a:lnTo>
                  <a:lnTo>
                    <a:pt x="21923" y="3059"/>
                  </a:lnTo>
                  <a:lnTo>
                    <a:pt x="0" y="6798"/>
                  </a:lnTo>
                  <a:lnTo>
                    <a:pt x="0" y="120000"/>
                  </a:lnTo>
                  <a:lnTo>
                    <a:pt x="2307" y="120000"/>
                  </a:lnTo>
                  <a:lnTo>
                    <a:pt x="10384" y="119660"/>
                  </a:lnTo>
                  <a:lnTo>
                    <a:pt x="24230" y="118980"/>
                  </a:lnTo>
                  <a:lnTo>
                    <a:pt x="40384" y="117960"/>
                  </a:lnTo>
                  <a:lnTo>
                    <a:pt x="58846" y="116600"/>
                  </a:lnTo>
                  <a:lnTo>
                    <a:pt x="78461" y="114220"/>
                  </a:lnTo>
                  <a:lnTo>
                    <a:pt x="99230" y="110821"/>
                  </a:lnTo>
                  <a:lnTo>
                    <a:pt x="120000" y="106402"/>
                  </a:lnTo>
                  <a:lnTo>
                    <a:pt x="120000" y="339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41" name="Google Shape;3941;p32"/>
            <p:cNvSpPr/>
            <p:nvPr/>
          </p:nvSpPr>
          <p:spPr>
            <a:xfrm>
              <a:off x="6238875" y="5224462"/>
              <a:ext cx="12699" cy="36512"/>
            </a:xfrm>
            <a:custGeom>
              <a:rect b="b" l="l" r="r" t="t"/>
              <a:pathLst>
                <a:path extrusionOk="0" h="120000" w="120000">
                  <a:moveTo>
                    <a:pt x="120000" y="3529"/>
                  </a:moveTo>
                  <a:lnTo>
                    <a:pt x="115000" y="2941"/>
                  </a:lnTo>
                  <a:lnTo>
                    <a:pt x="108333" y="2352"/>
                  </a:lnTo>
                  <a:lnTo>
                    <a:pt x="96666" y="1176"/>
                  </a:lnTo>
                  <a:lnTo>
                    <a:pt x="81666" y="0"/>
                  </a:lnTo>
                  <a:lnTo>
                    <a:pt x="65000" y="0"/>
                  </a:lnTo>
                  <a:lnTo>
                    <a:pt x="45000" y="588"/>
                  </a:lnTo>
                  <a:lnTo>
                    <a:pt x="21666" y="3529"/>
                  </a:lnTo>
                  <a:lnTo>
                    <a:pt x="0" y="7647"/>
                  </a:lnTo>
                  <a:lnTo>
                    <a:pt x="0" y="120000"/>
                  </a:lnTo>
                  <a:lnTo>
                    <a:pt x="3333" y="120000"/>
                  </a:lnTo>
                  <a:lnTo>
                    <a:pt x="10000" y="119411"/>
                  </a:lnTo>
                  <a:lnTo>
                    <a:pt x="25000" y="118823"/>
                  </a:lnTo>
                  <a:lnTo>
                    <a:pt x="40000" y="117647"/>
                  </a:lnTo>
                  <a:lnTo>
                    <a:pt x="58333" y="115882"/>
                  </a:lnTo>
                  <a:lnTo>
                    <a:pt x="78333" y="112941"/>
                  </a:lnTo>
                  <a:lnTo>
                    <a:pt x="98333" y="108823"/>
                  </a:lnTo>
                  <a:lnTo>
                    <a:pt x="120000" y="104117"/>
                  </a:lnTo>
                  <a:lnTo>
                    <a:pt x="120000" y="352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42" name="Google Shape;3942;p32"/>
            <p:cNvSpPr/>
            <p:nvPr/>
          </p:nvSpPr>
          <p:spPr>
            <a:xfrm>
              <a:off x="6389687" y="5329237"/>
              <a:ext cx="19049" cy="17461"/>
            </a:xfrm>
            <a:custGeom>
              <a:rect b="b" l="l" r="r" t="t"/>
              <a:pathLst>
                <a:path extrusionOk="0" h="120000" w="120000">
                  <a:moveTo>
                    <a:pt x="60000" y="120000"/>
                  </a:moveTo>
                  <a:lnTo>
                    <a:pt x="71538" y="118846"/>
                  </a:lnTo>
                  <a:lnTo>
                    <a:pt x="84230" y="115384"/>
                  </a:lnTo>
                  <a:lnTo>
                    <a:pt x="93461" y="109615"/>
                  </a:lnTo>
                  <a:lnTo>
                    <a:pt x="102692" y="102692"/>
                  </a:lnTo>
                  <a:lnTo>
                    <a:pt x="109615" y="93461"/>
                  </a:lnTo>
                  <a:lnTo>
                    <a:pt x="115384" y="83076"/>
                  </a:lnTo>
                  <a:lnTo>
                    <a:pt x="118846" y="71538"/>
                  </a:lnTo>
                  <a:lnTo>
                    <a:pt x="120000" y="60000"/>
                  </a:lnTo>
                  <a:lnTo>
                    <a:pt x="118846" y="47307"/>
                  </a:lnTo>
                  <a:lnTo>
                    <a:pt x="115384" y="35769"/>
                  </a:lnTo>
                  <a:lnTo>
                    <a:pt x="109615" y="25384"/>
                  </a:lnTo>
                  <a:lnTo>
                    <a:pt x="102692" y="17307"/>
                  </a:lnTo>
                  <a:lnTo>
                    <a:pt x="93461" y="9230"/>
                  </a:lnTo>
                  <a:lnTo>
                    <a:pt x="84230" y="4615"/>
                  </a:lnTo>
                  <a:lnTo>
                    <a:pt x="71538" y="1153"/>
                  </a:lnTo>
                  <a:lnTo>
                    <a:pt x="60000" y="0"/>
                  </a:lnTo>
                  <a:lnTo>
                    <a:pt x="48461" y="1153"/>
                  </a:lnTo>
                  <a:lnTo>
                    <a:pt x="36923" y="4615"/>
                  </a:lnTo>
                  <a:lnTo>
                    <a:pt x="27692" y="9230"/>
                  </a:lnTo>
                  <a:lnTo>
                    <a:pt x="18461" y="17307"/>
                  </a:lnTo>
                  <a:lnTo>
                    <a:pt x="10384" y="25384"/>
                  </a:lnTo>
                  <a:lnTo>
                    <a:pt x="4615" y="35769"/>
                  </a:lnTo>
                  <a:lnTo>
                    <a:pt x="1153" y="47307"/>
                  </a:lnTo>
                  <a:lnTo>
                    <a:pt x="0" y="60000"/>
                  </a:lnTo>
                  <a:lnTo>
                    <a:pt x="1153" y="71538"/>
                  </a:lnTo>
                  <a:lnTo>
                    <a:pt x="4615" y="83076"/>
                  </a:lnTo>
                  <a:lnTo>
                    <a:pt x="10384" y="93461"/>
                  </a:lnTo>
                  <a:lnTo>
                    <a:pt x="18461" y="102692"/>
                  </a:lnTo>
                  <a:lnTo>
                    <a:pt x="27692" y="109615"/>
                  </a:lnTo>
                  <a:lnTo>
                    <a:pt x="36923" y="115384"/>
                  </a:lnTo>
                  <a:lnTo>
                    <a:pt x="48461" y="118846"/>
                  </a:lnTo>
                  <a:lnTo>
                    <a:pt x="60000"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43" name="Google Shape;3943;p32"/>
            <p:cNvSpPr/>
            <p:nvPr/>
          </p:nvSpPr>
          <p:spPr>
            <a:xfrm>
              <a:off x="6334125" y="5329237"/>
              <a:ext cx="9524" cy="9524"/>
            </a:xfrm>
            <a:custGeom>
              <a:rect b="b" l="l" r="r" t="t"/>
              <a:pathLst>
                <a:path extrusionOk="0" h="120000" w="120000">
                  <a:moveTo>
                    <a:pt x="57692" y="120000"/>
                  </a:moveTo>
                  <a:lnTo>
                    <a:pt x="80769" y="115384"/>
                  </a:lnTo>
                  <a:lnTo>
                    <a:pt x="101538" y="101538"/>
                  </a:lnTo>
                  <a:lnTo>
                    <a:pt x="115384" y="83076"/>
                  </a:lnTo>
                  <a:lnTo>
                    <a:pt x="120000" y="57692"/>
                  </a:lnTo>
                  <a:lnTo>
                    <a:pt x="115384" y="34615"/>
                  </a:lnTo>
                  <a:lnTo>
                    <a:pt x="101538" y="16153"/>
                  </a:lnTo>
                  <a:lnTo>
                    <a:pt x="80769" y="4615"/>
                  </a:lnTo>
                  <a:lnTo>
                    <a:pt x="57692" y="0"/>
                  </a:lnTo>
                  <a:lnTo>
                    <a:pt x="34615" y="4615"/>
                  </a:lnTo>
                  <a:lnTo>
                    <a:pt x="16153" y="16153"/>
                  </a:lnTo>
                  <a:lnTo>
                    <a:pt x="4615" y="34615"/>
                  </a:lnTo>
                  <a:lnTo>
                    <a:pt x="0" y="57692"/>
                  </a:lnTo>
                  <a:lnTo>
                    <a:pt x="4615" y="83076"/>
                  </a:lnTo>
                  <a:lnTo>
                    <a:pt x="16153" y="101538"/>
                  </a:lnTo>
                  <a:lnTo>
                    <a:pt x="34615" y="115384"/>
                  </a:lnTo>
                  <a:lnTo>
                    <a:pt x="57692"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44" name="Google Shape;3944;p32"/>
            <p:cNvSpPr/>
            <p:nvPr/>
          </p:nvSpPr>
          <p:spPr>
            <a:xfrm>
              <a:off x="6350000" y="5329237"/>
              <a:ext cx="7937" cy="9524"/>
            </a:xfrm>
            <a:custGeom>
              <a:rect b="b" l="l" r="r" t="t"/>
              <a:pathLst>
                <a:path extrusionOk="0" h="120000" w="120000">
                  <a:moveTo>
                    <a:pt x="62307" y="120000"/>
                  </a:moveTo>
                  <a:lnTo>
                    <a:pt x="85384" y="115384"/>
                  </a:lnTo>
                  <a:lnTo>
                    <a:pt x="103846" y="103846"/>
                  </a:lnTo>
                  <a:lnTo>
                    <a:pt x="115384" y="85384"/>
                  </a:lnTo>
                  <a:lnTo>
                    <a:pt x="120000" y="60000"/>
                  </a:lnTo>
                  <a:lnTo>
                    <a:pt x="115384" y="36923"/>
                  </a:lnTo>
                  <a:lnTo>
                    <a:pt x="103846" y="18461"/>
                  </a:lnTo>
                  <a:lnTo>
                    <a:pt x="85384" y="4615"/>
                  </a:lnTo>
                  <a:lnTo>
                    <a:pt x="62307" y="0"/>
                  </a:lnTo>
                  <a:lnTo>
                    <a:pt x="39230" y="4615"/>
                  </a:lnTo>
                  <a:lnTo>
                    <a:pt x="18461" y="18461"/>
                  </a:lnTo>
                  <a:lnTo>
                    <a:pt x="4615" y="36923"/>
                  </a:lnTo>
                  <a:lnTo>
                    <a:pt x="0" y="60000"/>
                  </a:lnTo>
                  <a:lnTo>
                    <a:pt x="4615" y="85384"/>
                  </a:lnTo>
                  <a:lnTo>
                    <a:pt x="18461" y="103846"/>
                  </a:lnTo>
                  <a:lnTo>
                    <a:pt x="39230" y="115384"/>
                  </a:lnTo>
                  <a:lnTo>
                    <a:pt x="62307"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45" name="Google Shape;3945;p32"/>
            <p:cNvSpPr/>
            <p:nvPr/>
          </p:nvSpPr>
          <p:spPr>
            <a:xfrm>
              <a:off x="6288087" y="5203825"/>
              <a:ext cx="25399" cy="125412"/>
            </a:xfrm>
            <a:custGeom>
              <a:rect b="b" l="l" r="r" t="t"/>
              <a:pathLst>
                <a:path extrusionOk="0" h="120000" w="120000">
                  <a:moveTo>
                    <a:pt x="37297" y="2359"/>
                  </a:moveTo>
                  <a:lnTo>
                    <a:pt x="34054" y="4887"/>
                  </a:lnTo>
                  <a:lnTo>
                    <a:pt x="25945" y="11460"/>
                  </a:lnTo>
                  <a:lnTo>
                    <a:pt x="14594" y="22247"/>
                  </a:lnTo>
                  <a:lnTo>
                    <a:pt x="5675" y="36573"/>
                  </a:lnTo>
                  <a:lnTo>
                    <a:pt x="0" y="53764"/>
                  </a:lnTo>
                  <a:lnTo>
                    <a:pt x="810" y="73820"/>
                  </a:lnTo>
                  <a:lnTo>
                    <a:pt x="10540" y="96067"/>
                  </a:lnTo>
                  <a:lnTo>
                    <a:pt x="33243" y="120000"/>
                  </a:lnTo>
                  <a:lnTo>
                    <a:pt x="115945" y="119157"/>
                  </a:lnTo>
                  <a:lnTo>
                    <a:pt x="112702" y="115449"/>
                  </a:lnTo>
                  <a:lnTo>
                    <a:pt x="103783" y="105842"/>
                  </a:lnTo>
                  <a:lnTo>
                    <a:pt x="94054" y="91516"/>
                  </a:lnTo>
                  <a:lnTo>
                    <a:pt x="85135" y="73988"/>
                  </a:lnTo>
                  <a:lnTo>
                    <a:pt x="80270" y="54606"/>
                  </a:lnTo>
                  <a:lnTo>
                    <a:pt x="82702" y="35224"/>
                  </a:lnTo>
                  <a:lnTo>
                    <a:pt x="94864" y="16853"/>
                  </a:lnTo>
                  <a:lnTo>
                    <a:pt x="120000" y="1348"/>
                  </a:lnTo>
                  <a:lnTo>
                    <a:pt x="120000" y="1179"/>
                  </a:lnTo>
                  <a:lnTo>
                    <a:pt x="120000" y="842"/>
                  </a:lnTo>
                  <a:lnTo>
                    <a:pt x="118378" y="505"/>
                  </a:lnTo>
                  <a:lnTo>
                    <a:pt x="113513" y="0"/>
                  </a:lnTo>
                  <a:lnTo>
                    <a:pt x="102972" y="0"/>
                  </a:lnTo>
                  <a:lnTo>
                    <a:pt x="88378" y="168"/>
                  </a:lnTo>
                  <a:lnTo>
                    <a:pt x="67297" y="1011"/>
                  </a:lnTo>
                  <a:lnTo>
                    <a:pt x="37297" y="235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46" name="Google Shape;3946;p32"/>
            <p:cNvSpPr/>
            <p:nvPr/>
          </p:nvSpPr>
          <p:spPr>
            <a:xfrm>
              <a:off x="6421437" y="5187950"/>
              <a:ext cx="36512" cy="139699"/>
            </a:xfrm>
            <a:custGeom>
              <a:rect b="b" l="l" r="r" t="t"/>
              <a:pathLst>
                <a:path extrusionOk="0" h="120000" w="120000">
                  <a:moveTo>
                    <a:pt x="120000" y="754"/>
                  </a:moveTo>
                  <a:lnTo>
                    <a:pt x="117014" y="1509"/>
                  </a:lnTo>
                  <a:lnTo>
                    <a:pt x="109253" y="4679"/>
                  </a:lnTo>
                  <a:lnTo>
                    <a:pt x="98507" y="11018"/>
                  </a:lnTo>
                  <a:lnTo>
                    <a:pt x="88358" y="21132"/>
                  </a:lnTo>
                  <a:lnTo>
                    <a:pt x="80000" y="36226"/>
                  </a:lnTo>
                  <a:lnTo>
                    <a:pt x="75820" y="57207"/>
                  </a:lnTo>
                  <a:lnTo>
                    <a:pt x="78208" y="84679"/>
                  </a:lnTo>
                  <a:lnTo>
                    <a:pt x="89552" y="120000"/>
                  </a:lnTo>
                  <a:lnTo>
                    <a:pt x="22089" y="120000"/>
                  </a:lnTo>
                  <a:lnTo>
                    <a:pt x="19701" y="116377"/>
                  </a:lnTo>
                  <a:lnTo>
                    <a:pt x="14328" y="106716"/>
                  </a:lnTo>
                  <a:lnTo>
                    <a:pt x="7761" y="92226"/>
                  </a:lnTo>
                  <a:lnTo>
                    <a:pt x="1791" y="74415"/>
                  </a:lnTo>
                  <a:lnTo>
                    <a:pt x="0" y="54792"/>
                  </a:lnTo>
                  <a:lnTo>
                    <a:pt x="4179" y="34867"/>
                  </a:lnTo>
                  <a:lnTo>
                    <a:pt x="16716" y="16150"/>
                  </a:lnTo>
                  <a:lnTo>
                    <a:pt x="39402" y="0"/>
                  </a:lnTo>
                  <a:lnTo>
                    <a:pt x="120000" y="75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47" name="Google Shape;3947;p32"/>
            <p:cNvSpPr/>
            <p:nvPr/>
          </p:nvSpPr>
          <p:spPr>
            <a:xfrm>
              <a:off x="6288087" y="5210175"/>
              <a:ext cx="23812" cy="109537"/>
            </a:xfrm>
            <a:custGeom>
              <a:rect b="b" l="l" r="r" t="t"/>
              <a:pathLst>
                <a:path extrusionOk="0" h="120000" w="120000">
                  <a:moveTo>
                    <a:pt x="38139" y="2315"/>
                  </a:moveTo>
                  <a:lnTo>
                    <a:pt x="34418" y="4630"/>
                  </a:lnTo>
                  <a:lnTo>
                    <a:pt x="26976" y="11382"/>
                  </a:lnTo>
                  <a:lnTo>
                    <a:pt x="16744" y="22186"/>
                  </a:lnTo>
                  <a:lnTo>
                    <a:pt x="5581" y="36463"/>
                  </a:lnTo>
                  <a:lnTo>
                    <a:pt x="0" y="53826"/>
                  </a:lnTo>
                  <a:lnTo>
                    <a:pt x="930" y="73697"/>
                  </a:lnTo>
                  <a:lnTo>
                    <a:pt x="10232" y="95884"/>
                  </a:lnTo>
                  <a:lnTo>
                    <a:pt x="33488" y="120000"/>
                  </a:lnTo>
                  <a:lnTo>
                    <a:pt x="115348" y="119035"/>
                  </a:lnTo>
                  <a:lnTo>
                    <a:pt x="111627" y="115369"/>
                  </a:lnTo>
                  <a:lnTo>
                    <a:pt x="104186" y="105723"/>
                  </a:lnTo>
                  <a:lnTo>
                    <a:pt x="93953" y="91254"/>
                  </a:lnTo>
                  <a:lnTo>
                    <a:pt x="85581" y="73697"/>
                  </a:lnTo>
                  <a:lnTo>
                    <a:pt x="80930" y="54405"/>
                  </a:lnTo>
                  <a:lnTo>
                    <a:pt x="82790" y="35112"/>
                  </a:lnTo>
                  <a:lnTo>
                    <a:pt x="94883" y="16784"/>
                  </a:lnTo>
                  <a:lnTo>
                    <a:pt x="120000" y="1350"/>
                  </a:lnTo>
                  <a:lnTo>
                    <a:pt x="120000" y="1157"/>
                  </a:lnTo>
                  <a:lnTo>
                    <a:pt x="120000" y="771"/>
                  </a:lnTo>
                  <a:lnTo>
                    <a:pt x="118139" y="385"/>
                  </a:lnTo>
                  <a:lnTo>
                    <a:pt x="113488" y="0"/>
                  </a:lnTo>
                  <a:lnTo>
                    <a:pt x="104186" y="0"/>
                  </a:lnTo>
                  <a:lnTo>
                    <a:pt x="89302" y="192"/>
                  </a:lnTo>
                  <a:lnTo>
                    <a:pt x="66976" y="964"/>
                  </a:lnTo>
                  <a:lnTo>
                    <a:pt x="38139" y="231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48" name="Google Shape;3948;p32"/>
            <p:cNvSpPr/>
            <p:nvPr/>
          </p:nvSpPr>
          <p:spPr>
            <a:xfrm>
              <a:off x="6289675" y="5218112"/>
              <a:ext cx="19049" cy="93662"/>
            </a:xfrm>
            <a:custGeom>
              <a:rect b="b" l="l" r="r" t="t"/>
              <a:pathLst>
                <a:path extrusionOk="0" h="120000" w="120000">
                  <a:moveTo>
                    <a:pt x="38181" y="2259"/>
                  </a:moveTo>
                  <a:lnTo>
                    <a:pt x="34909" y="4519"/>
                  </a:lnTo>
                  <a:lnTo>
                    <a:pt x="26181" y="11299"/>
                  </a:lnTo>
                  <a:lnTo>
                    <a:pt x="16363" y="22146"/>
                  </a:lnTo>
                  <a:lnTo>
                    <a:pt x="5454" y="36158"/>
                  </a:lnTo>
                  <a:lnTo>
                    <a:pt x="0" y="53559"/>
                  </a:lnTo>
                  <a:lnTo>
                    <a:pt x="1090" y="73672"/>
                  </a:lnTo>
                  <a:lnTo>
                    <a:pt x="10909" y="95819"/>
                  </a:lnTo>
                  <a:lnTo>
                    <a:pt x="33818" y="120000"/>
                  </a:lnTo>
                  <a:lnTo>
                    <a:pt x="115636" y="118644"/>
                  </a:lnTo>
                  <a:lnTo>
                    <a:pt x="112363" y="115254"/>
                  </a:lnTo>
                  <a:lnTo>
                    <a:pt x="104727" y="105536"/>
                  </a:lnTo>
                  <a:lnTo>
                    <a:pt x="94909" y="91299"/>
                  </a:lnTo>
                  <a:lnTo>
                    <a:pt x="86181" y="73672"/>
                  </a:lnTo>
                  <a:lnTo>
                    <a:pt x="80727" y="54463"/>
                  </a:lnTo>
                  <a:lnTo>
                    <a:pt x="82909" y="35028"/>
                  </a:lnTo>
                  <a:lnTo>
                    <a:pt x="94909" y="16723"/>
                  </a:lnTo>
                  <a:lnTo>
                    <a:pt x="120000" y="1355"/>
                  </a:lnTo>
                  <a:lnTo>
                    <a:pt x="120000" y="1129"/>
                  </a:lnTo>
                  <a:lnTo>
                    <a:pt x="120000" y="903"/>
                  </a:lnTo>
                  <a:lnTo>
                    <a:pt x="117818" y="451"/>
                  </a:lnTo>
                  <a:lnTo>
                    <a:pt x="113454" y="0"/>
                  </a:lnTo>
                  <a:lnTo>
                    <a:pt x="103636" y="0"/>
                  </a:lnTo>
                  <a:lnTo>
                    <a:pt x="89454" y="225"/>
                  </a:lnTo>
                  <a:lnTo>
                    <a:pt x="67636" y="903"/>
                  </a:lnTo>
                  <a:lnTo>
                    <a:pt x="38181" y="225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49" name="Google Shape;3949;p32"/>
            <p:cNvSpPr/>
            <p:nvPr/>
          </p:nvSpPr>
          <p:spPr>
            <a:xfrm>
              <a:off x="6291262" y="5226050"/>
              <a:ext cx="15875" cy="76199"/>
            </a:xfrm>
            <a:custGeom>
              <a:rect b="b" l="l" r="r" t="t"/>
              <a:pathLst>
                <a:path extrusionOk="0" h="120000" w="120000">
                  <a:moveTo>
                    <a:pt x="37826" y="2191"/>
                  </a:moveTo>
                  <a:lnTo>
                    <a:pt x="33913" y="4383"/>
                  </a:lnTo>
                  <a:lnTo>
                    <a:pt x="26086" y="11506"/>
                  </a:lnTo>
                  <a:lnTo>
                    <a:pt x="15652" y="22191"/>
                  </a:lnTo>
                  <a:lnTo>
                    <a:pt x="5217" y="36438"/>
                  </a:lnTo>
                  <a:lnTo>
                    <a:pt x="0" y="53698"/>
                  </a:lnTo>
                  <a:lnTo>
                    <a:pt x="0" y="73972"/>
                  </a:lnTo>
                  <a:lnTo>
                    <a:pt x="11739" y="96164"/>
                  </a:lnTo>
                  <a:lnTo>
                    <a:pt x="32608" y="120000"/>
                  </a:lnTo>
                  <a:lnTo>
                    <a:pt x="114782" y="119178"/>
                  </a:lnTo>
                  <a:lnTo>
                    <a:pt x="110869" y="115616"/>
                  </a:lnTo>
                  <a:lnTo>
                    <a:pt x="103043" y="105753"/>
                  </a:lnTo>
                  <a:lnTo>
                    <a:pt x="93913" y="91506"/>
                  </a:lnTo>
                  <a:lnTo>
                    <a:pt x="84782" y="73972"/>
                  </a:lnTo>
                  <a:lnTo>
                    <a:pt x="79565" y="54520"/>
                  </a:lnTo>
                  <a:lnTo>
                    <a:pt x="82173" y="35342"/>
                  </a:lnTo>
                  <a:lnTo>
                    <a:pt x="95217" y="16712"/>
                  </a:lnTo>
                  <a:lnTo>
                    <a:pt x="120000" y="1369"/>
                  </a:lnTo>
                  <a:lnTo>
                    <a:pt x="120000" y="1095"/>
                  </a:lnTo>
                  <a:lnTo>
                    <a:pt x="120000" y="821"/>
                  </a:lnTo>
                  <a:lnTo>
                    <a:pt x="117391" y="273"/>
                  </a:lnTo>
                  <a:lnTo>
                    <a:pt x="113478" y="0"/>
                  </a:lnTo>
                  <a:lnTo>
                    <a:pt x="104347" y="0"/>
                  </a:lnTo>
                  <a:lnTo>
                    <a:pt x="88695" y="0"/>
                  </a:lnTo>
                  <a:lnTo>
                    <a:pt x="66521" y="821"/>
                  </a:lnTo>
                  <a:lnTo>
                    <a:pt x="37826" y="2191"/>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50" name="Google Shape;3950;p32"/>
            <p:cNvSpPr/>
            <p:nvPr/>
          </p:nvSpPr>
          <p:spPr>
            <a:xfrm>
              <a:off x="6291262" y="5232400"/>
              <a:ext cx="12699" cy="61912"/>
            </a:xfrm>
            <a:custGeom>
              <a:rect b="b" l="l" r="r" t="t"/>
              <a:pathLst>
                <a:path extrusionOk="0" h="120000" w="120000">
                  <a:moveTo>
                    <a:pt x="37808" y="2420"/>
                  </a:moveTo>
                  <a:lnTo>
                    <a:pt x="34520" y="4841"/>
                  </a:lnTo>
                  <a:lnTo>
                    <a:pt x="26301" y="11412"/>
                  </a:lnTo>
                  <a:lnTo>
                    <a:pt x="16438" y="22132"/>
                  </a:lnTo>
                  <a:lnTo>
                    <a:pt x="6575" y="36311"/>
                  </a:lnTo>
                  <a:lnTo>
                    <a:pt x="0" y="53602"/>
                  </a:lnTo>
                  <a:lnTo>
                    <a:pt x="0" y="73659"/>
                  </a:lnTo>
                  <a:lnTo>
                    <a:pt x="11506" y="96138"/>
                  </a:lnTo>
                  <a:lnTo>
                    <a:pt x="32876" y="120000"/>
                  </a:lnTo>
                  <a:lnTo>
                    <a:pt x="115068" y="118962"/>
                  </a:lnTo>
                  <a:lnTo>
                    <a:pt x="111780" y="115504"/>
                  </a:lnTo>
                  <a:lnTo>
                    <a:pt x="103561" y="105475"/>
                  </a:lnTo>
                  <a:lnTo>
                    <a:pt x="92054" y="91642"/>
                  </a:lnTo>
                  <a:lnTo>
                    <a:pt x="83835" y="73659"/>
                  </a:lnTo>
                  <a:lnTo>
                    <a:pt x="78904" y="54639"/>
                  </a:lnTo>
                  <a:lnTo>
                    <a:pt x="82191" y="34927"/>
                  </a:lnTo>
                  <a:lnTo>
                    <a:pt x="93698" y="16945"/>
                  </a:lnTo>
                  <a:lnTo>
                    <a:pt x="119999" y="1383"/>
                  </a:lnTo>
                  <a:lnTo>
                    <a:pt x="119999" y="691"/>
                  </a:lnTo>
                  <a:lnTo>
                    <a:pt x="118356" y="345"/>
                  </a:lnTo>
                  <a:lnTo>
                    <a:pt x="113424" y="0"/>
                  </a:lnTo>
                  <a:lnTo>
                    <a:pt x="103561" y="0"/>
                  </a:lnTo>
                  <a:lnTo>
                    <a:pt x="87123" y="345"/>
                  </a:lnTo>
                  <a:lnTo>
                    <a:pt x="67397" y="1037"/>
                  </a:lnTo>
                  <a:lnTo>
                    <a:pt x="37808" y="242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51" name="Google Shape;3951;p32"/>
            <p:cNvSpPr/>
            <p:nvPr/>
          </p:nvSpPr>
          <p:spPr>
            <a:xfrm>
              <a:off x="6292850" y="5240337"/>
              <a:ext cx="9524" cy="44450"/>
            </a:xfrm>
            <a:custGeom>
              <a:rect b="b" l="l" r="r" t="t"/>
              <a:pathLst>
                <a:path extrusionOk="0" h="120000" w="120000">
                  <a:moveTo>
                    <a:pt x="36923" y="2343"/>
                  </a:moveTo>
                  <a:lnTo>
                    <a:pt x="34615" y="4687"/>
                  </a:lnTo>
                  <a:lnTo>
                    <a:pt x="25384" y="11250"/>
                  </a:lnTo>
                  <a:lnTo>
                    <a:pt x="13846" y="22031"/>
                  </a:lnTo>
                  <a:lnTo>
                    <a:pt x="4615" y="36093"/>
                  </a:lnTo>
                  <a:lnTo>
                    <a:pt x="0" y="53906"/>
                  </a:lnTo>
                  <a:lnTo>
                    <a:pt x="0" y="73593"/>
                  </a:lnTo>
                  <a:lnTo>
                    <a:pt x="9230" y="96093"/>
                  </a:lnTo>
                  <a:lnTo>
                    <a:pt x="32307" y="120000"/>
                  </a:lnTo>
                  <a:lnTo>
                    <a:pt x="115384" y="119062"/>
                  </a:lnTo>
                  <a:lnTo>
                    <a:pt x="113076" y="115781"/>
                  </a:lnTo>
                  <a:lnTo>
                    <a:pt x="103846" y="105937"/>
                  </a:lnTo>
                  <a:lnTo>
                    <a:pt x="94615" y="91406"/>
                  </a:lnTo>
                  <a:lnTo>
                    <a:pt x="85384" y="73593"/>
                  </a:lnTo>
                  <a:lnTo>
                    <a:pt x="80769" y="54375"/>
                  </a:lnTo>
                  <a:lnTo>
                    <a:pt x="83076" y="34687"/>
                  </a:lnTo>
                  <a:lnTo>
                    <a:pt x="94615" y="16406"/>
                  </a:lnTo>
                  <a:lnTo>
                    <a:pt x="120000" y="1406"/>
                  </a:lnTo>
                  <a:lnTo>
                    <a:pt x="120000" y="937"/>
                  </a:lnTo>
                  <a:lnTo>
                    <a:pt x="117692" y="468"/>
                  </a:lnTo>
                  <a:lnTo>
                    <a:pt x="113076" y="0"/>
                  </a:lnTo>
                  <a:lnTo>
                    <a:pt x="103846" y="0"/>
                  </a:lnTo>
                  <a:lnTo>
                    <a:pt x="90000" y="0"/>
                  </a:lnTo>
                  <a:lnTo>
                    <a:pt x="66923" y="937"/>
                  </a:lnTo>
                  <a:lnTo>
                    <a:pt x="36923" y="234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52" name="Google Shape;3952;p32"/>
            <p:cNvSpPr/>
            <p:nvPr/>
          </p:nvSpPr>
          <p:spPr>
            <a:xfrm>
              <a:off x="6423025" y="5195887"/>
              <a:ext cx="31750" cy="122237"/>
            </a:xfrm>
            <a:custGeom>
              <a:rect b="b" l="l" r="r" t="t"/>
              <a:pathLst>
                <a:path extrusionOk="0" h="120000" w="120000">
                  <a:moveTo>
                    <a:pt x="120000" y="865"/>
                  </a:moveTo>
                  <a:lnTo>
                    <a:pt x="117272" y="1731"/>
                  </a:lnTo>
                  <a:lnTo>
                    <a:pt x="108409" y="4848"/>
                  </a:lnTo>
                  <a:lnTo>
                    <a:pt x="98181" y="10909"/>
                  </a:lnTo>
                  <a:lnTo>
                    <a:pt x="87954" y="21298"/>
                  </a:lnTo>
                  <a:lnTo>
                    <a:pt x="79772" y="36363"/>
                  </a:lnTo>
                  <a:lnTo>
                    <a:pt x="75000" y="57316"/>
                  </a:lnTo>
                  <a:lnTo>
                    <a:pt x="78409" y="84848"/>
                  </a:lnTo>
                  <a:lnTo>
                    <a:pt x="89318" y="120000"/>
                  </a:lnTo>
                  <a:lnTo>
                    <a:pt x="21818" y="120000"/>
                  </a:lnTo>
                  <a:lnTo>
                    <a:pt x="19772" y="116536"/>
                  </a:lnTo>
                  <a:lnTo>
                    <a:pt x="13636" y="106839"/>
                  </a:lnTo>
                  <a:lnTo>
                    <a:pt x="7500" y="92294"/>
                  </a:lnTo>
                  <a:lnTo>
                    <a:pt x="2045" y="74458"/>
                  </a:lnTo>
                  <a:lnTo>
                    <a:pt x="0" y="54891"/>
                  </a:lnTo>
                  <a:lnTo>
                    <a:pt x="4090" y="34978"/>
                  </a:lnTo>
                  <a:lnTo>
                    <a:pt x="15681" y="16103"/>
                  </a:lnTo>
                  <a:lnTo>
                    <a:pt x="38863" y="0"/>
                  </a:lnTo>
                  <a:lnTo>
                    <a:pt x="120000" y="86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53" name="Google Shape;3953;p32"/>
            <p:cNvSpPr/>
            <p:nvPr/>
          </p:nvSpPr>
          <p:spPr>
            <a:xfrm>
              <a:off x="6424612" y="5205412"/>
              <a:ext cx="25399" cy="103186"/>
            </a:xfrm>
            <a:custGeom>
              <a:rect b="b" l="l" r="r" t="t"/>
              <a:pathLst>
                <a:path extrusionOk="0" h="120000" w="120000">
                  <a:moveTo>
                    <a:pt x="120000" y="810"/>
                  </a:moveTo>
                  <a:lnTo>
                    <a:pt x="116778" y="1621"/>
                  </a:lnTo>
                  <a:lnTo>
                    <a:pt x="109530" y="4864"/>
                  </a:lnTo>
                  <a:lnTo>
                    <a:pt x="99060" y="10945"/>
                  </a:lnTo>
                  <a:lnTo>
                    <a:pt x="88590" y="21081"/>
                  </a:lnTo>
                  <a:lnTo>
                    <a:pt x="79731" y="36283"/>
                  </a:lnTo>
                  <a:lnTo>
                    <a:pt x="75704" y="57162"/>
                  </a:lnTo>
                  <a:lnTo>
                    <a:pt x="78120" y="84729"/>
                  </a:lnTo>
                  <a:lnTo>
                    <a:pt x="90201" y="120000"/>
                  </a:lnTo>
                  <a:lnTo>
                    <a:pt x="21744" y="120000"/>
                  </a:lnTo>
                  <a:lnTo>
                    <a:pt x="19328" y="116554"/>
                  </a:lnTo>
                  <a:lnTo>
                    <a:pt x="13691" y="106824"/>
                  </a:lnTo>
                  <a:lnTo>
                    <a:pt x="7248" y="92229"/>
                  </a:lnTo>
                  <a:lnTo>
                    <a:pt x="1610" y="74391"/>
                  </a:lnTo>
                  <a:lnTo>
                    <a:pt x="0" y="54932"/>
                  </a:lnTo>
                  <a:lnTo>
                    <a:pt x="4026" y="35067"/>
                  </a:lnTo>
                  <a:lnTo>
                    <a:pt x="16107" y="16216"/>
                  </a:lnTo>
                  <a:lnTo>
                    <a:pt x="38657" y="0"/>
                  </a:lnTo>
                  <a:lnTo>
                    <a:pt x="120000" y="81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54" name="Google Shape;3954;p32"/>
            <p:cNvSpPr/>
            <p:nvPr/>
          </p:nvSpPr>
          <p:spPr>
            <a:xfrm>
              <a:off x="6426200" y="5213350"/>
              <a:ext cx="20636" cy="85724"/>
            </a:xfrm>
            <a:custGeom>
              <a:rect b="b" l="l" r="r" t="t"/>
              <a:pathLst>
                <a:path extrusionOk="0" h="120000" w="120000">
                  <a:moveTo>
                    <a:pt x="120000" y="979"/>
                  </a:moveTo>
                  <a:lnTo>
                    <a:pt x="117096" y="1714"/>
                  </a:lnTo>
                  <a:lnTo>
                    <a:pt x="109354" y="5142"/>
                  </a:lnTo>
                  <a:lnTo>
                    <a:pt x="99677" y="11020"/>
                  </a:lnTo>
                  <a:lnTo>
                    <a:pt x="88064" y="21306"/>
                  </a:lnTo>
                  <a:lnTo>
                    <a:pt x="80322" y="36244"/>
                  </a:lnTo>
                  <a:lnTo>
                    <a:pt x="76451" y="57306"/>
                  </a:lnTo>
                  <a:lnTo>
                    <a:pt x="78387" y="84979"/>
                  </a:lnTo>
                  <a:lnTo>
                    <a:pt x="90000" y="120000"/>
                  </a:lnTo>
                  <a:lnTo>
                    <a:pt x="22258" y="120000"/>
                  </a:lnTo>
                  <a:lnTo>
                    <a:pt x="20322" y="116571"/>
                  </a:lnTo>
                  <a:lnTo>
                    <a:pt x="14516" y="106775"/>
                  </a:lnTo>
                  <a:lnTo>
                    <a:pt x="7741" y="92326"/>
                  </a:lnTo>
                  <a:lnTo>
                    <a:pt x="1935" y="74448"/>
                  </a:lnTo>
                  <a:lnTo>
                    <a:pt x="0" y="54857"/>
                  </a:lnTo>
                  <a:lnTo>
                    <a:pt x="3870" y="35020"/>
                  </a:lnTo>
                  <a:lnTo>
                    <a:pt x="16451" y="16408"/>
                  </a:lnTo>
                  <a:lnTo>
                    <a:pt x="38709" y="0"/>
                  </a:lnTo>
                  <a:lnTo>
                    <a:pt x="120000" y="97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55" name="Google Shape;3955;p32"/>
            <p:cNvSpPr/>
            <p:nvPr/>
          </p:nvSpPr>
          <p:spPr>
            <a:xfrm>
              <a:off x="6426200" y="5221287"/>
              <a:ext cx="17461" cy="68262"/>
            </a:xfrm>
            <a:custGeom>
              <a:rect b="b" l="l" r="r" t="t"/>
              <a:pathLst>
                <a:path extrusionOk="0" h="120000" w="120000">
                  <a:moveTo>
                    <a:pt x="119999" y="925"/>
                  </a:moveTo>
                  <a:lnTo>
                    <a:pt x="116363" y="1850"/>
                  </a:lnTo>
                  <a:lnTo>
                    <a:pt x="107878" y="4935"/>
                  </a:lnTo>
                  <a:lnTo>
                    <a:pt x="98181" y="11105"/>
                  </a:lnTo>
                  <a:lnTo>
                    <a:pt x="87272" y="21285"/>
                  </a:lnTo>
                  <a:lnTo>
                    <a:pt x="80000" y="36401"/>
                  </a:lnTo>
                  <a:lnTo>
                    <a:pt x="75151" y="57069"/>
                  </a:lnTo>
                  <a:lnTo>
                    <a:pt x="77575" y="84832"/>
                  </a:lnTo>
                  <a:lnTo>
                    <a:pt x="88484" y="120000"/>
                  </a:lnTo>
                  <a:lnTo>
                    <a:pt x="21818" y="120000"/>
                  </a:lnTo>
                  <a:lnTo>
                    <a:pt x="19393" y="116606"/>
                  </a:lnTo>
                  <a:lnTo>
                    <a:pt x="13333" y="106735"/>
                  </a:lnTo>
                  <a:lnTo>
                    <a:pt x="7272" y="92236"/>
                  </a:lnTo>
                  <a:lnTo>
                    <a:pt x="2424" y="74652"/>
                  </a:lnTo>
                  <a:lnTo>
                    <a:pt x="0" y="54910"/>
                  </a:lnTo>
                  <a:lnTo>
                    <a:pt x="4848" y="35167"/>
                  </a:lnTo>
                  <a:lnTo>
                    <a:pt x="16969" y="16041"/>
                  </a:lnTo>
                  <a:lnTo>
                    <a:pt x="38787" y="0"/>
                  </a:lnTo>
                  <a:lnTo>
                    <a:pt x="119999" y="92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56" name="Google Shape;3956;p32"/>
            <p:cNvSpPr/>
            <p:nvPr/>
          </p:nvSpPr>
          <p:spPr>
            <a:xfrm>
              <a:off x="6427787" y="5230812"/>
              <a:ext cx="12699" cy="49211"/>
            </a:xfrm>
            <a:custGeom>
              <a:rect b="b" l="l" r="r" t="t"/>
              <a:pathLst>
                <a:path extrusionOk="0" h="120000" w="120000">
                  <a:moveTo>
                    <a:pt x="120000" y="836"/>
                  </a:moveTo>
                  <a:lnTo>
                    <a:pt x="116666" y="1672"/>
                  </a:lnTo>
                  <a:lnTo>
                    <a:pt x="110000" y="5017"/>
                  </a:lnTo>
                  <a:lnTo>
                    <a:pt x="98333" y="11289"/>
                  </a:lnTo>
                  <a:lnTo>
                    <a:pt x="88333" y="20905"/>
                  </a:lnTo>
                  <a:lnTo>
                    <a:pt x="80000" y="36376"/>
                  </a:lnTo>
                  <a:lnTo>
                    <a:pt x="76666" y="57282"/>
                  </a:lnTo>
                  <a:lnTo>
                    <a:pt x="78333" y="84878"/>
                  </a:lnTo>
                  <a:lnTo>
                    <a:pt x="90000" y="120000"/>
                  </a:lnTo>
                  <a:lnTo>
                    <a:pt x="21666" y="120000"/>
                  </a:lnTo>
                  <a:lnTo>
                    <a:pt x="20000" y="116655"/>
                  </a:lnTo>
                  <a:lnTo>
                    <a:pt x="13333" y="106620"/>
                  </a:lnTo>
                  <a:lnTo>
                    <a:pt x="6666" y="91986"/>
                  </a:lnTo>
                  <a:lnTo>
                    <a:pt x="1666" y="74425"/>
                  </a:lnTo>
                  <a:lnTo>
                    <a:pt x="0" y="54773"/>
                  </a:lnTo>
                  <a:lnTo>
                    <a:pt x="3333" y="35121"/>
                  </a:lnTo>
                  <a:lnTo>
                    <a:pt x="15000" y="16306"/>
                  </a:lnTo>
                  <a:lnTo>
                    <a:pt x="38333" y="0"/>
                  </a:lnTo>
                  <a:lnTo>
                    <a:pt x="120000" y="83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57" name="Google Shape;3957;p32"/>
            <p:cNvSpPr txBox="1"/>
            <p:nvPr/>
          </p:nvSpPr>
          <p:spPr>
            <a:xfrm>
              <a:off x="6261100" y="5218112"/>
              <a:ext cx="4762" cy="160337"/>
            </a:xfrm>
            <a:prstGeom prst="rect">
              <a:avLst/>
            </a:pr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58" name="Google Shape;3958;p32"/>
            <p:cNvSpPr/>
            <p:nvPr/>
          </p:nvSpPr>
          <p:spPr>
            <a:xfrm>
              <a:off x="6318250" y="5214937"/>
              <a:ext cx="61912" cy="74611"/>
            </a:xfrm>
            <a:custGeom>
              <a:rect b="b" l="l" r="r" t="t"/>
              <a:pathLst>
                <a:path extrusionOk="0" h="120000" w="120000">
                  <a:moveTo>
                    <a:pt x="11186" y="11196"/>
                  </a:moveTo>
                  <a:lnTo>
                    <a:pt x="10169" y="13779"/>
                  </a:lnTo>
                  <a:lnTo>
                    <a:pt x="7796" y="20382"/>
                  </a:lnTo>
                  <a:lnTo>
                    <a:pt x="5084" y="30717"/>
                  </a:lnTo>
                  <a:lnTo>
                    <a:pt x="2372" y="44497"/>
                  </a:lnTo>
                  <a:lnTo>
                    <a:pt x="338" y="60861"/>
                  </a:lnTo>
                  <a:lnTo>
                    <a:pt x="0" y="79234"/>
                  </a:lnTo>
                  <a:lnTo>
                    <a:pt x="2033" y="99043"/>
                  </a:lnTo>
                  <a:lnTo>
                    <a:pt x="7118" y="119999"/>
                  </a:lnTo>
                  <a:lnTo>
                    <a:pt x="7118" y="119138"/>
                  </a:lnTo>
                  <a:lnTo>
                    <a:pt x="7118" y="116267"/>
                  </a:lnTo>
                  <a:lnTo>
                    <a:pt x="7118" y="111961"/>
                  </a:lnTo>
                  <a:lnTo>
                    <a:pt x="7118" y="106794"/>
                  </a:lnTo>
                  <a:lnTo>
                    <a:pt x="7796" y="99904"/>
                  </a:lnTo>
                  <a:lnTo>
                    <a:pt x="9152" y="93014"/>
                  </a:lnTo>
                  <a:lnTo>
                    <a:pt x="10508" y="84976"/>
                  </a:lnTo>
                  <a:lnTo>
                    <a:pt x="12542" y="76650"/>
                  </a:lnTo>
                  <a:lnTo>
                    <a:pt x="15593" y="68612"/>
                  </a:lnTo>
                  <a:lnTo>
                    <a:pt x="19322" y="60574"/>
                  </a:lnTo>
                  <a:lnTo>
                    <a:pt x="23728" y="53110"/>
                  </a:lnTo>
                  <a:lnTo>
                    <a:pt x="29830" y="45933"/>
                  </a:lnTo>
                  <a:lnTo>
                    <a:pt x="36949" y="39904"/>
                  </a:lnTo>
                  <a:lnTo>
                    <a:pt x="45084" y="34736"/>
                  </a:lnTo>
                  <a:lnTo>
                    <a:pt x="55254" y="31291"/>
                  </a:lnTo>
                  <a:lnTo>
                    <a:pt x="66779" y="29282"/>
                  </a:lnTo>
                  <a:lnTo>
                    <a:pt x="67457" y="28708"/>
                  </a:lnTo>
                  <a:lnTo>
                    <a:pt x="69491" y="27559"/>
                  </a:lnTo>
                  <a:lnTo>
                    <a:pt x="72881" y="25263"/>
                  </a:lnTo>
                  <a:lnTo>
                    <a:pt x="78305" y="22392"/>
                  </a:lnTo>
                  <a:lnTo>
                    <a:pt x="85423" y="18947"/>
                  </a:lnTo>
                  <a:lnTo>
                    <a:pt x="94915" y="14928"/>
                  </a:lnTo>
                  <a:lnTo>
                    <a:pt x="106440" y="10047"/>
                  </a:lnTo>
                  <a:lnTo>
                    <a:pt x="119999" y="4880"/>
                  </a:lnTo>
                  <a:lnTo>
                    <a:pt x="119322" y="4593"/>
                  </a:lnTo>
                  <a:lnTo>
                    <a:pt x="117288" y="4306"/>
                  </a:lnTo>
                  <a:lnTo>
                    <a:pt x="114237" y="3732"/>
                  </a:lnTo>
                  <a:lnTo>
                    <a:pt x="109830" y="3157"/>
                  </a:lnTo>
                  <a:lnTo>
                    <a:pt x="104406" y="2296"/>
                  </a:lnTo>
                  <a:lnTo>
                    <a:pt x="98305" y="1722"/>
                  </a:lnTo>
                  <a:lnTo>
                    <a:pt x="91186" y="1148"/>
                  </a:lnTo>
                  <a:lnTo>
                    <a:pt x="83389" y="287"/>
                  </a:lnTo>
                  <a:lnTo>
                    <a:pt x="75254" y="0"/>
                  </a:lnTo>
                  <a:lnTo>
                    <a:pt x="66779" y="287"/>
                  </a:lnTo>
                  <a:lnTo>
                    <a:pt x="57627" y="861"/>
                  </a:lnTo>
                  <a:lnTo>
                    <a:pt x="48474" y="1722"/>
                  </a:lnTo>
                  <a:lnTo>
                    <a:pt x="38983" y="3157"/>
                  </a:lnTo>
                  <a:lnTo>
                    <a:pt x="29491" y="5167"/>
                  </a:lnTo>
                  <a:lnTo>
                    <a:pt x="20000" y="7751"/>
                  </a:lnTo>
                  <a:lnTo>
                    <a:pt x="11186" y="1119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59" name="Google Shape;3959;p32"/>
            <p:cNvSpPr/>
            <p:nvPr/>
          </p:nvSpPr>
          <p:spPr>
            <a:xfrm>
              <a:off x="6230937" y="5270500"/>
              <a:ext cx="50799" cy="12699"/>
            </a:xfrm>
            <a:custGeom>
              <a:rect b="b" l="l" r="r" t="t"/>
              <a:pathLst>
                <a:path extrusionOk="0" h="120000" w="120000">
                  <a:moveTo>
                    <a:pt x="0" y="75949"/>
                  </a:moveTo>
                  <a:lnTo>
                    <a:pt x="0" y="74430"/>
                  </a:lnTo>
                  <a:lnTo>
                    <a:pt x="1241" y="69873"/>
                  </a:lnTo>
                  <a:lnTo>
                    <a:pt x="2482" y="63797"/>
                  </a:lnTo>
                  <a:lnTo>
                    <a:pt x="4551" y="54683"/>
                  </a:lnTo>
                  <a:lnTo>
                    <a:pt x="7448" y="45569"/>
                  </a:lnTo>
                  <a:lnTo>
                    <a:pt x="10758" y="36455"/>
                  </a:lnTo>
                  <a:lnTo>
                    <a:pt x="15310" y="27341"/>
                  </a:lnTo>
                  <a:lnTo>
                    <a:pt x="21103" y="18227"/>
                  </a:lnTo>
                  <a:lnTo>
                    <a:pt x="28551" y="9113"/>
                  </a:lnTo>
                  <a:lnTo>
                    <a:pt x="36413" y="3037"/>
                  </a:lnTo>
                  <a:lnTo>
                    <a:pt x="46344" y="0"/>
                  </a:lnTo>
                  <a:lnTo>
                    <a:pt x="57517" y="0"/>
                  </a:lnTo>
                  <a:lnTo>
                    <a:pt x="70344" y="3037"/>
                  </a:lnTo>
                  <a:lnTo>
                    <a:pt x="84827" y="12151"/>
                  </a:lnTo>
                  <a:lnTo>
                    <a:pt x="101379" y="24303"/>
                  </a:lnTo>
                  <a:lnTo>
                    <a:pt x="120000" y="42531"/>
                  </a:lnTo>
                  <a:lnTo>
                    <a:pt x="117103" y="68354"/>
                  </a:lnTo>
                  <a:lnTo>
                    <a:pt x="116275" y="66835"/>
                  </a:lnTo>
                  <a:lnTo>
                    <a:pt x="113379" y="63797"/>
                  </a:lnTo>
                  <a:lnTo>
                    <a:pt x="108827" y="59240"/>
                  </a:lnTo>
                  <a:lnTo>
                    <a:pt x="103034" y="53164"/>
                  </a:lnTo>
                  <a:lnTo>
                    <a:pt x="96000" y="47088"/>
                  </a:lnTo>
                  <a:lnTo>
                    <a:pt x="87724" y="41012"/>
                  </a:lnTo>
                  <a:lnTo>
                    <a:pt x="79034" y="36455"/>
                  </a:lnTo>
                  <a:lnTo>
                    <a:pt x="69103" y="33417"/>
                  </a:lnTo>
                  <a:lnTo>
                    <a:pt x="59586" y="31898"/>
                  </a:lnTo>
                  <a:lnTo>
                    <a:pt x="49655" y="31898"/>
                  </a:lnTo>
                  <a:lnTo>
                    <a:pt x="39724" y="34936"/>
                  </a:lnTo>
                  <a:lnTo>
                    <a:pt x="30620" y="42531"/>
                  </a:lnTo>
                  <a:lnTo>
                    <a:pt x="21517" y="54683"/>
                  </a:lnTo>
                  <a:lnTo>
                    <a:pt x="13241" y="69873"/>
                  </a:lnTo>
                  <a:lnTo>
                    <a:pt x="6206" y="92658"/>
                  </a:lnTo>
                  <a:lnTo>
                    <a:pt x="0" y="120000"/>
                  </a:lnTo>
                  <a:lnTo>
                    <a:pt x="0" y="7594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60" name="Google Shape;3960;p32"/>
            <p:cNvSpPr/>
            <p:nvPr/>
          </p:nvSpPr>
          <p:spPr>
            <a:xfrm>
              <a:off x="6230937" y="5237162"/>
              <a:ext cx="50799" cy="14287"/>
            </a:xfrm>
            <a:custGeom>
              <a:rect b="b" l="l" r="r" t="t"/>
              <a:pathLst>
                <a:path extrusionOk="0" h="120000" w="120000">
                  <a:moveTo>
                    <a:pt x="0" y="75949"/>
                  </a:moveTo>
                  <a:lnTo>
                    <a:pt x="0" y="74430"/>
                  </a:lnTo>
                  <a:lnTo>
                    <a:pt x="1241" y="69873"/>
                  </a:lnTo>
                  <a:lnTo>
                    <a:pt x="2482" y="63797"/>
                  </a:lnTo>
                  <a:lnTo>
                    <a:pt x="4551" y="54683"/>
                  </a:lnTo>
                  <a:lnTo>
                    <a:pt x="7448" y="45569"/>
                  </a:lnTo>
                  <a:lnTo>
                    <a:pt x="10758" y="36455"/>
                  </a:lnTo>
                  <a:lnTo>
                    <a:pt x="15310" y="25822"/>
                  </a:lnTo>
                  <a:lnTo>
                    <a:pt x="21103" y="16708"/>
                  </a:lnTo>
                  <a:lnTo>
                    <a:pt x="28551" y="9113"/>
                  </a:lnTo>
                  <a:lnTo>
                    <a:pt x="36413" y="3037"/>
                  </a:lnTo>
                  <a:lnTo>
                    <a:pt x="46344" y="0"/>
                  </a:lnTo>
                  <a:lnTo>
                    <a:pt x="57517" y="0"/>
                  </a:lnTo>
                  <a:lnTo>
                    <a:pt x="70344" y="3037"/>
                  </a:lnTo>
                  <a:lnTo>
                    <a:pt x="84827" y="10632"/>
                  </a:lnTo>
                  <a:lnTo>
                    <a:pt x="101379" y="24303"/>
                  </a:lnTo>
                  <a:lnTo>
                    <a:pt x="120000" y="42531"/>
                  </a:lnTo>
                  <a:lnTo>
                    <a:pt x="117103" y="66835"/>
                  </a:lnTo>
                  <a:lnTo>
                    <a:pt x="116275" y="65316"/>
                  </a:lnTo>
                  <a:lnTo>
                    <a:pt x="113379" y="62278"/>
                  </a:lnTo>
                  <a:lnTo>
                    <a:pt x="108827" y="57721"/>
                  </a:lnTo>
                  <a:lnTo>
                    <a:pt x="103034" y="51645"/>
                  </a:lnTo>
                  <a:lnTo>
                    <a:pt x="96000" y="47088"/>
                  </a:lnTo>
                  <a:lnTo>
                    <a:pt x="87724" y="41012"/>
                  </a:lnTo>
                  <a:lnTo>
                    <a:pt x="79034" y="36455"/>
                  </a:lnTo>
                  <a:lnTo>
                    <a:pt x="69103" y="31898"/>
                  </a:lnTo>
                  <a:lnTo>
                    <a:pt x="59586" y="30379"/>
                  </a:lnTo>
                  <a:lnTo>
                    <a:pt x="49655" y="31898"/>
                  </a:lnTo>
                  <a:lnTo>
                    <a:pt x="39724" y="34936"/>
                  </a:lnTo>
                  <a:lnTo>
                    <a:pt x="30620" y="42531"/>
                  </a:lnTo>
                  <a:lnTo>
                    <a:pt x="21517" y="54683"/>
                  </a:lnTo>
                  <a:lnTo>
                    <a:pt x="13241" y="69873"/>
                  </a:lnTo>
                  <a:lnTo>
                    <a:pt x="6206" y="92658"/>
                  </a:lnTo>
                  <a:lnTo>
                    <a:pt x="0" y="120000"/>
                  </a:lnTo>
                  <a:lnTo>
                    <a:pt x="0" y="7594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61" name="Google Shape;3961;p32"/>
            <p:cNvSpPr/>
            <p:nvPr/>
          </p:nvSpPr>
          <p:spPr>
            <a:xfrm>
              <a:off x="6278562" y="5221287"/>
              <a:ext cx="82550" cy="152399"/>
            </a:xfrm>
            <a:custGeom>
              <a:rect b="b" l="l" r="r" t="t"/>
              <a:pathLst>
                <a:path extrusionOk="0" h="120000" w="120000">
                  <a:moveTo>
                    <a:pt x="0" y="0"/>
                  </a:moveTo>
                  <a:lnTo>
                    <a:pt x="0" y="116129"/>
                  </a:lnTo>
                  <a:lnTo>
                    <a:pt x="36332" y="120000"/>
                  </a:lnTo>
                  <a:lnTo>
                    <a:pt x="34797" y="104377"/>
                  </a:lnTo>
                  <a:lnTo>
                    <a:pt x="120000" y="111428"/>
                  </a:lnTo>
                  <a:lnTo>
                    <a:pt x="118464" y="105207"/>
                  </a:lnTo>
                  <a:lnTo>
                    <a:pt x="59360" y="101198"/>
                  </a:lnTo>
                  <a:lnTo>
                    <a:pt x="57825" y="87788"/>
                  </a:lnTo>
                  <a:lnTo>
                    <a:pt x="17398" y="87788"/>
                  </a:lnTo>
                  <a:lnTo>
                    <a:pt x="16375" y="86129"/>
                  </a:lnTo>
                  <a:lnTo>
                    <a:pt x="13560" y="81152"/>
                  </a:lnTo>
                  <a:lnTo>
                    <a:pt x="9978" y="73271"/>
                  </a:lnTo>
                  <a:lnTo>
                    <a:pt x="6396" y="62903"/>
                  </a:lnTo>
                  <a:lnTo>
                    <a:pt x="3582" y="50460"/>
                  </a:lnTo>
                  <a:lnTo>
                    <a:pt x="2558" y="36221"/>
                  </a:lnTo>
                  <a:lnTo>
                    <a:pt x="4861" y="20599"/>
                  </a:lnTo>
                  <a:lnTo>
                    <a:pt x="10234" y="4009"/>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62" name="Google Shape;3962;p32"/>
            <p:cNvSpPr/>
            <p:nvPr/>
          </p:nvSpPr>
          <p:spPr>
            <a:xfrm>
              <a:off x="6319837" y="5186362"/>
              <a:ext cx="106362" cy="20636"/>
            </a:xfrm>
            <a:custGeom>
              <a:rect b="b" l="l" r="r" t="t"/>
              <a:pathLst>
                <a:path extrusionOk="0" h="120000" w="120000">
                  <a:moveTo>
                    <a:pt x="0" y="120000"/>
                  </a:moveTo>
                  <a:lnTo>
                    <a:pt x="596" y="118983"/>
                  </a:lnTo>
                  <a:lnTo>
                    <a:pt x="2781" y="114915"/>
                  </a:lnTo>
                  <a:lnTo>
                    <a:pt x="5761" y="109830"/>
                  </a:lnTo>
                  <a:lnTo>
                    <a:pt x="9933" y="102711"/>
                  </a:lnTo>
                  <a:lnTo>
                    <a:pt x="15298" y="94576"/>
                  </a:lnTo>
                  <a:lnTo>
                    <a:pt x="21258" y="86440"/>
                  </a:lnTo>
                  <a:lnTo>
                    <a:pt x="28410" y="77288"/>
                  </a:lnTo>
                  <a:lnTo>
                    <a:pt x="35960" y="70169"/>
                  </a:lnTo>
                  <a:lnTo>
                    <a:pt x="44503" y="63050"/>
                  </a:lnTo>
                  <a:lnTo>
                    <a:pt x="53642" y="57966"/>
                  </a:lnTo>
                  <a:lnTo>
                    <a:pt x="63377" y="53898"/>
                  </a:lnTo>
                  <a:lnTo>
                    <a:pt x="73311" y="52881"/>
                  </a:lnTo>
                  <a:lnTo>
                    <a:pt x="83841" y="53898"/>
                  </a:lnTo>
                  <a:lnTo>
                    <a:pt x="94569" y="58983"/>
                  </a:lnTo>
                  <a:lnTo>
                    <a:pt x="105496" y="67118"/>
                  </a:lnTo>
                  <a:lnTo>
                    <a:pt x="116622" y="79322"/>
                  </a:lnTo>
                  <a:lnTo>
                    <a:pt x="120000" y="0"/>
                  </a:lnTo>
                  <a:lnTo>
                    <a:pt x="119205" y="0"/>
                  </a:lnTo>
                  <a:lnTo>
                    <a:pt x="116622" y="0"/>
                  </a:lnTo>
                  <a:lnTo>
                    <a:pt x="112450" y="0"/>
                  </a:lnTo>
                  <a:lnTo>
                    <a:pt x="107284" y="1016"/>
                  </a:lnTo>
                  <a:lnTo>
                    <a:pt x="100728" y="2033"/>
                  </a:lnTo>
                  <a:lnTo>
                    <a:pt x="93377" y="3050"/>
                  </a:lnTo>
                  <a:lnTo>
                    <a:pt x="85033" y="6101"/>
                  </a:lnTo>
                  <a:lnTo>
                    <a:pt x="76092" y="8135"/>
                  </a:lnTo>
                  <a:lnTo>
                    <a:pt x="66556" y="12203"/>
                  </a:lnTo>
                  <a:lnTo>
                    <a:pt x="56622" y="16271"/>
                  </a:lnTo>
                  <a:lnTo>
                    <a:pt x="46688" y="21355"/>
                  </a:lnTo>
                  <a:lnTo>
                    <a:pt x="36953" y="28474"/>
                  </a:lnTo>
                  <a:lnTo>
                    <a:pt x="27019" y="36610"/>
                  </a:lnTo>
                  <a:lnTo>
                    <a:pt x="17483" y="45762"/>
                  </a:lnTo>
                  <a:lnTo>
                    <a:pt x="8344" y="55932"/>
                  </a:lnTo>
                  <a:lnTo>
                    <a:pt x="0" y="68135"/>
                  </a:lnTo>
                  <a:lnTo>
                    <a:pt x="0"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63" name="Google Shape;3963;p32"/>
            <p:cNvSpPr/>
            <p:nvPr/>
          </p:nvSpPr>
          <p:spPr>
            <a:xfrm>
              <a:off x="6257925" y="5376862"/>
              <a:ext cx="179386" cy="60324"/>
            </a:xfrm>
            <a:custGeom>
              <a:rect b="b" l="l" r="r" t="t"/>
              <a:pathLst>
                <a:path extrusionOk="0" h="120000" w="120000">
                  <a:moveTo>
                    <a:pt x="50737" y="116083"/>
                  </a:moveTo>
                  <a:lnTo>
                    <a:pt x="50973" y="115727"/>
                  </a:lnTo>
                  <a:lnTo>
                    <a:pt x="51681" y="115014"/>
                  </a:lnTo>
                  <a:lnTo>
                    <a:pt x="52743" y="113590"/>
                  </a:lnTo>
                  <a:lnTo>
                    <a:pt x="54159" y="111810"/>
                  </a:lnTo>
                  <a:lnTo>
                    <a:pt x="55929" y="109673"/>
                  </a:lnTo>
                  <a:lnTo>
                    <a:pt x="57935" y="107181"/>
                  </a:lnTo>
                  <a:lnTo>
                    <a:pt x="60058" y="103620"/>
                  </a:lnTo>
                  <a:lnTo>
                    <a:pt x="62300" y="100415"/>
                  </a:lnTo>
                  <a:lnTo>
                    <a:pt x="64778" y="96854"/>
                  </a:lnTo>
                  <a:lnTo>
                    <a:pt x="67020" y="92581"/>
                  </a:lnTo>
                  <a:lnTo>
                    <a:pt x="69262" y="88308"/>
                  </a:lnTo>
                  <a:lnTo>
                    <a:pt x="71504" y="83679"/>
                  </a:lnTo>
                  <a:lnTo>
                    <a:pt x="73510" y="79050"/>
                  </a:lnTo>
                  <a:lnTo>
                    <a:pt x="75280" y="74065"/>
                  </a:lnTo>
                  <a:lnTo>
                    <a:pt x="76814" y="68724"/>
                  </a:lnTo>
                  <a:lnTo>
                    <a:pt x="78112" y="63738"/>
                  </a:lnTo>
                  <a:lnTo>
                    <a:pt x="0" y="6053"/>
                  </a:lnTo>
                  <a:lnTo>
                    <a:pt x="6017" y="0"/>
                  </a:lnTo>
                  <a:lnTo>
                    <a:pt x="120000" y="84391"/>
                  </a:lnTo>
                  <a:lnTo>
                    <a:pt x="115280" y="92581"/>
                  </a:lnTo>
                  <a:lnTo>
                    <a:pt x="82359" y="66943"/>
                  </a:lnTo>
                  <a:lnTo>
                    <a:pt x="82241" y="67299"/>
                  </a:lnTo>
                  <a:lnTo>
                    <a:pt x="82005" y="68367"/>
                  </a:lnTo>
                  <a:lnTo>
                    <a:pt x="81533" y="69792"/>
                  </a:lnTo>
                  <a:lnTo>
                    <a:pt x="80825" y="71928"/>
                  </a:lnTo>
                  <a:lnTo>
                    <a:pt x="80000" y="75133"/>
                  </a:lnTo>
                  <a:lnTo>
                    <a:pt x="78820" y="77982"/>
                  </a:lnTo>
                  <a:lnTo>
                    <a:pt x="77522" y="81543"/>
                  </a:lnTo>
                  <a:lnTo>
                    <a:pt x="75752" y="85103"/>
                  </a:lnTo>
                  <a:lnTo>
                    <a:pt x="73864" y="89020"/>
                  </a:lnTo>
                  <a:lnTo>
                    <a:pt x="71858" y="93649"/>
                  </a:lnTo>
                  <a:lnTo>
                    <a:pt x="69262" y="97922"/>
                  </a:lnTo>
                  <a:lnTo>
                    <a:pt x="66666" y="102195"/>
                  </a:lnTo>
                  <a:lnTo>
                    <a:pt x="63716" y="107181"/>
                  </a:lnTo>
                  <a:lnTo>
                    <a:pt x="60294" y="111454"/>
                  </a:lnTo>
                  <a:lnTo>
                    <a:pt x="56637" y="115727"/>
                  </a:lnTo>
                  <a:lnTo>
                    <a:pt x="52743" y="120000"/>
                  </a:lnTo>
                  <a:lnTo>
                    <a:pt x="50737" y="11608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64" name="Google Shape;3964;p32"/>
            <p:cNvSpPr/>
            <p:nvPr/>
          </p:nvSpPr>
          <p:spPr>
            <a:xfrm>
              <a:off x="6219825" y="5392737"/>
              <a:ext cx="184149" cy="53974"/>
            </a:xfrm>
            <a:custGeom>
              <a:rect b="b" l="l" r="r" t="t"/>
              <a:pathLst>
                <a:path extrusionOk="0" h="120000" w="120000">
                  <a:moveTo>
                    <a:pt x="0" y="0"/>
                  </a:moveTo>
                  <a:lnTo>
                    <a:pt x="117335" y="120000"/>
                  </a:lnTo>
                  <a:lnTo>
                    <a:pt x="120000" y="120000"/>
                  </a:lnTo>
                  <a:lnTo>
                    <a:pt x="3590" y="0"/>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65" name="Google Shape;3965;p32"/>
            <p:cNvSpPr/>
            <p:nvPr/>
          </p:nvSpPr>
          <p:spPr>
            <a:xfrm>
              <a:off x="6251575" y="5386387"/>
              <a:ext cx="179386" cy="47625"/>
            </a:xfrm>
            <a:custGeom>
              <a:rect b="b" l="l" r="r" t="t"/>
              <a:pathLst>
                <a:path extrusionOk="0" h="120000" w="120000">
                  <a:moveTo>
                    <a:pt x="0" y="444"/>
                  </a:moveTo>
                  <a:lnTo>
                    <a:pt x="117419" y="120000"/>
                  </a:lnTo>
                  <a:lnTo>
                    <a:pt x="120000" y="119555"/>
                  </a:lnTo>
                  <a:lnTo>
                    <a:pt x="3636" y="0"/>
                  </a:lnTo>
                  <a:lnTo>
                    <a:pt x="0" y="44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66" name="Google Shape;3966;p32"/>
            <p:cNvSpPr/>
            <p:nvPr/>
          </p:nvSpPr>
          <p:spPr>
            <a:xfrm>
              <a:off x="6237287" y="5387975"/>
              <a:ext cx="180975" cy="52387"/>
            </a:xfrm>
            <a:custGeom>
              <a:rect b="b" l="l" r="r" t="t"/>
              <a:pathLst>
                <a:path extrusionOk="0" h="120000" w="120000">
                  <a:moveTo>
                    <a:pt x="0" y="0"/>
                  </a:moveTo>
                  <a:lnTo>
                    <a:pt x="117782" y="120000"/>
                  </a:lnTo>
                  <a:lnTo>
                    <a:pt x="120000" y="117190"/>
                  </a:lnTo>
                  <a:lnTo>
                    <a:pt x="3501" y="0"/>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cxnSp>
        <p:nvCxnSpPr>
          <p:cNvPr id="3967" name="Google Shape;3967;p32"/>
          <p:cNvCxnSpPr/>
          <p:nvPr/>
        </p:nvCxnSpPr>
        <p:spPr>
          <a:xfrm>
            <a:off x="6651625" y="4576762"/>
            <a:ext cx="0" cy="80961"/>
          </a:xfrm>
          <a:prstGeom prst="straightConnector1">
            <a:avLst/>
          </a:prstGeom>
          <a:noFill/>
          <a:ln cap="flat" cmpd="sng" w="19050">
            <a:solidFill>
              <a:srgbClr val="FF3300"/>
            </a:solidFill>
            <a:prstDash val="solid"/>
            <a:miter lim="8000"/>
            <a:headEnd len="sm" w="sm" type="none"/>
            <a:tailEnd len="sm" w="sm" type="none"/>
          </a:ln>
        </p:spPr>
      </p:cxnSp>
      <p:grpSp>
        <p:nvGrpSpPr>
          <p:cNvPr id="3968" name="Google Shape;3968;p32"/>
          <p:cNvGrpSpPr/>
          <p:nvPr/>
        </p:nvGrpSpPr>
        <p:grpSpPr>
          <a:xfrm>
            <a:off x="5792787" y="3178175"/>
            <a:ext cx="338136" cy="282574"/>
            <a:chOff x="6189662" y="5181600"/>
            <a:chExt cx="338136" cy="282574"/>
          </a:xfrm>
        </p:grpSpPr>
        <p:sp>
          <p:nvSpPr>
            <p:cNvPr id="3969" name="Google Shape;3969;p32"/>
            <p:cNvSpPr/>
            <p:nvPr/>
          </p:nvSpPr>
          <p:spPr>
            <a:xfrm>
              <a:off x="6189662" y="5181600"/>
              <a:ext cx="338136" cy="282574"/>
            </a:xfrm>
            <a:custGeom>
              <a:rect b="b" l="l" r="r" t="t"/>
              <a:pathLst>
                <a:path extrusionOk="0" h="120000" w="120000">
                  <a:moveTo>
                    <a:pt x="32493" y="15915"/>
                  </a:moveTo>
                  <a:lnTo>
                    <a:pt x="33810" y="8592"/>
                  </a:lnTo>
                  <a:lnTo>
                    <a:pt x="33873" y="8592"/>
                  </a:lnTo>
                  <a:lnTo>
                    <a:pt x="34124" y="8518"/>
                  </a:lnTo>
                  <a:lnTo>
                    <a:pt x="34438" y="8368"/>
                  </a:lnTo>
                  <a:lnTo>
                    <a:pt x="34814" y="8219"/>
                  </a:lnTo>
                  <a:lnTo>
                    <a:pt x="35378" y="7995"/>
                  </a:lnTo>
                  <a:lnTo>
                    <a:pt x="36006" y="7696"/>
                  </a:lnTo>
                  <a:lnTo>
                    <a:pt x="36759" y="7471"/>
                  </a:lnTo>
                  <a:lnTo>
                    <a:pt x="37762" y="7098"/>
                  </a:lnTo>
                  <a:lnTo>
                    <a:pt x="38766" y="6724"/>
                  </a:lnTo>
                  <a:lnTo>
                    <a:pt x="39895" y="6351"/>
                  </a:lnTo>
                  <a:lnTo>
                    <a:pt x="41150" y="5977"/>
                  </a:lnTo>
                  <a:lnTo>
                    <a:pt x="42592" y="5603"/>
                  </a:lnTo>
                  <a:lnTo>
                    <a:pt x="44098" y="5230"/>
                  </a:lnTo>
                  <a:lnTo>
                    <a:pt x="45791" y="4782"/>
                  </a:lnTo>
                  <a:lnTo>
                    <a:pt x="47548" y="4333"/>
                  </a:lnTo>
                  <a:lnTo>
                    <a:pt x="49492" y="3885"/>
                  </a:lnTo>
                  <a:lnTo>
                    <a:pt x="51437" y="3437"/>
                  </a:lnTo>
                  <a:lnTo>
                    <a:pt x="53633" y="3063"/>
                  </a:lnTo>
                  <a:lnTo>
                    <a:pt x="55953" y="2689"/>
                  </a:lnTo>
                  <a:lnTo>
                    <a:pt x="58274" y="2316"/>
                  </a:lnTo>
                  <a:lnTo>
                    <a:pt x="60846" y="1942"/>
                  </a:lnTo>
                  <a:lnTo>
                    <a:pt x="63544" y="1569"/>
                  </a:lnTo>
                  <a:lnTo>
                    <a:pt x="66241" y="1270"/>
                  </a:lnTo>
                  <a:lnTo>
                    <a:pt x="69189" y="971"/>
                  </a:lnTo>
                  <a:lnTo>
                    <a:pt x="72263" y="747"/>
                  </a:lnTo>
                  <a:lnTo>
                    <a:pt x="75399" y="448"/>
                  </a:lnTo>
                  <a:lnTo>
                    <a:pt x="78724" y="224"/>
                  </a:lnTo>
                  <a:lnTo>
                    <a:pt x="82111" y="74"/>
                  </a:lnTo>
                  <a:lnTo>
                    <a:pt x="85687" y="0"/>
                  </a:lnTo>
                  <a:lnTo>
                    <a:pt x="89388" y="0"/>
                  </a:lnTo>
                  <a:lnTo>
                    <a:pt x="93152" y="0"/>
                  </a:lnTo>
                  <a:lnTo>
                    <a:pt x="97104" y="74"/>
                  </a:lnTo>
                  <a:lnTo>
                    <a:pt x="101369" y="2914"/>
                  </a:lnTo>
                  <a:lnTo>
                    <a:pt x="100428" y="16513"/>
                  </a:lnTo>
                  <a:lnTo>
                    <a:pt x="100742" y="16662"/>
                  </a:lnTo>
                  <a:lnTo>
                    <a:pt x="101620" y="17185"/>
                  </a:lnTo>
                  <a:lnTo>
                    <a:pt x="102875" y="18156"/>
                  </a:lnTo>
                  <a:lnTo>
                    <a:pt x="104317" y="19427"/>
                  </a:lnTo>
                  <a:lnTo>
                    <a:pt x="105886" y="21220"/>
                  </a:lnTo>
                  <a:lnTo>
                    <a:pt x="107203" y="23312"/>
                  </a:lnTo>
                  <a:lnTo>
                    <a:pt x="108269" y="25927"/>
                  </a:lnTo>
                  <a:lnTo>
                    <a:pt x="108897" y="28991"/>
                  </a:lnTo>
                  <a:lnTo>
                    <a:pt x="118619" y="39452"/>
                  </a:lnTo>
                  <a:lnTo>
                    <a:pt x="115985" y="67098"/>
                  </a:lnTo>
                  <a:lnTo>
                    <a:pt x="100428" y="76438"/>
                  </a:lnTo>
                  <a:lnTo>
                    <a:pt x="118870" y="82938"/>
                  </a:lnTo>
                  <a:lnTo>
                    <a:pt x="118996" y="83237"/>
                  </a:lnTo>
                  <a:lnTo>
                    <a:pt x="119309" y="84059"/>
                  </a:lnTo>
                  <a:lnTo>
                    <a:pt x="119623" y="85404"/>
                  </a:lnTo>
                  <a:lnTo>
                    <a:pt x="119937" y="87123"/>
                  </a:lnTo>
                  <a:lnTo>
                    <a:pt x="120000" y="89290"/>
                  </a:lnTo>
                  <a:lnTo>
                    <a:pt x="119874" y="91830"/>
                  </a:lnTo>
                  <a:lnTo>
                    <a:pt x="119247" y="94595"/>
                  </a:lnTo>
                  <a:lnTo>
                    <a:pt x="118180" y="97658"/>
                  </a:lnTo>
                  <a:lnTo>
                    <a:pt x="69440" y="120000"/>
                  </a:lnTo>
                  <a:lnTo>
                    <a:pt x="0" y="93997"/>
                  </a:lnTo>
                  <a:lnTo>
                    <a:pt x="1191" y="90933"/>
                  </a:lnTo>
                  <a:lnTo>
                    <a:pt x="11792" y="86600"/>
                  </a:lnTo>
                  <a:lnTo>
                    <a:pt x="11792" y="16513"/>
                  </a:lnTo>
                  <a:lnTo>
                    <a:pt x="11855" y="16438"/>
                  </a:lnTo>
                  <a:lnTo>
                    <a:pt x="12106" y="16214"/>
                  </a:lnTo>
                  <a:lnTo>
                    <a:pt x="12420" y="15990"/>
                  </a:lnTo>
                  <a:lnTo>
                    <a:pt x="12984" y="15616"/>
                  </a:lnTo>
                  <a:lnTo>
                    <a:pt x="13674" y="15168"/>
                  </a:lnTo>
                  <a:lnTo>
                    <a:pt x="14427" y="14719"/>
                  </a:lnTo>
                  <a:lnTo>
                    <a:pt x="15368" y="14271"/>
                  </a:lnTo>
                  <a:lnTo>
                    <a:pt x="16434" y="13748"/>
                  </a:lnTo>
                  <a:lnTo>
                    <a:pt x="17626" y="13374"/>
                  </a:lnTo>
                  <a:lnTo>
                    <a:pt x="18944" y="13075"/>
                  </a:lnTo>
                  <a:lnTo>
                    <a:pt x="20449" y="12926"/>
                  </a:lnTo>
                  <a:lnTo>
                    <a:pt x="21955" y="12777"/>
                  </a:lnTo>
                  <a:lnTo>
                    <a:pt x="23711" y="12851"/>
                  </a:lnTo>
                  <a:lnTo>
                    <a:pt x="25530" y="13075"/>
                  </a:lnTo>
                  <a:lnTo>
                    <a:pt x="27537" y="13524"/>
                  </a:lnTo>
                  <a:lnTo>
                    <a:pt x="29545" y="14271"/>
                  </a:lnTo>
                  <a:lnTo>
                    <a:pt x="32493" y="1591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70" name="Google Shape;3970;p32"/>
            <p:cNvSpPr/>
            <p:nvPr/>
          </p:nvSpPr>
          <p:spPr>
            <a:xfrm>
              <a:off x="6313487" y="5203825"/>
              <a:ext cx="107949" cy="123824"/>
            </a:xfrm>
            <a:custGeom>
              <a:rect b="b" l="l" r="r" t="t"/>
              <a:pathLst>
                <a:path extrusionOk="0" h="120000" w="120000">
                  <a:moveTo>
                    <a:pt x="119022" y="4476"/>
                  </a:moveTo>
                  <a:lnTo>
                    <a:pt x="118436" y="4304"/>
                  </a:lnTo>
                  <a:lnTo>
                    <a:pt x="116482" y="3959"/>
                  </a:lnTo>
                  <a:lnTo>
                    <a:pt x="113550" y="3098"/>
                  </a:lnTo>
                  <a:lnTo>
                    <a:pt x="109250" y="2410"/>
                  </a:lnTo>
                  <a:lnTo>
                    <a:pt x="104364" y="1721"/>
                  </a:lnTo>
                  <a:lnTo>
                    <a:pt x="98306" y="1032"/>
                  </a:lnTo>
                  <a:lnTo>
                    <a:pt x="91661" y="516"/>
                  </a:lnTo>
                  <a:lnTo>
                    <a:pt x="84039" y="172"/>
                  </a:lnTo>
                  <a:lnTo>
                    <a:pt x="75830" y="0"/>
                  </a:lnTo>
                  <a:lnTo>
                    <a:pt x="67231" y="344"/>
                  </a:lnTo>
                  <a:lnTo>
                    <a:pt x="58045" y="1032"/>
                  </a:lnTo>
                  <a:lnTo>
                    <a:pt x="48273" y="2410"/>
                  </a:lnTo>
                  <a:lnTo>
                    <a:pt x="38501" y="4304"/>
                  </a:lnTo>
                  <a:lnTo>
                    <a:pt x="28338" y="6886"/>
                  </a:lnTo>
                  <a:lnTo>
                    <a:pt x="17980" y="9985"/>
                  </a:lnTo>
                  <a:lnTo>
                    <a:pt x="7622" y="14289"/>
                  </a:lnTo>
                  <a:lnTo>
                    <a:pt x="6840" y="16527"/>
                  </a:lnTo>
                  <a:lnTo>
                    <a:pt x="5081" y="23070"/>
                  </a:lnTo>
                  <a:lnTo>
                    <a:pt x="2931" y="33055"/>
                  </a:lnTo>
                  <a:lnTo>
                    <a:pt x="977" y="46140"/>
                  </a:lnTo>
                  <a:lnTo>
                    <a:pt x="0" y="61635"/>
                  </a:lnTo>
                  <a:lnTo>
                    <a:pt x="781" y="79024"/>
                  </a:lnTo>
                  <a:lnTo>
                    <a:pt x="3713" y="97790"/>
                  </a:lnTo>
                  <a:lnTo>
                    <a:pt x="9771" y="116901"/>
                  </a:lnTo>
                  <a:lnTo>
                    <a:pt x="10553" y="116901"/>
                  </a:lnTo>
                  <a:lnTo>
                    <a:pt x="12117" y="116728"/>
                  </a:lnTo>
                  <a:lnTo>
                    <a:pt x="14657" y="116384"/>
                  </a:lnTo>
                  <a:lnTo>
                    <a:pt x="18175" y="116212"/>
                  </a:lnTo>
                  <a:lnTo>
                    <a:pt x="22866" y="115868"/>
                  </a:lnTo>
                  <a:lnTo>
                    <a:pt x="28143" y="115523"/>
                  </a:lnTo>
                  <a:lnTo>
                    <a:pt x="34592" y="115351"/>
                  </a:lnTo>
                  <a:lnTo>
                    <a:pt x="41433" y="115179"/>
                  </a:lnTo>
                  <a:lnTo>
                    <a:pt x="49250" y="115007"/>
                  </a:lnTo>
                  <a:lnTo>
                    <a:pt x="57654" y="115179"/>
                  </a:lnTo>
                  <a:lnTo>
                    <a:pt x="66840" y="115351"/>
                  </a:lnTo>
                  <a:lnTo>
                    <a:pt x="76416" y="115695"/>
                  </a:lnTo>
                  <a:lnTo>
                    <a:pt x="86579" y="116384"/>
                  </a:lnTo>
                  <a:lnTo>
                    <a:pt x="97328" y="117245"/>
                  </a:lnTo>
                  <a:lnTo>
                    <a:pt x="108469" y="118450"/>
                  </a:lnTo>
                  <a:lnTo>
                    <a:pt x="119999" y="120000"/>
                  </a:lnTo>
                  <a:lnTo>
                    <a:pt x="119413" y="116384"/>
                  </a:lnTo>
                  <a:lnTo>
                    <a:pt x="118241" y="106915"/>
                  </a:lnTo>
                  <a:lnTo>
                    <a:pt x="116482" y="92625"/>
                  </a:lnTo>
                  <a:lnTo>
                    <a:pt x="115114" y="75408"/>
                  </a:lnTo>
                  <a:lnTo>
                    <a:pt x="114136" y="56298"/>
                  </a:lnTo>
                  <a:lnTo>
                    <a:pt x="114136" y="37360"/>
                  </a:lnTo>
                  <a:lnTo>
                    <a:pt x="115700" y="19626"/>
                  </a:lnTo>
                  <a:lnTo>
                    <a:pt x="119022" y="447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71" name="Google Shape;3971;p32"/>
            <p:cNvSpPr/>
            <p:nvPr/>
          </p:nvSpPr>
          <p:spPr>
            <a:xfrm>
              <a:off x="6324600" y="5237162"/>
              <a:ext cx="179386" cy="122237"/>
            </a:xfrm>
            <a:custGeom>
              <a:rect b="b" l="l" r="r" t="t"/>
              <a:pathLst>
                <a:path extrusionOk="0" h="120000" w="120000">
                  <a:moveTo>
                    <a:pt x="710" y="90562"/>
                  </a:moveTo>
                  <a:lnTo>
                    <a:pt x="0" y="105281"/>
                  </a:lnTo>
                  <a:lnTo>
                    <a:pt x="78106" y="120000"/>
                  </a:lnTo>
                  <a:lnTo>
                    <a:pt x="78698" y="119653"/>
                  </a:lnTo>
                  <a:lnTo>
                    <a:pt x="80355" y="118268"/>
                  </a:lnTo>
                  <a:lnTo>
                    <a:pt x="82840" y="116363"/>
                  </a:lnTo>
                  <a:lnTo>
                    <a:pt x="85917" y="113766"/>
                  </a:lnTo>
                  <a:lnTo>
                    <a:pt x="89704" y="110129"/>
                  </a:lnTo>
                  <a:lnTo>
                    <a:pt x="93846" y="105800"/>
                  </a:lnTo>
                  <a:lnTo>
                    <a:pt x="98106" y="100606"/>
                  </a:lnTo>
                  <a:lnTo>
                    <a:pt x="102485" y="94545"/>
                  </a:lnTo>
                  <a:lnTo>
                    <a:pt x="106745" y="87965"/>
                  </a:lnTo>
                  <a:lnTo>
                    <a:pt x="110650" y="80519"/>
                  </a:lnTo>
                  <a:lnTo>
                    <a:pt x="114082" y="72034"/>
                  </a:lnTo>
                  <a:lnTo>
                    <a:pt x="116804" y="62683"/>
                  </a:lnTo>
                  <a:lnTo>
                    <a:pt x="118816" y="52813"/>
                  </a:lnTo>
                  <a:lnTo>
                    <a:pt x="120000" y="41904"/>
                  </a:lnTo>
                  <a:lnTo>
                    <a:pt x="119763" y="30303"/>
                  </a:lnTo>
                  <a:lnTo>
                    <a:pt x="118343" y="17835"/>
                  </a:lnTo>
                  <a:lnTo>
                    <a:pt x="118106" y="16969"/>
                  </a:lnTo>
                  <a:lnTo>
                    <a:pt x="117396" y="15064"/>
                  </a:lnTo>
                  <a:lnTo>
                    <a:pt x="116094" y="12467"/>
                  </a:lnTo>
                  <a:lnTo>
                    <a:pt x="114437" y="9177"/>
                  </a:lnTo>
                  <a:lnTo>
                    <a:pt x="112189" y="6060"/>
                  </a:lnTo>
                  <a:lnTo>
                    <a:pt x="109585" y="3290"/>
                  </a:lnTo>
                  <a:lnTo>
                    <a:pt x="106508" y="1038"/>
                  </a:lnTo>
                  <a:lnTo>
                    <a:pt x="102958" y="0"/>
                  </a:lnTo>
                  <a:lnTo>
                    <a:pt x="103431" y="2077"/>
                  </a:lnTo>
                  <a:lnTo>
                    <a:pt x="104615" y="7099"/>
                  </a:lnTo>
                  <a:lnTo>
                    <a:pt x="106035" y="15411"/>
                  </a:lnTo>
                  <a:lnTo>
                    <a:pt x="107337" y="26147"/>
                  </a:lnTo>
                  <a:lnTo>
                    <a:pt x="107692" y="38961"/>
                  </a:lnTo>
                  <a:lnTo>
                    <a:pt x="106745" y="53160"/>
                  </a:lnTo>
                  <a:lnTo>
                    <a:pt x="103905" y="68571"/>
                  </a:lnTo>
                  <a:lnTo>
                    <a:pt x="98934" y="84675"/>
                  </a:lnTo>
                  <a:lnTo>
                    <a:pt x="98816" y="84848"/>
                  </a:lnTo>
                  <a:lnTo>
                    <a:pt x="98343" y="85367"/>
                  </a:lnTo>
                  <a:lnTo>
                    <a:pt x="97633" y="86233"/>
                  </a:lnTo>
                  <a:lnTo>
                    <a:pt x="96568" y="87619"/>
                  </a:lnTo>
                  <a:lnTo>
                    <a:pt x="95266" y="88831"/>
                  </a:lnTo>
                  <a:lnTo>
                    <a:pt x="93727" y="90216"/>
                  </a:lnTo>
                  <a:lnTo>
                    <a:pt x="91715" y="91601"/>
                  </a:lnTo>
                  <a:lnTo>
                    <a:pt x="89585" y="92987"/>
                  </a:lnTo>
                  <a:lnTo>
                    <a:pt x="87218" y="94199"/>
                  </a:lnTo>
                  <a:lnTo>
                    <a:pt x="84378" y="95584"/>
                  </a:lnTo>
                  <a:lnTo>
                    <a:pt x="81420" y="96450"/>
                  </a:lnTo>
                  <a:lnTo>
                    <a:pt x="77988" y="97142"/>
                  </a:lnTo>
                  <a:lnTo>
                    <a:pt x="74556" y="97316"/>
                  </a:lnTo>
                  <a:lnTo>
                    <a:pt x="70650" y="97142"/>
                  </a:lnTo>
                  <a:lnTo>
                    <a:pt x="66508" y="96623"/>
                  </a:lnTo>
                  <a:lnTo>
                    <a:pt x="62130" y="95411"/>
                  </a:lnTo>
                  <a:lnTo>
                    <a:pt x="62130" y="111168"/>
                  </a:lnTo>
                  <a:lnTo>
                    <a:pt x="2721" y="102164"/>
                  </a:lnTo>
                  <a:lnTo>
                    <a:pt x="710" y="90562"/>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72" name="Google Shape;3972;p32"/>
            <p:cNvSpPr/>
            <p:nvPr/>
          </p:nvSpPr>
          <p:spPr>
            <a:xfrm>
              <a:off x="6302375" y="5357812"/>
              <a:ext cx="131761" cy="42861"/>
            </a:xfrm>
            <a:custGeom>
              <a:rect b="b" l="l" r="r" t="t"/>
              <a:pathLst>
                <a:path extrusionOk="0" h="120000" w="120000">
                  <a:moveTo>
                    <a:pt x="119999" y="43000"/>
                  </a:moveTo>
                  <a:lnTo>
                    <a:pt x="1771" y="0"/>
                  </a:lnTo>
                  <a:lnTo>
                    <a:pt x="0" y="43000"/>
                  </a:lnTo>
                  <a:lnTo>
                    <a:pt x="116295" y="120000"/>
                  </a:lnTo>
                  <a:lnTo>
                    <a:pt x="119999" y="43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73" name="Google Shape;3973;p32"/>
            <p:cNvSpPr/>
            <p:nvPr/>
          </p:nvSpPr>
          <p:spPr>
            <a:xfrm>
              <a:off x="6367462" y="5372100"/>
              <a:ext cx="57150" cy="19049"/>
            </a:xfrm>
            <a:custGeom>
              <a:rect b="b" l="l" r="r" t="t"/>
              <a:pathLst>
                <a:path extrusionOk="0" h="120000" w="120000">
                  <a:moveTo>
                    <a:pt x="120000" y="51743"/>
                  </a:moveTo>
                  <a:lnTo>
                    <a:pt x="1504" y="0"/>
                  </a:lnTo>
                  <a:lnTo>
                    <a:pt x="0" y="49541"/>
                  </a:lnTo>
                  <a:lnTo>
                    <a:pt x="116238" y="120000"/>
                  </a:lnTo>
                  <a:lnTo>
                    <a:pt x="120000" y="5174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74" name="Google Shape;3974;p32"/>
            <p:cNvSpPr/>
            <p:nvPr/>
          </p:nvSpPr>
          <p:spPr>
            <a:xfrm>
              <a:off x="6310312" y="5362575"/>
              <a:ext cx="38099" cy="14287"/>
            </a:xfrm>
            <a:custGeom>
              <a:rect b="b" l="l" r="r" t="t"/>
              <a:pathLst>
                <a:path extrusionOk="0" h="120000" w="120000">
                  <a:moveTo>
                    <a:pt x="119999" y="54814"/>
                  </a:moveTo>
                  <a:lnTo>
                    <a:pt x="0" y="0"/>
                  </a:lnTo>
                  <a:lnTo>
                    <a:pt x="1126" y="57777"/>
                  </a:lnTo>
                  <a:lnTo>
                    <a:pt x="116056" y="120000"/>
                  </a:lnTo>
                  <a:lnTo>
                    <a:pt x="119999" y="5481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75" name="Google Shape;3975;p32"/>
            <p:cNvSpPr/>
            <p:nvPr/>
          </p:nvSpPr>
          <p:spPr>
            <a:xfrm>
              <a:off x="6216650" y="5375275"/>
              <a:ext cx="220662" cy="74611"/>
            </a:xfrm>
            <a:custGeom>
              <a:rect b="b" l="l" r="r" t="t"/>
              <a:pathLst>
                <a:path extrusionOk="0" h="120000" w="120000">
                  <a:moveTo>
                    <a:pt x="0" y="35855"/>
                  </a:moveTo>
                  <a:lnTo>
                    <a:pt x="287" y="35855"/>
                  </a:lnTo>
                  <a:lnTo>
                    <a:pt x="956" y="35277"/>
                  </a:lnTo>
                  <a:lnTo>
                    <a:pt x="2200" y="34698"/>
                  </a:lnTo>
                  <a:lnTo>
                    <a:pt x="3827" y="33831"/>
                  </a:lnTo>
                  <a:lnTo>
                    <a:pt x="5645" y="32963"/>
                  </a:lnTo>
                  <a:lnTo>
                    <a:pt x="7751" y="31518"/>
                  </a:lnTo>
                  <a:lnTo>
                    <a:pt x="10239" y="29783"/>
                  </a:lnTo>
                  <a:lnTo>
                    <a:pt x="12727" y="27759"/>
                  </a:lnTo>
                  <a:lnTo>
                    <a:pt x="15406" y="25734"/>
                  </a:lnTo>
                  <a:lnTo>
                    <a:pt x="17990" y="22843"/>
                  </a:lnTo>
                  <a:lnTo>
                    <a:pt x="20669" y="19951"/>
                  </a:lnTo>
                  <a:lnTo>
                    <a:pt x="23253" y="16771"/>
                  </a:lnTo>
                  <a:lnTo>
                    <a:pt x="25837" y="13012"/>
                  </a:lnTo>
                  <a:lnTo>
                    <a:pt x="28038" y="8963"/>
                  </a:lnTo>
                  <a:lnTo>
                    <a:pt x="30239" y="4626"/>
                  </a:lnTo>
                  <a:lnTo>
                    <a:pt x="31961" y="0"/>
                  </a:lnTo>
                  <a:lnTo>
                    <a:pt x="120000" y="60722"/>
                  </a:lnTo>
                  <a:lnTo>
                    <a:pt x="119808" y="61301"/>
                  </a:lnTo>
                  <a:lnTo>
                    <a:pt x="119330" y="63036"/>
                  </a:lnTo>
                  <a:lnTo>
                    <a:pt x="118564" y="65349"/>
                  </a:lnTo>
                  <a:lnTo>
                    <a:pt x="117416" y="68240"/>
                  </a:lnTo>
                  <a:lnTo>
                    <a:pt x="116076" y="71710"/>
                  </a:lnTo>
                  <a:lnTo>
                    <a:pt x="114545" y="76048"/>
                  </a:lnTo>
                  <a:lnTo>
                    <a:pt x="112918" y="80674"/>
                  </a:lnTo>
                  <a:lnTo>
                    <a:pt x="110909" y="85301"/>
                  </a:lnTo>
                  <a:lnTo>
                    <a:pt x="108899" y="90506"/>
                  </a:lnTo>
                  <a:lnTo>
                    <a:pt x="106794" y="95421"/>
                  </a:lnTo>
                  <a:lnTo>
                    <a:pt x="104497" y="100337"/>
                  </a:lnTo>
                  <a:lnTo>
                    <a:pt x="102200" y="105253"/>
                  </a:lnTo>
                  <a:lnTo>
                    <a:pt x="99808" y="109590"/>
                  </a:lnTo>
                  <a:lnTo>
                    <a:pt x="97511" y="113349"/>
                  </a:lnTo>
                  <a:lnTo>
                    <a:pt x="95119" y="117108"/>
                  </a:lnTo>
                  <a:lnTo>
                    <a:pt x="92918" y="120000"/>
                  </a:lnTo>
                  <a:lnTo>
                    <a:pt x="0" y="3585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76" name="Google Shape;3976;p32"/>
            <p:cNvSpPr/>
            <p:nvPr/>
          </p:nvSpPr>
          <p:spPr>
            <a:xfrm>
              <a:off x="6437312" y="5367337"/>
              <a:ext cx="77787" cy="34924"/>
            </a:xfrm>
            <a:custGeom>
              <a:rect b="b" l="l" r="r" t="t"/>
              <a:pathLst>
                <a:path extrusionOk="0" h="120000" w="120000">
                  <a:moveTo>
                    <a:pt x="12080" y="119999"/>
                  </a:moveTo>
                  <a:lnTo>
                    <a:pt x="120000" y="47878"/>
                  </a:lnTo>
                  <a:lnTo>
                    <a:pt x="54496" y="0"/>
                  </a:lnTo>
                  <a:lnTo>
                    <a:pt x="1342" y="13333"/>
                  </a:lnTo>
                  <a:lnTo>
                    <a:pt x="0" y="113333"/>
                  </a:lnTo>
                  <a:lnTo>
                    <a:pt x="12080" y="11999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77" name="Google Shape;3977;p32"/>
            <p:cNvSpPr/>
            <p:nvPr/>
          </p:nvSpPr>
          <p:spPr>
            <a:xfrm>
              <a:off x="6232525" y="5218112"/>
              <a:ext cx="42861" cy="166686"/>
            </a:xfrm>
            <a:custGeom>
              <a:rect b="b" l="l" r="r" t="t"/>
              <a:pathLst>
                <a:path extrusionOk="0" h="120000" w="120000">
                  <a:moveTo>
                    <a:pt x="120000" y="2787"/>
                  </a:moveTo>
                  <a:lnTo>
                    <a:pt x="119495" y="2661"/>
                  </a:lnTo>
                  <a:lnTo>
                    <a:pt x="117478" y="2407"/>
                  </a:lnTo>
                  <a:lnTo>
                    <a:pt x="113949" y="2154"/>
                  </a:lnTo>
                  <a:lnTo>
                    <a:pt x="109411" y="1774"/>
                  </a:lnTo>
                  <a:lnTo>
                    <a:pt x="103865" y="1267"/>
                  </a:lnTo>
                  <a:lnTo>
                    <a:pt x="97815" y="887"/>
                  </a:lnTo>
                  <a:lnTo>
                    <a:pt x="90756" y="506"/>
                  </a:lnTo>
                  <a:lnTo>
                    <a:pt x="82689" y="126"/>
                  </a:lnTo>
                  <a:lnTo>
                    <a:pt x="73613" y="0"/>
                  </a:lnTo>
                  <a:lnTo>
                    <a:pt x="64033" y="0"/>
                  </a:lnTo>
                  <a:lnTo>
                    <a:pt x="54453" y="253"/>
                  </a:lnTo>
                  <a:lnTo>
                    <a:pt x="43865" y="633"/>
                  </a:lnTo>
                  <a:lnTo>
                    <a:pt x="33277" y="1393"/>
                  </a:lnTo>
                  <a:lnTo>
                    <a:pt x="22184" y="2407"/>
                  </a:lnTo>
                  <a:lnTo>
                    <a:pt x="11092" y="3801"/>
                  </a:lnTo>
                  <a:lnTo>
                    <a:pt x="0" y="5702"/>
                  </a:lnTo>
                  <a:lnTo>
                    <a:pt x="0" y="120000"/>
                  </a:lnTo>
                  <a:lnTo>
                    <a:pt x="504" y="120000"/>
                  </a:lnTo>
                  <a:lnTo>
                    <a:pt x="3025" y="120000"/>
                  </a:lnTo>
                  <a:lnTo>
                    <a:pt x="6554" y="119873"/>
                  </a:lnTo>
                  <a:lnTo>
                    <a:pt x="11092" y="119746"/>
                  </a:lnTo>
                  <a:lnTo>
                    <a:pt x="16638" y="119493"/>
                  </a:lnTo>
                  <a:lnTo>
                    <a:pt x="23697" y="119239"/>
                  </a:lnTo>
                  <a:lnTo>
                    <a:pt x="31260" y="118859"/>
                  </a:lnTo>
                  <a:lnTo>
                    <a:pt x="39327" y="118352"/>
                  </a:lnTo>
                  <a:lnTo>
                    <a:pt x="48403" y="117592"/>
                  </a:lnTo>
                  <a:lnTo>
                    <a:pt x="57983" y="116832"/>
                  </a:lnTo>
                  <a:lnTo>
                    <a:pt x="68067" y="115945"/>
                  </a:lnTo>
                  <a:lnTo>
                    <a:pt x="78151" y="114804"/>
                  </a:lnTo>
                  <a:lnTo>
                    <a:pt x="88739" y="113537"/>
                  </a:lnTo>
                  <a:lnTo>
                    <a:pt x="99327" y="112016"/>
                  </a:lnTo>
                  <a:lnTo>
                    <a:pt x="109411" y="110369"/>
                  </a:lnTo>
                  <a:lnTo>
                    <a:pt x="120000" y="108468"/>
                  </a:lnTo>
                  <a:lnTo>
                    <a:pt x="120000" y="2787"/>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78" name="Google Shape;3978;p32"/>
            <p:cNvSpPr/>
            <p:nvPr/>
          </p:nvSpPr>
          <p:spPr>
            <a:xfrm>
              <a:off x="6234112" y="5219700"/>
              <a:ext cx="36512" cy="141287"/>
            </a:xfrm>
            <a:custGeom>
              <a:rect b="b" l="l" r="r" t="t"/>
              <a:pathLst>
                <a:path extrusionOk="0" h="120000" w="120000">
                  <a:moveTo>
                    <a:pt x="120000" y="2703"/>
                  </a:moveTo>
                  <a:lnTo>
                    <a:pt x="119408" y="2553"/>
                  </a:lnTo>
                  <a:lnTo>
                    <a:pt x="117635" y="2403"/>
                  </a:lnTo>
                  <a:lnTo>
                    <a:pt x="114088" y="2102"/>
                  </a:lnTo>
                  <a:lnTo>
                    <a:pt x="109950" y="1652"/>
                  </a:lnTo>
                  <a:lnTo>
                    <a:pt x="104630" y="1201"/>
                  </a:lnTo>
                  <a:lnTo>
                    <a:pt x="98128" y="750"/>
                  </a:lnTo>
                  <a:lnTo>
                    <a:pt x="90443" y="450"/>
                  </a:lnTo>
                  <a:lnTo>
                    <a:pt x="82758" y="150"/>
                  </a:lnTo>
                  <a:lnTo>
                    <a:pt x="73891" y="0"/>
                  </a:lnTo>
                  <a:lnTo>
                    <a:pt x="64433" y="0"/>
                  </a:lnTo>
                  <a:lnTo>
                    <a:pt x="54384" y="150"/>
                  </a:lnTo>
                  <a:lnTo>
                    <a:pt x="43743" y="600"/>
                  </a:lnTo>
                  <a:lnTo>
                    <a:pt x="33694" y="1351"/>
                  </a:lnTo>
                  <a:lnTo>
                    <a:pt x="21871" y="2403"/>
                  </a:lnTo>
                  <a:lnTo>
                    <a:pt x="11231" y="3904"/>
                  </a:lnTo>
                  <a:lnTo>
                    <a:pt x="0" y="5707"/>
                  </a:lnTo>
                  <a:lnTo>
                    <a:pt x="0" y="120000"/>
                  </a:lnTo>
                  <a:lnTo>
                    <a:pt x="591" y="120000"/>
                  </a:lnTo>
                  <a:lnTo>
                    <a:pt x="2955" y="120000"/>
                  </a:lnTo>
                  <a:lnTo>
                    <a:pt x="6502" y="119849"/>
                  </a:lnTo>
                  <a:lnTo>
                    <a:pt x="11231" y="119699"/>
                  </a:lnTo>
                  <a:lnTo>
                    <a:pt x="16551" y="119549"/>
                  </a:lnTo>
                  <a:lnTo>
                    <a:pt x="24236" y="119249"/>
                  </a:lnTo>
                  <a:lnTo>
                    <a:pt x="31330" y="118798"/>
                  </a:lnTo>
                  <a:lnTo>
                    <a:pt x="39605" y="118047"/>
                  </a:lnTo>
                  <a:lnTo>
                    <a:pt x="48472" y="117446"/>
                  </a:lnTo>
                  <a:lnTo>
                    <a:pt x="58522" y="116695"/>
                  </a:lnTo>
                  <a:lnTo>
                    <a:pt x="68571" y="115794"/>
                  </a:lnTo>
                  <a:lnTo>
                    <a:pt x="78620" y="114593"/>
                  </a:lnTo>
                  <a:lnTo>
                    <a:pt x="88669" y="113391"/>
                  </a:lnTo>
                  <a:lnTo>
                    <a:pt x="99901" y="111889"/>
                  </a:lnTo>
                  <a:lnTo>
                    <a:pt x="109950" y="110087"/>
                  </a:lnTo>
                  <a:lnTo>
                    <a:pt x="120000" y="108135"/>
                  </a:lnTo>
                  <a:lnTo>
                    <a:pt x="120000" y="270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79" name="Google Shape;3979;p32"/>
            <p:cNvSpPr/>
            <p:nvPr/>
          </p:nvSpPr>
          <p:spPr>
            <a:xfrm>
              <a:off x="6235700" y="5221287"/>
              <a:ext cx="30161" cy="114300"/>
            </a:xfrm>
            <a:custGeom>
              <a:rect b="b" l="l" r="r" t="t"/>
              <a:pathLst>
                <a:path extrusionOk="0" h="120000" w="120000">
                  <a:moveTo>
                    <a:pt x="120000" y="2769"/>
                  </a:moveTo>
                  <a:lnTo>
                    <a:pt x="119298" y="2769"/>
                  </a:lnTo>
                  <a:lnTo>
                    <a:pt x="117192" y="2400"/>
                  </a:lnTo>
                  <a:lnTo>
                    <a:pt x="114385" y="2030"/>
                  </a:lnTo>
                  <a:lnTo>
                    <a:pt x="110175" y="1661"/>
                  </a:lnTo>
                  <a:lnTo>
                    <a:pt x="104561" y="1292"/>
                  </a:lnTo>
                  <a:lnTo>
                    <a:pt x="97543" y="738"/>
                  </a:lnTo>
                  <a:lnTo>
                    <a:pt x="90526" y="369"/>
                  </a:lnTo>
                  <a:lnTo>
                    <a:pt x="82807" y="0"/>
                  </a:lnTo>
                  <a:lnTo>
                    <a:pt x="73684" y="0"/>
                  </a:lnTo>
                  <a:lnTo>
                    <a:pt x="64561" y="0"/>
                  </a:lnTo>
                  <a:lnTo>
                    <a:pt x="54035" y="184"/>
                  </a:lnTo>
                  <a:lnTo>
                    <a:pt x="44210" y="553"/>
                  </a:lnTo>
                  <a:lnTo>
                    <a:pt x="33684" y="1292"/>
                  </a:lnTo>
                  <a:lnTo>
                    <a:pt x="21754" y="2400"/>
                  </a:lnTo>
                  <a:lnTo>
                    <a:pt x="11228" y="4061"/>
                  </a:lnTo>
                  <a:lnTo>
                    <a:pt x="0" y="5907"/>
                  </a:lnTo>
                  <a:lnTo>
                    <a:pt x="0" y="120000"/>
                  </a:lnTo>
                  <a:lnTo>
                    <a:pt x="701" y="120000"/>
                  </a:lnTo>
                  <a:lnTo>
                    <a:pt x="2807" y="120000"/>
                  </a:lnTo>
                  <a:lnTo>
                    <a:pt x="6315" y="119815"/>
                  </a:lnTo>
                  <a:lnTo>
                    <a:pt x="11228" y="119630"/>
                  </a:lnTo>
                  <a:lnTo>
                    <a:pt x="16842" y="119446"/>
                  </a:lnTo>
                  <a:lnTo>
                    <a:pt x="23859" y="119076"/>
                  </a:lnTo>
                  <a:lnTo>
                    <a:pt x="31578" y="118523"/>
                  </a:lnTo>
                  <a:lnTo>
                    <a:pt x="40000" y="118153"/>
                  </a:lnTo>
                  <a:lnTo>
                    <a:pt x="48421" y="117415"/>
                  </a:lnTo>
                  <a:lnTo>
                    <a:pt x="57543" y="116676"/>
                  </a:lnTo>
                  <a:lnTo>
                    <a:pt x="68070" y="115753"/>
                  </a:lnTo>
                  <a:lnTo>
                    <a:pt x="78596" y="114646"/>
                  </a:lnTo>
                  <a:lnTo>
                    <a:pt x="88421" y="113353"/>
                  </a:lnTo>
                  <a:lnTo>
                    <a:pt x="98947" y="111876"/>
                  </a:lnTo>
                  <a:lnTo>
                    <a:pt x="110175" y="109846"/>
                  </a:lnTo>
                  <a:lnTo>
                    <a:pt x="120000" y="108000"/>
                  </a:lnTo>
                  <a:lnTo>
                    <a:pt x="120000" y="276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80" name="Google Shape;3980;p32"/>
            <p:cNvSpPr/>
            <p:nvPr/>
          </p:nvSpPr>
          <p:spPr>
            <a:xfrm>
              <a:off x="6237287" y="5221287"/>
              <a:ext cx="23812" cy="88900"/>
            </a:xfrm>
            <a:custGeom>
              <a:rect b="b" l="l" r="r" t="t"/>
              <a:pathLst>
                <a:path extrusionOk="0" h="120000" w="120000">
                  <a:moveTo>
                    <a:pt x="120000" y="3346"/>
                  </a:moveTo>
                  <a:lnTo>
                    <a:pt x="117391" y="3107"/>
                  </a:lnTo>
                  <a:lnTo>
                    <a:pt x="109565" y="1912"/>
                  </a:lnTo>
                  <a:lnTo>
                    <a:pt x="98260" y="956"/>
                  </a:lnTo>
                  <a:lnTo>
                    <a:pt x="83478" y="239"/>
                  </a:lnTo>
                  <a:lnTo>
                    <a:pt x="64347" y="0"/>
                  </a:lnTo>
                  <a:lnTo>
                    <a:pt x="44347" y="717"/>
                  </a:lnTo>
                  <a:lnTo>
                    <a:pt x="21739" y="2868"/>
                  </a:lnTo>
                  <a:lnTo>
                    <a:pt x="0" y="6215"/>
                  </a:lnTo>
                  <a:lnTo>
                    <a:pt x="0" y="120000"/>
                  </a:lnTo>
                  <a:lnTo>
                    <a:pt x="2608" y="120000"/>
                  </a:lnTo>
                  <a:lnTo>
                    <a:pt x="11304" y="119760"/>
                  </a:lnTo>
                  <a:lnTo>
                    <a:pt x="24347" y="119282"/>
                  </a:lnTo>
                  <a:lnTo>
                    <a:pt x="40000" y="118087"/>
                  </a:lnTo>
                  <a:lnTo>
                    <a:pt x="58260" y="116653"/>
                  </a:lnTo>
                  <a:lnTo>
                    <a:pt x="79130" y="114501"/>
                  </a:lnTo>
                  <a:lnTo>
                    <a:pt x="99130" y="111633"/>
                  </a:lnTo>
                  <a:lnTo>
                    <a:pt x="120000" y="107569"/>
                  </a:lnTo>
                  <a:lnTo>
                    <a:pt x="120000" y="334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81" name="Google Shape;3981;p32"/>
            <p:cNvSpPr/>
            <p:nvPr/>
          </p:nvSpPr>
          <p:spPr>
            <a:xfrm>
              <a:off x="6237287" y="5222875"/>
              <a:ext cx="19049" cy="63500"/>
            </a:xfrm>
            <a:custGeom>
              <a:rect b="b" l="l" r="r" t="t"/>
              <a:pathLst>
                <a:path extrusionOk="0" h="120000" w="120000">
                  <a:moveTo>
                    <a:pt x="120000" y="3399"/>
                  </a:moveTo>
                  <a:lnTo>
                    <a:pt x="117692" y="3059"/>
                  </a:lnTo>
                  <a:lnTo>
                    <a:pt x="109615" y="2039"/>
                  </a:lnTo>
                  <a:lnTo>
                    <a:pt x="98076" y="1019"/>
                  </a:lnTo>
                  <a:lnTo>
                    <a:pt x="81923" y="0"/>
                  </a:lnTo>
                  <a:lnTo>
                    <a:pt x="64615" y="0"/>
                  </a:lnTo>
                  <a:lnTo>
                    <a:pt x="43846" y="1019"/>
                  </a:lnTo>
                  <a:lnTo>
                    <a:pt x="21923" y="3059"/>
                  </a:lnTo>
                  <a:lnTo>
                    <a:pt x="0" y="6798"/>
                  </a:lnTo>
                  <a:lnTo>
                    <a:pt x="0" y="120000"/>
                  </a:lnTo>
                  <a:lnTo>
                    <a:pt x="2307" y="120000"/>
                  </a:lnTo>
                  <a:lnTo>
                    <a:pt x="10384" y="119660"/>
                  </a:lnTo>
                  <a:lnTo>
                    <a:pt x="24230" y="118980"/>
                  </a:lnTo>
                  <a:lnTo>
                    <a:pt x="40384" y="117960"/>
                  </a:lnTo>
                  <a:lnTo>
                    <a:pt x="58846" y="116600"/>
                  </a:lnTo>
                  <a:lnTo>
                    <a:pt x="78461" y="114220"/>
                  </a:lnTo>
                  <a:lnTo>
                    <a:pt x="99230" y="110821"/>
                  </a:lnTo>
                  <a:lnTo>
                    <a:pt x="120000" y="106402"/>
                  </a:lnTo>
                  <a:lnTo>
                    <a:pt x="120000" y="339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82" name="Google Shape;3982;p32"/>
            <p:cNvSpPr/>
            <p:nvPr/>
          </p:nvSpPr>
          <p:spPr>
            <a:xfrm>
              <a:off x="6238875" y="5224462"/>
              <a:ext cx="12699" cy="36512"/>
            </a:xfrm>
            <a:custGeom>
              <a:rect b="b" l="l" r="r" t="t"/>
              <a:pathLst>
                <a:path extrusionOk="0" h="120000" w="120000">
                  <a:moveTo>
                    <a:pt x="120000" y="3529"/>
                  </a:moveTo>
                  <a:lnTo>
                    <a:pt x="115000" y="2941"/>
                  </a:lnTo>
                  <a:lnTo>
                    <a:pt x="108333" y="2352"/>
                  </a:lnTo>
                  <a:lnTo>
                    <a:pt x="96666" y="1176"/>
                  </a:lnTo>
                  <a:lnTo>
                    <a:pt x="81666" y="0"/>
                  </a:lnTo>
                  <a:lnTo>
                    <a:pt x="65000" y="0"/>
                  </a:lnTo>
                  <a:lnTo>
                    <a:pt x="45000" y="588"/>
                  </a:lnTo>
                  <a:lnTo>
                    <a:pt x="21666" y="3529"/>
                  </a:lnTo>
                  <a:lnTo>
                    <a:pt x="0" y="7647"/>
                  </a:lnTo>
                  <a:lnTo>
                    <a:pt x="0" y="120000"/>
                  </a:lnTo>
                  <a:lnTo>
                    <a:pt x="3333" y="120000"/>
                  </a:lnTo>
                  <a:lnTo>
                    <a:pt x="10000" y="119411"/>
                  </a:lnTo>
                  <a:lnTo>
                    <a:pt x="25000" y="118823"/>
                  </a:lnTo>
                  <a:lnTo>
                    <a:pt x="40000" y="117647"/>
                  </a:lnTo>
                  <a:lnTo>
                    <a:pt x="58333" y="115882"/>
                  </a:lnTo>
                  <a:lnTo>
                    <a:pt x="78333" y="112941"/>
                  </a:lnTo>
                  <a:lnTo>
                    <a:pt x="98333" y="108823"/>
                  </a:lnTo>
                  <a:lnTo>
                    <a:pt x="120000" y="104117"/>
                  </a:lnTo>
                  <a:lnTo>
                    <a:pt x="120000" y="352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83" name="Google Shape;3983;p32"/>
            <p:cNvSpPr/>
            <p:nvPr/>
          </p:nvSpPr>
          <p:spPr>
            <a:xfrm>
              <a:off x="6389687" y="5329237"/>
              <a:ext cx="19049" cy="17461"/>
            </a:xfrm>
            <a:custGeom>
              <a:rect b="b" l="l" r="r" t="t"/>
              <a:pathLst>
                <a:path extrusionOk="0" h="120000" w="120000">
                  <a:moveTo>
                    <a:pt x="60000" y="120000"/>
                  </a:moveTo>
                  <a:lnTo>
                    <a:pt x="71538" y="118846"/>
                  </a:lnTo>
                  <a:lnTo>
                    <a:pt x="84230" y="115384"/>
                  </a:lnTo>
                  <a:lnTo>
                    <a:pt x="93461" y="109615"/>
                  </a:lnTo>
                  <a:lnTo>
                    <a:pt x="102692" y="102692"/>
                  </a:lnTo>
                  <a:lnTo>
                    <a:pt x="109615" y="93461"/>
                  </a:lnTo>
                  <a:lnTo>
                    <a:pt x="115384" y="83076"/>
                  </a:lnTo>
                  <a:lnTo>
                    <a:pt x="118846" y="71538"/>
                  </a:lnTo>
                  <a:lnTo>
                    <a:pt x="120000" y="60000"/>
                  </a:lnTo>
                  <a:lnTo>
                    <a:pt x="118846" y="47307"/>
                  </a:lnTo>
                  <a:lnTo>
                    <a:pt x="115384" y="35769"/>
                  </a:lnTo>
                  <a:lnTo>
                    <a:pt x="109615" y="25384"/>
                  </a:lnTo>
                  <a:lnTo>
                    <a:pt x="102692" y="17307"/>
                  </a:lnTo>
                  <a:lnTo>
                    <a:pt x="93461" y="9230"/>
                  </a:lnTo>
                  <a:lnTo>
                    <a:pt x="84230" y="4615"/>
                  </a:lnTo>
                  <a:lnTo>
                    <a:pt x="71538" y="1153"/>
                  </a:lnTo>
                  <a:lnTo>
                    <a:pt x="60000" y="0"/>
                  </a:lnTo>
                  <a:lnTo>
                    <a:pt x="48461" y="1153"/>
                  </a:lnTo>
                  <a:lnTo>
                    <a:pt x="36923" y="4615"/>
                  </a:lnTo>
                  <a:lnTo>
                    <a:pt x="27692" y="9230"/>
                  </a:lnTo>
                  <a:lnTo>
                    <a:pt x="18461" y="17307"/>
                  </a:lnTo>
                  <a:lnTo>
                    <a:pt x="10384" y="25384"/>
                  </a:lnTo>
                  <a:lnTo>
                    <a:pt x="4615" y="35769"/>
                  </a:lnTo>
                  <a:lnTo>
                    <a:pt x="1153" y="47307"/>
                  </a:lnTo>
                  <a:lnTo>
                    <a:pt x="0" y="60000"/>
                  </a:lnTo>
                  <a:lnTo>
                    <a:pt x="1153" y="71538"/>
                  </a:lnTo>
                  <a:lnTo>
                    <a:pt x="4615" y="83076"/>
                  </a:lnTo>
                  <a:lnTo>
                    <a:pt x="10384" y="93461"/>
                  </a:lnTo>
                  <a:lnTo>
                    <a:pt x="18461" y="102692"/>
                  </a:lnTo>
                  <a:lnTo>
                    <a:pt x="27692" y="109615"/>
                  </a:lnTo>
                  <a:lnTo>
                    <a:pt x="36923" y="115384"/>
                  </a:lnTo>
                  <a:lnTo>
                    <a:pt x="48461" y="118846"/>
                  </a:lnTo>
                  <a:lnTo>
                    <a:pt x="60000"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84" name="Google Shape;3984;p32"/>
            <p:cNvSpPr/>
            <p:nvPr/>
          </p:nvSpPr>
          <p:spPr>
            <a:xfrm>
              <a:off x="6334125" y="5329237"/>
              <a:ext cx="9524" cy="9524"/>
            </a:xfrm>
            <a:custGeom>
              <a:rect b="b" l="l" r="r" t="t"/>
              <a:pathLst>
                <a:path extrusionOk="0" h="120000" w="120000">
                  <a:moveTo>
                    <a:pt x="57692" y="120000"/>
                  </a:moveTo>
                  <a:lnTo>
                    <a:pt x="80769" y="115384"/>
                  </a:lnTo>
                  <a:lnTo>
                    <a:pt x="101538" y="101538"/>
                  </a:lnTo>
                  <a:lnTo>
                    <a:pt x="115384" y="83076"/>
                  </a:lnTo>
                  <a:lnTo>
                    <a:pt x="120000" y="57692"/>
                  </a:lnTo>
                  <a:lnTo>
                    <a:pt x="115384" y="34615"/>
                  </a:lnTo>
                  <a:lnTo>
                    <a:pt x="101538" y="16153"/>
                  </a:lnTo>
                  <a:lnTo>
                    <a:pt x="80769" y="4615"/>
                  </a:lnTo>
                  <a:lnTo>
                    <a:pt x="57692" y="0"/>
                  </a:lnTo>
                  <a:lnTo>
                    <a:pt x="34615" y="4615"/>
                  </a:lnTo>
                  <a:lnTo>
                    <a:pt x="16153" y="16153"/>
                  </a:lnTo>
                  <a:lnTo>
                    <a:pt x="4615" y="34615"/>
                  </a:lnTo>
                  <a:lnTo>
                    <a:pt x="0" y="57692"/>
                  </a:lnTo>
                  <a:lnTo>
                    <a:pt x="4615" y="83076"/>
                  </a:lnTo>
                  <a:lnTo>
                    <a:pt x="16153" y="101538"/>
                  </a:lnTo>
                  <a:lnTo>
                    <a:pt x="34615" y="115384"/>
                  </a:lnTo>
                  <a:lnTo>
                    <a:pt x="57692"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85" name="Google Shape;3985;p32"/>
            <p:cNvSpPr/>
            <p:nvPr/>
          </p:nvSpPr>
          <p:spPr>
            <a:xfrm>
              <a:off x="6350000" y="5329237"/>
              <a:ext cx="7937" cy="9524"/>
            </a:xfrm>
            <a:custGeom>
              <a:rect b="b" l="l" r="r" t="t"/>
              <a:pathLst>
                <a:path extrusionOk="0" h="120000" w="120000">
                  <a:moveTo>
                    <a:pt x="62307" y="120000"/>
                  </a:moveTo>
                  <a:lnTo>
                    <a:pt x="85384" y="115384"/>
                  </a:lnTo>
                  <a:lnTo>
                    <a:pt x="103846" y="103846"/>
                  </a:lnTo>
                  <a:lnTo>
                    <a:pt x="115384" y="85384"/>
                  </a:lnTo>
                  <a:lnTo>
                    <a:pt x="120000" y="60000"/>
                  </a:lnTo>
                  <a:lnTo>
                    <a:pt x="115384" y="36923"/>
                  </a:lnTo>
                  <a:lnTo>
                    <a:pt x="103846" y="18461"/>
                  </a:lnTo>
                  <a:lnTo>
                    <a:pt x="85384" y="4615"/>
                  </a:lnTo>
                  <a:lnTo>
                    <a:pt x="62307" y="0"/>
                  </a:lnTo>
                  <a:lnTo>
                    <a:pt x="39230" y="4615"/>
                  </a:lnTo>
                  <a:lnTo>
                    <a:pt x="18461" y="18461"/>
                  </a:lnTo>
                  <a:lnTo>
                    <a:pt x="4615" y="36923"/>
                  </a:lnTo>
                  <a:lnTo>
                    <a:pt x="0" y="60000"/>
                  </a:lnTo>
                  <a:lnTo>
                    <a:pt x="4615" y="85384"/>
                  </a:lnTo>
                  <a:lnTo>
                    <a:pt x="18461" y="103846"/>
                  </a:lnTo>
                  <a:lnTo>
                    <a:pt x="39230" y="115384"/>
                  </a:lnTo>
                  <a:lnTo>
                    <a:pt x="62307"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86" name="Google Shape;3986;p32"/>
            <p:cNvSpPr/>
            <p:nvPr/>
          </p:nvSpPr>
          <p:spPr>
            <a:xfrm>
              <a:off x="6288087" y="5203825"/>
              <a:ext cx="25399" cy="125412"/>
            </a:xfrm>
            <a:custGeom>
              <a:rect b="b" l="l" r="r" t="t"/>
              <a:pathLst>
                <a:path extrusionOk="0" h="120000" w="120000">
                  <a:moveTo>
                    <a:pt x="37297" y="2359"/>
                  </a:moveTo>
                  <a:lnTo>
                    <a:pt x="34054" y="4887"/>
                  </a:lnTo>
                  <a:lnTo>
                    <a:pt x="25945" y="11460"/>
                  </a:lnTo>
                  <a:lnTo>
                    <a:pt x="14594" y="22247"/>
                  </a:lnTo>
                  <a:lnTo>
                    <a:pt x="5675" y="36573"/>
                  </a:lnTo>
                  <a:lnTo>
                    <a:pt x="0" y="53764"/>
                  </a:lnTo>
                  <a:lnTo>
                    <a:pt x="810" y="73820"/>
                  </a:lnTo>
                  <a:lnTo>
                    <a:pt x="10540" y="96067"/>
                  </a:lnTo>
                  <a:lnTo>
                    <a:pt x="33243" y="120000"/>
                  </a:lnTo>
                  <a:lnTo>
                    <a:pt x="115945" y="119157"/>
                  </a:lnTo>
                  <a:lnTo>
                    <a:pt x="112702" y="115449"/>
                  </a:lnTo>
                  <a:lnTo>
                    <a:pt x="103783" y="105842"/>
                  </a:lnTo>
                  <a:lnTo>
                    <a:pt x="94054" y="91516"/>
                  </a:lnTo>
                  <a:lnTo>
                    <a:pt x="85135" y="73988"/>
                  </a:lnTo>
                  <a:lnTo>
                    <a:pt x="80270" y="54606"/>
                  </a:lnTo>
                  <a:lnTo>
                    <a:pt x="82702" y="35224"/>
                  </a:lnTo>
                  <a:lnTo>
                    <a:pt x="94864" y="16853"/>
                  </a:lnTo>
                  <a:lnTo>
                    <a:pt x="120000" y="1348"/>
                  </a:lnTo>
                  <a:lnTo>
                    <a:pt x="120000" y="1179"/>
                  </a:lnTo>
                  <a:lnTo>
                    <a:pt x="120000" y="842"/>
                  </a:lnTo>
                  <a:lnTo>
                    <a:pt x="118378" y="505"/>
                  </a:lnTo>
                  <a:lnTo>
                    <a:pt x="113513" y="0"/>
                  </a:lnTo>
                  <a:lnTo>
                    <a:pt x="102972" y="0"/>
                  </a:lnTo>
                  <a:lnTo>
                    <a:pt x="88378" y="168"/>
                  </a:lnTo>
                  <a:lnTo>
                    <a:pt x="67297" y="1011"/>
                  </a:lnTo>
                  <a:lnTo>
                    <a:pt x="37297" y="235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87" name="Google Shape;3987;p32"/>
            <p:cNvSpPr/>
            <p:nvPr/>
          </p:nvSpPr>
          <p:spPr>
            <a:xfrm>
              <a:off x="6421437" y="5187950"/>
              <a:ext cx="36512" cy="139699"/>
            </a:xfrm>
            <a:custGeom>
              <a:rect b="b" l="l" r="r" t="t"/>
              <a:pathLst>
                <a:path extrusionOk="0" h="120000" w="120000">
                  <a:moveTo>
                    <a:pt x="120000" y="754"/>
                  </a:moveTo>
                  <a:lnTo>
                    <a:pt x="117014" y="1509"/>
                  </a:lnTo>
                  <a:lnTo>
                    <a:pt x="109253" y="4679"/>
                  </a:lnTo>
                  <a:lnTo>
                    <a:pt x="98507" y="11018"/>
                  </a:lnTo>
                  <a:lnTo>
                    <a:pt x="88358" y="21132"/>
                  </a:lnTo>
                  <a:lnTo>
                    <a:pt x="80000" y="36226"/>
                  </a:lnTo>
                  <a:lnTo>
                    <a:pt x="75820" y="57207"/>
                  </a:lnTo>
                  <a:lnTo>
                    <a:pt x="78208" y="84679"/>
                  </a:lnTo>
                  <a:lnTo>
                    <a:pt x="89552" y="120000"/>
                  </a:lnTo>
                  <a:lnTo>
                    <a:pt x="22089" y="120000"/>
                  </a:lnTo>
                  <a:lnTo>
                    <a:pt x="19701" y="116377"/>
                  </a:lnTo>
                  <a:lnTo>
                    <a:pt x="14328" y="106716"/>
                  </a:lnTo>
                  <a:lnTo>
                    <a:pt x="7761" y="92226"/>
                  </a:lnTo>
                  <a:lnTo>
                    <a:pt x="1791" y="74415"/>
                  </a:lnTo>
                  <a:lnTo>
                    <a:pt x="0" y="54792"/>
                  </a:lnTo>
                  <a:lnTo>
                    <a:pt x="4179" y="34867"/>
                  </a:lnTo>
                  <a:lnTo>
                    <a:pt x="16716" y="16150"/>
                  </a:lnTo>
                  <a:lnTo>
                    <a:pt x="39402" y="0"/>
                  </a:lnTo>
                  <a:lnTo>
                    <a:pt x="120000" y="75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88" name="Google Shape;3988;p32"/>
            <p:cNvSpPr/>
            <p:nvPr/>
          </p:nvSpPr>
          <p:spPr>
            <a:xfrm>
              <a:off x="6288087" y="5210175"/>
              <a:ext cx="23812" cy="109537"/>
            </a:xfrm>
            <a:custGeom>
              <a:rect b="b" l="l" r="r" t="t"/>
              <a:pathLst>
                <a:path extrusionOk="0" h="120000" w="120000">
                  <a:moveTo>
                    <a:pt x="38139" y="2315"/>
                  </a:moveTo>
                  <a:lnTo>
                    <a:pt x="34418" y="4630"/>
                  </a:lnTo>
                  <a:lnTo>
                    <a:pt x="26976" y="11382"/>
                  </a:lnTo>
                  <a:lnTo>
                    <a:pt x="16744" y="22186"/>
                  </a:lnTo>
                  <a:lnTo>
                    <a:pt x="5581" y="36463"/>
                  </a:lnTo>
                  <a:lnTo>
                    <a:pt x="0" y="53826"/>
                  </a:lnTo>
                  <a:lnTo>
                    <a:pt x="930" y="73697"/>
                  </a:lnTo>
                  <a:lnTo>
                    <a:pt x="10232" y="95884"/>
                  </a:lnTo>
                  <a:lnTo>
                    <a:pt x="33488" y="120000"/>
                  </a:lnTo>
                  <a:lnTo>
                    <a:pt x="115348" y="119035"/>
                  </a:lnTo>
                  <a:lnTo>
                    <a:pt x="111627" y="115369"/>
                  </a:lnTo>
                  <a:lnTo>
                    <a:pt x="104186" y="105723"/>
                  </a:lnTo>
                  <a:lnTo>
                    <a:pt x="93953" y="91254"/>
                  </a:lnTo>
                  <a:lnTo>
                    <a:pt x="85581" y="73697"/>
                  </a:lnTo>
                  <a:lnTo>
                    <a:pt x="80930" y="54405"/>
                  </a:lnTo>
                  <a:lnTo>
                    <a:pt x="82790" y="35112"/>
                  </a:lnTo>
                  <a:lnTo>
                    <a:pt x="94883" y="16784"/>
                  </a:lnTo>
                  <a:lnTo>
                    <a:pt x="120000" y="1350"/>
                  </a:lnTo>
                  <a:lnTo>
                    <a:pt x="120000" y="1157"/>
                  </a:lnTo>
                  <a:lnTo>
                    <a:pt x="120000" y="771"/>
                  </a:lnTo>
                  <a:lnTo>
                    <a:pt x="118139" y="385"/>
                  </a:lnTo>
                  <a:lnTo>
                    <a:pt x="113488" y="0"/>
                  </a:lnTo>
                  <a:lnTo>
                    <a:pt x="104186" y="0"/>
                  </a:lnTo>
                  <a:lnTo>
                    <a:pt x="89302" y="192"/>
                  </a:lnTo>
                  <a:lnTo>
                    <a:pt x="66976" y="964"/>
                  </a:lnTo>
                  <a:lnTo>
                    <a:pt x="38139" y="231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89" name="Google Shape;3989;p32"/>
            <p:cNvSpPr/>
            <p:nvPr/>
          </p:nvSpPr>
          <p:spPr>
            <a:xfrm>
              <a:off x="6289675" y="5218112"/>
              <a:ext cx="19049" cy="93662"/>
            </a:xfrm>
            <a:custGeom>
              <a:rect b="b" l="l" r="r" t="t"/>
              <a:pathLst>
                <a:path extrusionOk="0" h="120000" w="120000">
                  <a:moveTo>
                    <a:pt x="38181" y="2259"/>
                  </a:moveTo>
                  <a:lnTo>
                    <a:pt x="34909" y="4519"/>
                  </a:lnTo>
                  <a:lnTo>
                    <a:pt x="26181" y="11299"/>
                  </a:lnTo>
                  <a:lnTo>
                    <a:pt x="16363" y="22146"/>
                  </a:lnTo>
                  <a:lnTo>
                    <a:pt x="5454" y="36158"/>
                  </a:lnTo>
                  <a:lnTo>
                    <a:pt x="0" y="53559"/>
                  </a:lnTo>
                  <a:lnTo>
                    <a:pt x="1090" y="73672"/>
                  </a:lnTo>
                  <a:lnTo>
                    <a:pt x="10909" y="95819"/>
                  </a:lnTo>
                  <a:lnTo>
                    <a:pt x="33818" y="120000"/>
                  </a:lnTo>
                  <a:lnTo>
                    <a:pt x="115636" y="118644"/>
                  </a:lnTo>
                  <a:lnTo>
                    <a:pt x="112363" y="115254"/>
                  </a:lnTo>
                  <a:lnTo>
                    <a:pt x="104727" y="105536"/>
                  </a:lnTo>
                  <a:lnTo>
                    <a:pt x="94909" y="91299"/>
                  </a:lnTo>
                  <a:lnTo>
                    <a:pt x="86181" y="73672"/>
                  </a:lnTo>
                  <a:lnTo>
                    <a:pt x="80727" y="54463"/>
                  </a:lnTo>
                  <a:lnTo>
                    <a:pt x="82909" y="35028"/>
                  </a:lnTo>
                  <a:lnTo>
                    <a:pt x="94909" y="16723"/>
                  </a:lnTo>
                  <a:lnTo>
                    <a:pt x="120000" y="1355"/>
                  </a:lnTo>
                  <a:lnTo>
                    <a:pt x="120000" y="1129"/>
                  </a:lnTo>
                  <a:lnTo>
                    <a:pt x="120000" y="903"/>
                  </a:lnTo>
                  <a:lnTo>
                    <a:pt x="117818" y="451"/>
                  </a:lnTo>
                  <a:lnTo>
                    <a:pt x="113454" y="0"/>
                  </a:lnTo>
                  <a:lnTo>
                    <a:pt x="103636" y="0"/>
                  </a:lnTo>
                  <a:lnTo>
                    <a:pt x="89454" y="225"/>
                  </a:lnTo>
                  <a:lnTo>
                    <a:pt x="67636" y="903"/>
                  </a:lnTo>
                  <a:lnTo>
                    <a:pt x="38181" y="225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90" name="Google Shape;3990;p32"/>
            <p:cNvSpPr/>
            <p:nvPr/>
          </p:nvSpPr>
          <p:spPr>
            <a:xfrm>
              <a:off x="6291262" y="5226050"/>
              <a:ext cx="15875" cy="76199"/>
            </a:xfrm>
            <a:custGeom>
              <a:rect b="b" l="l" r="r" t="t"/>
              <a:pathLst>
                <a:path extrusionOk="0" h="120000" w="120000">
                  <a:moveTo>
                    <a:pt x="37826" y="2191"/>
                  </a:moveTo>
                  <a:lnTo>
                    <a:pt x="33913" y="4383"/>
                  </a:lnTo>
                  <a:lnTo>
                    <a:pt x="26086" y="11506"/>
                  </a:lnTo>
                  <a:lnTo>
                    <a:pt x="15652" y="22191"/>
                  </a:lnTo>
                  <a:lnTo>
                    <a:pt x="5217" y="36438"/>
                  </a:lnTo>
                  <a:lnTo>
                    <a:pt x="0" y="53698"/>
                  </a:lnTo>
                  <a:lnTo>
                    <a:pt x="0" y="73972"/>
                  </a:lnTo>
                  <a:lnTo>
                    <a:pt x="11739" y="96164"/>
                  </a:lnTo>
                  <a:lnTo>
                    <a:pt x="32608" y="120000"/>
                  </a:lnTo>
                  <a:lnTo>
                    <a:pt x="114782" y="119178"/>
                  </a:lnTo>
                  <a:lnTo>
                    <a:pt x="110869" y="115616"/>
                  </a:lnTo>
                  <a:lnTo>
                    <a:pt x="103043" y="105753"/>
                  </a:lnTo>
                  <a:lnTo>
                    <a:pt x="93913" y="91506"/>
                  </a:lnTo>
                  <a:lnTo>
                    <a:pt x="84782" y="73972"/>
                  </a:lnTo>
                  <a:lnTo>
                    <a:pt x="79565" y="54520"/>
                  </a:lnTo>
                  <a:lnTo>
                    <a:pt x="82173" y="35342"/>
                  </a:lnTo>
                  <a:lnTo>
                    <a:pt x="95217" y="16712"/>
                  </a:lnTo>
                  <a:lnTo>
                    <a:pt x="120000" y="1369"/>
                  </a:lnTo>
                  <a:lnTo>
                    <a:pt x="120000" y="1095"/>
                  </a:lnTo>
                  <a:lnTo>
                    <a:pt x="120000" y="821"/>
                  </a:lnTo>
                  <a:lnTo>
                    <a:pt x="117391" y="273"/>
                  </a:lnTo>
                  <a:lnTo>
                    <a:pt x="113478" y="0"/>
                  </a:lnTo>
                  <a:lnTo>
                    <a:pt x="104347" y="0"/>
                  </a:lnTo>
                  <a:lnTo>
                    <a:pt x="88695" y="0"/>
                  </a:lnTo>
                  <a:lnTo>
                    <a:pt x="66521" y="821"/>
                  </a:lnTo>
                  <a:lnTo>
                    <a:pt x="37826" y="2191"/>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91" name="Google Shape;3991;p32"/>
            <p:cNvSpPr/>
            <p:nvPr/>
          </p:nvSpPr>
          <p:spPr>
            <a:xfrm>
              <a:off x="6291262" y="5232400"/>
              <a:ext cx="12699" cy="61912"/>
            </a:xfrm>
            <a:custGeom>
              <a:rect b="b" l="l" r="r" t="t"/>
              <a:pathLst>
                <a:path extrusionOk="0" h="120000" w="120000">
                  <a:moveTo>
                    <a:pt x="37808" y="2420"/>
                  </a:moveTo>
                  <a:lnTo>
                    <a:pt x="34520" y="4841"/>
                  </a:lnTo>
                  <a:lnTo>
                    <a:pt x="26301" y="11412"/>
                  </a:lnTo>
                  <a:lnTo>
                    <a:pt x="16438" y="22132"/>
                  </a:lnTo>
                  <a:lnTo>
                    <a:pt x="6575" y="36311"/>
                  </a:lnTo>
                  <a:lnTo>
                    <a:pt x="0" y="53602"/>
                  </a:lnTo>
                  <a:lnTo>
                    <a:pt x="0" y="73659"/>
                  </a:lnTo>
                  <a:lnTo>
                    <a:pt x="11506" y="96138"/>
                  </a:lnTo>
                  <a:lnTo>
                    <a:pt x="32876" y="120000"/>
                  </a:lnTo>
                  <a:lnTo>
                    <a:pt x="115068" y="118962"/>
                  </a:lnTo>
                  <a:lnTo>
                    <a:pt x="111780" y="115504"/>
                  </a:lnTo>
                  <a:lnTo>
                    <a:pt x="103561" y="105475"/>
                  </a:lnTo>
                  <a:lnTo>
                    <a:pt x="92054" y="91642"/>
                  </a:lnTo>
                  <a:lnTo>
                    <a:pt x="83835" y="73659"/>
                  </a:lnTo>
                  <a:lnTo>
                    <a:pt x="78904" y="54639"/>
                  </a:lnTo>
                  <a:lnTo>
                    <a:pt x="82191" y="34927"/>
                  </a:lnTo>
                  <a:lnTo>
                    <a:pt x="93698" y="16945"/>
                  </a:lnTo>
                  <a:lnTo>
                    <a:pt x="119999" y="1383"/>
                  </a:lnTo>
                  <a:lnTo>
                    <a:pt x="119999" y="691"/>
                  </a:lnTo>
                  <a:lnTo>
                    <a:pt x="118356" y="345"/>
                  </a:lnTo>
                  <a:lnTo>
                    <a:pt x="113424" y="0"/>
                  </a:lnTo>
                  <a:lnTo>
                    <a:pt x="103561" y="0"/>
                  </a:lnTo>
                  <a:lnTo>
                    <a:pt x="87123" y="345"/>
                  </a:lnTo>
                  <a:lnTo>
                    <a:pt x="67397" y="1037"/>
                  </a:lnTo>
                  <a:lnTo>
                    <a:pt x="37808" y="242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92" name="Google Shape;3992;p32"/>
            <p:cNvSpPr/>
            <p:nvPr/>
          </p:nvSpPr>
          <p:spPr>
            <a:xfrm>
              <a:off x="6292850" y="5240337"/>
              <a:ext cx="9524" cy="44450"/>
            </a:xfrm>
            <a:custGeom>
              <a:rect b="b" l="l" r="r" t="t"/>
              <a:pathLst>
                <a:path extrusionOk="0" h="120000" w="120000">
                  <a:moveTo>
                    <a:pt x="36923" y="2343"/>
                  </a:moveTo>
                  <a:lnTo>
                    <a:pt x="34615" y="4687"/>
                  </a:lnTo>
                  <a:lnTo>
                    <a:pt x="25384" y="11250"/>
                  </a:lnTo>
                  <a:lnTo>
                    <a:pt x="13846" y="22031"/>
                  </a:lnTo>
                  <a:lnTo>
                    <a:pt x="4615" y="36093"/>
                  </a:lnTo>
                  <a:lnTo>
                    <a:pt x="0" y="53906"/>
                  </a:lnTo>
                  <a:lnTo>
                    <a:pt x="0" y="73593"/>
                  </a:lnTo>
                  <a:lnTo>
                    <a:pt x="9230" y="96093"/>
                  </a:lnTo>
                  <a:lnTo>
                    <a:pt x="32307" y="120000"/>
                  </a:lnTo>
                  <a:lnTo>
                    <a:pt x="115384" y="119062"/>
                  </a:lnTo>
                  <a:lnTo>
                    <a:pt x="113076" y="115781"/>
                  </a:lnTo>
                  <a:lnTo>
                    <a:pt x="103846" y="105937"/>
                  </a:lnTo>
                  <a:lnTo>
                    <a:pt x="94615" y="91406"/>
                  </a:lnTo>
                  <a:lnTo>
                    <a:pt x="85384" y="73593"/>
                  </a:lnTo>
                  <a:lnTo>
                    <a:pt x="80769" y="54375"/>
                  </a:lnTo>
                  <a:lnTo>
                    <a:pt x="83076" y="34687"/>
                  </a:lnTo>
                  <a:lnTo>
                    <a:pt x="94615" y="16406"/>
                  </a:lnTo>
                  <a:lnTo>
                    <a:pt x="120000" y="1406"/>
                  </a:lnTo>
                  <a:lnTo>
                    <a:pt x="120000" y="937"/>
                  </a:lnTo>
                  <a:lnTo>
                    <a:pt x="117692" y="468"/>
                  </a:lnTo>
                  <a:lnTo>
                    <a:pt x="113076" y="0"/>
                  </a:lnTo>
                  <a:lnTo>
                    <a:pt x="103846" y="0"/>
                  </a:lnTo>
                  <a:lnTo>
                    <a:pt x="90000" y="0"/>
                  </a:lnTo>
                  <a:lnTo>
                    <a:pt x="66923" y="937"/>
                  </a:lnTo>
                  <a:lnTo>
                    <a:pt x="36923" y="234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93" name="Google Shape;3993;p32"/>
            <p:cNvSpPr/>
            <p:nvPr/>
          </p:nvSpPr>
          <p:spPr>
            <a:xfrm>
              <a:off x="6423025" y="5195887"/>
              <a:ext cx="31750" cy="122237"/>
            </a:xfrm>
            <a:custGeom>
              <a:rect b="b" l="l" r="r" t="t"/>
              <a:pathLst>
                <a:path extrusionOk="0" h="120000" w="120000">
                  <a:moveTo>
                    <a:pt x="120000" y="865"/>
                  </a:moveTo>
                  <a:lnTo>
                    <a:pt x="117272" y="1731"/>
                  </a:lnTo>
                  <a:lnTo>
                    <a:pt x="108409" y="4848"/>
                  </a:lnTo>
                  <a:lnTo>
                    <a:pt x="98181" y="10909"/>
                  </a:lnTo>
                  <a:lnTo>
                    <a:pt x="87954" y="21298"/>
                  </a:lnTo>
                  <a:lnTo>
                    <a:pt x="79772" y="36363"/>
                  </a:lnTo>
                  <a:lnTo>
                    <a:pt x="75000" y="57316"/>
                  </a:lnTo>
                  <a:lnTo>
                    <a:pt x="78409" y="84848"/>
                  </a:lnTo>
                  <a:lnTo>
                    <a:pt x="89318" y="120000"/>
                  </a:lnTo>
                  <a:lnTo>
                    <a:pt x="21818" y="120000"/>
                  </a:lnTo>
                  <a:lnTo>
                    <a:pt x="19772" y="116536"/>
                  </a:lnTo>
                  <a:lnTo>
                    <a:pt x="13636" y="106839"/>
                  </a:lnTo>
                  <a:lnTo>
                    <a:pt x="7500" y="92294"/>
                  </a:lnTo>
                  <a:lnTo>
                    <a:pt x="2045" y="74458"/>
                  </a:lnTo>
                  <a:lnTo>
                    <a:pt x="0" y="54891"/>
                  </a:lnTo>
                  <a:lnTo>
                    <a:pt x="4090" y="34978"/>
                  </a:lnTo>
                  <a:lnTo>
                    <a:pt x="15681" y="16103"/>
                  </a:lnTo>
                  <a:lnTo>
                    <a:pt x="38863" y="0"/>
                  </a:lnTo>
                  <a:lnTo>
                    <a:pt x="120000" y="86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94" name="Google Shape;3994;p32"/>
            <p:cNvSpPr/>
            <p:nvPr/>
          </p:nvSpPr>
          <p:spPr>
            <a:xfrm>
              <a:off x="6424612" y="5205412"/>
              <a:ext cx="25399" cy="103186"/>
            </a:xfrm>
            <a:custGeom>
              <a:rect b="b" l="l" r="r" t="t"/>
              <a:pathLst>
                <a:path extrusionOk="0" h="120000" w="120000">
                  <a:moveTo>
                    <a:pt x="120000" y="810"/>
                  </a:moveTo>
                  <a:lnTo>
                    <a:pt x="116778" y="1621"/>
                  </a:lnTo>
                  <a:lnTo>
                    <a:pt x="109530" y="4864"/>
                  </a:lnTo>
                  <a:lnTo>
                    <a:pt x="99060" y="10945"/>
                  </a:lnTo>
                  <a:lnTo>
                    <a:pt x="88590" y="21081"/>
                  </a:lnTo>
                  <a:lnTo>
                    <a:pt x="79731" y="36283"/>
                  </a:lnTo>
                  <a:lnTo>
                    <a:pt x="75704" y="57162"/>
                  </a:lnTo>
                  <a:lnTo>
                    <a:pt x="78120" y="84729"/>
                  </a:lnTo>
                  <a:lnTo>
                    <a:pt x="90201" y="120000"/>
                  </a:lnTo>
                  <a:lnTo>
                    <a:pt x="21744" y="120000"/>
                  </a:lnTo>
                  <a:lnTo>
                    <a:pt x="19328" y="116554"/>
                  </a:lnTo>
                  <a:lnTo>
                    <a:pt x="13691" y="106824"/>
                  </a:lnTo>
                  <a:lnTo>
                    <a:pt x="7248" y="92229"/>
                  </a:lnTo>
                  <a:lnTo>
                    <a:pt x="1610" y="74391"/>
                  </a:lnTo>
                  <a:lnTo>
                    <a:pt x="0" y="54932"/>
                  </a:lnTo>
                  <a:lnTo>
                    <a:pt x="4026" y="35067"/>
                  </a:lnTo>
                  <a:lnTo>
                    <a:pt x="16107" y="16216"/>
                  </a:lnTo>
                  <a:lnTo>
                    <a:pt x="38657" y="0"/>
                  </a:lnTo>
                  <a:lnTo>
                    <a:pt x="120000" y="81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95" name="Google Shape;3995;p32"/>
            <p:cNvSpPr/>
            <p:nvPr/>
          </p:nvSpPr>
          <p:spPr>
            <a:xfrm>
              <a:off x="6426200" y="5213350"/>
              <a:ext cx="20636" cy="85724"/>
            </a:xfrm>
            <a:custGeom>
              <a:rect b="b" l="l" r="r" t="t"/>
              <a:pathLst>
                <a:path extrusionOk="0" h="120000" w="120000">
                  <a:moveTo>
                    <a:pt x="120000" y="979"/>
                  </a:moveTo>
                  <a:lnTo>
                    <a:pt x="117096" y="1714"/>
                  </a:lnTo>
                  <a:lnTo>
                    <a:pt x="109354" y="5142"/>
                  </a:lnTo>
                  <a:lnTo>
                    <a:pt x="99677" y="11020"/>
                  </a:lnTo>
                  <a:lnTo>
                    <a:pt x="88064" y="21306"/>
                  </a:lnTo>
                  <a:lnTo>
                    <a:pt x="80322" y="36244"/>
                  </a:lnTo>
                  <a:lnTo>
                    <a:pt x="76451" y="57306"/>
                  </a:lnTo>
                  <a:lnTo>
                    <a:pt x="78387" y="84979"/>
                  </a:lnTo>
                  <a:lnTo>
                    <a:pt x="90000" y="120000"/>
                  </a:lnTo>
                  <a:lnTo>
                    <a:pt x="22258" y="120000"/>
                  </a:lnTo>
                  <a:lnTo>
                    <a:pt x="20322" y="116571"/>
                  </a:lnTo>
                  <a:lnTo>
                    <a:pt x="14516" y="106775"/>
                  </a:lnTo>
                  <a:lnTo>
                    <a:pt x="7741" y="92326"/>
                  </a:lnTo>
                  <a:lnTo>
                    <a:pt x="1935" y="74448"/>
                  </a:lnTo>
                  <a:lnTo>
                    <a:pt x="0" y="54857"/>
                  </a:lnTo>
                  <a:lnTo>
                    <a:pt x="3870" y="35020"/>
                  </a:lnTo>
                  <a:lnTo>
                    <a:pt x="16451" y="16408"/>
                  </a:lnTo>
                  <a:lnTo>
                    <a:pt x="38709" y="0"/>
                  </a:lnTo>
                  <a:lnTo>
                    <a:pt x="120000" y="97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96" name="Google Shape;3996;p32"/>
            <p:cNvSpPr/>
            <p:nvPr/>
          </p:nvSpPr>
          <p:spPr>
            <a:xfrm>
              <a:off x="6426200" y="5221287"/>
              <a:ext cx="17461" cy="68262"/>
            </a:xfrm>
            <a:custGeom>
              <a:rect b="b" l="l" r="r" t="t"/>
              <a:pathLst>
                <a:path extrusionOk="0" h="120000" w="120000">
                  <a:moveTo>
                    <a:pt x="119999" y="925"/>
                  </a:moveTo>
                  <a:lnTo>
                    <a:pt x="116363" y="1850"/>
                  </a:lnTo>
                  <a:lnTo>
                    <a:pt x="107878" y="4935"/>
                  </a:lnTo>
                  <a:lnTo>
                    <a:pt x="98181" y="11105"/>
                  </a:lnTo>
                  <a:lnTo>
                    <a:pt x="87272" y="21285"/>
                  </a:lnTo>
                  <a:lnTo>
                    <a:pt x="80000" y="36401"/>
                  </a:lnTo>
                  <a:lnTo>
                    <a:pt x="75151" y="57069"/>
                  </a:lnTo>
                  <a:lnTo>
                    <a:pt x="77575" y="84832"/>
                  </a:lnTo>
                  <a:lnTo>
                    <a:pt x="88484" y="120000"/>
                  </a:lnTo>
                  <a:lnTo>
                    <a:pt x="21818" y="120000"/>
                  </a:lnTo>
                  <a:lnTo>
                    <a:pt x="19393" y="116606"/>
                  </a:lnTo>
                  <a:lnTo>
                    <a:pt x="13333" y="106735"/>
                  </a:lnTo>
                  <a:lnTo>
                    <a:pt x="7272" y="92236"/>
                  </a:lnTo>
                  <a:lnTo>
                    <a:pt x="2424" y="74652"/>
                  </a:lnTo>
                  <a:lnTo>
                    <a:pt x="0" y="54910"/>
                  </a:lnTo>
                  <a:lnTo>
                    <a:pt x="4848" y="35167"/>
                  </a:lnTo>
                  <a:lnTo>
                    <a:pt x="16969" y="16041"/>
                  </a:lnTo>
                  <a:lnTo>
                    <a:pt x="38787" y="0"/>
                  </a:lnTo>
                  <a:lnTo>
                    <a:pt x="119999" y="925"/>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97" name="Google Shape;3997;p32"/>
            <p:cNvSpPr/>
            <p:nvPr/>
          </p:nvSpPr>
          <p:spPr>
            <a:xfrm>
              <a:off x="6427787" y="5230812"/>
              <a:ext cx="12699" cy="49211"/>
            </a:xfrm>
            <a:custGeom>
              <a:rect b="b" l="l" r="r" t="t"/>
              <a:pathLst>
                <a:path extrusionOk="0" h="120000" w="120000">
                  <a:moveTo>
                    <a:pt x="120000" y="836"/>
                  </a:moveTo>
                  <a:lnTo>
                    <a:pt x="116666" y="1672"/>
                  </a:lnTo>
                  <a:lnTo>
                    <a:pt x="110000" y="5017"/>
                  </a:lnTo>
                  <a:lnTo>
                    <a:pt x="98333" y="11289"/>
                  </a:lnTo>
                  <a:lnTo>
                    <a:pt x="88333" y="20905"/>
                  </a:lnTo>
                  <a:lnTo>
                    <a:pt x="80000" y="36376"/>
                  </a:lnTo>
                  <a:lnTo>
                    <a:pt x="76666" y="57282"/>
                  </a:lnTo>
                  <a:lnTo>
                    <a:pt x="78333" y="84878"/>
                  </a:lnTo>
                  <a:lnTo>
                    <a:pt x="90000" y="120000"/>
                  </a:lnTo>
                  <a:lnTo>
                    <a:pt x="21666" y="120000"/>
                  </a:lnTo>
                  <a:lnTo>
                    <a:pt x="20000" y="116655"/>
                  </a:lnTo>
                  <a:lnTo>
                    <a:pt x="13333" y="106620"/>
                  </a:lnTo>
                  <a:lnTo>
                    <a:pt x="6666" y="91986"/>
                  </a:lnTo>
                  <a:lnTo>
                    <a:pt x="1666" y="74425"/>
                  </a:lnTo>
                  <a:lnTo>
                    <a:pt x="0" y="54773"/>
                  </a:lnTo>
                  <a:lnTo>
                    <a:pt x="3333" y="35121"/>
                  </a:lnTo>
                  <a:lnTo>
                    <a:pt x="15000" y="16306"/>
                  </a:lnTo>
                  <a:lnTo>
                    <a:pt x="38333" y="0"/>
                  </a:lnTo>
                  <a:lnTo>
                    <a:pt x="120000" y="83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98" name="Google Shape;3998;p32"/>
            <p:cNvSpPr txBox="1"/>
            <p:nvPr/>
          </p:nvSpPr>
          <p:spPr>
            <a:xfrm>
              <a:off x="6261100" y="5218112"/>
              <a:ext cx="4762" cy="160337"/>
            </a:xfrm>
            <a:prstGeom prst="rect">
              <a:avLst/>
            </a:pr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99" name="Google Shape;3999;p32"/>
            <p:cNvSpPr/>
            <p:nvPr/>
          </p:nvSpPr>
          <p:spPr>
            <a:xfrm>
              <a:off x="6318250" y="5214937"/>
              <a:ext cx="61912" cy="74611"/>
            </a:xfrm>
            <a:custGeom>
              <a:rect b="b" l="l" r="r" t="t"/>
              <a:pathLst>
                <a:path extrusionOk="0" h="120000" w="120000">
                  <a:moveTo>
                    <a:pt x="11186" y="11196"/>
                  </a:moveTo>
                  <a:lnTo>
                    <a:pt x="10169" y="13779"/>
                  </a:lnTo>
                  <a:lnTo>
                    <a:pt x="7796" y="20382"/>
                  </a:lnTo>
                  <a:lnTo>
                    <a:pt x="5084" y="30717"/>
                  </a:lnTo>
                  <a:lnTo>
                    <a:pt x="2372" y="44497"/>
                  </a:lnTo>
                  <a:lnTo>
                    <a:pt x="338" y="60861"/>
                  </a:lnTo>
                  <a:lnTo>
                    <a:pt x="0" y="79234"/>
                  </a:lnTo>
                  <a:lnTo>
                    <a:pt x="2033" y="99043"/>
                  </a:lnTo>
                  <a:lnTo>
                    <a:pt x="7118" y="119999"/>
                  </a:lnTo>
                  <a:lnTo>
                    <a:pt x="7118" y="119138"/>
                  </a:lnTo>
                  <a:lnTo>
                    <a:pt x="7118" y="116267"/>
                  </a:lnTo>
                  <a:lnTo>
                    <a:pt x="7118" y="111961"/>
                  </a:lnTo>
                  <a:lnTo>
                    <a:pt x="7118" y="106794"/>
                  </a:lnTo>
                  <a:lnTo>
                    <a:pt x="7796" y="99904"/>
                  </a:lnTo>
                  <a:lnTo>
                    <a:pt x="9152" y="93014"/>
                  </a:lnTo>
                  <a:lnTo>
                    <a:pt x="10508" y="84976"/>
                  </a:lnTo>
                  <a:lnTo>
                    <a:pt x="12542" y="76650"/>
                  </a:lnTo>
                  <a:lnTo>
                    <a:pt x="15593" y="68612"/>
                  </a:lnTo>
                  <a:lnTo>
                    <a:pt x="19322" y="60574"/>
                  </a:lnTo>
                  <a:lnTo>
                    <a:pt x="23728" y="53110"/>
                  </a:lnTo>
                  <a:lnTo>
                    <a:pt x="29830" y="45933"/>
                  </a:lnTo>
                  <a:lnTo>
                    <a:pt x="36949" y="39904"/>
                  </a:lnTo>
                  <a:lnTo>
                    <a:pt x="45084" y="34736"/>
                  </a:lnTo>
                  <a:lnTo>
                    <a:pt x="55254" y="31291"/>
                  </a:lnTo>
                  <a:lnTo>
                    <a:pt x="66779" y="29282"/>
                  </a:lnTo>
                  <a:lnTo>
                    <a:pt x="67457" y="28708"/>
                  </a:lnTo>
                  <a:lnTo>
                    <a:pt x="69491" y="27559"/>
                  </a:lnTo>
                  <a:lnTo>
                    <a:pt x="72881" y="25263"/>
                  </a:lnTo>
                  <a:lnTo>
                    <a:pt x="78305" y="22392"/>
                  </a:lnTo>
                  <a:lnTo>
                    <a:pt x="85423" y="18947"/>
                  </a:lnTo>
                  <a:lnTo>
                    <a:pt x="94915" y="14928"/>
                  </a:lnTo>
                  <a:lnTo>
                    <a:pt x="106440" y="10047"/>
                  </a:lnTo>
                  <a:lnTo>
                    <a:pt x="119999" y="4880"/>
                  </a:lnTo>
                  <a:lnTo>
                    <a:pt x="119322" y="4593"/>
                  </a:lnTo>
                  <a:lnTo>
                    <a:pt x="117288" y="4306"/>
                  </a:lnTo>
                  <a:lnTo>
                    <a:pt x="114237" y="3732"/>
                  </a:lnTo>
                  <a:lnTo>
                    <a:pt x="109830" y="3157"/>
                  </a:lnTo>
                  <a:lnTo>
                    <a:pt x="104406" y="2296"/>
                  </a:lnTo>
                  <a:lnTo>
                    <a:pt x="98305" y="1722"/>
                  </a:lnTo>
                  <a:lnTo>
                    <a:pt x="91186" y="1148"/>
                  </a:lnTo>
                  <a:lnTo>
                    <a:pt x="83389" y="287"/>
                  </a:lnTo>
                  <a:lnTo>
                    <a:pt x="75254" y="0"/>
                  </a:lnTo>
                  <a:lnTo>
                    <a:pt x="66779" y="287"/>
                  </a:lnTo>
                  <a:lnTo>
                    <a:pt x="57627" y="861"/>
                  </a:lnTo>
                  <a:lnTo>
                    <a:pt x="48474" y="1722"/>
                  </a:lnTo>
                  <a:lnTo>
                    <a:pt x="38983" y="3157"/>
                  </a:lnTo>
                  <a:lnTo>
                    <a:pt x="29491" y="5167"/>
                  </a:lnTo>
                  <a:lnTo>
                    <a:pt x="20000" y="7751"/>
                  </a:lnTo>
                  <a:lnTo>
                    <a:pt x="11186" y="11196"/>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00" name="Google Shape;4000;p32"/>
            <p:cNvSpPr/>
            <p:nvPr/>
          </p:nvSpPr>
          <p:spPr>
            <a:xfrm>
              <a:off x="6230937" y="5270500"/>
              <a:ext cx="50799" cy="12699"/>
            </a:xfrm>
            <a:custGeom>
              <a:rect b="b" l="l" r="r" t="t"/>
              <a:pathLst>
                <a:path extrusionOk="0" h="120000" w="120000">
                  <a:moveTo>
                    <a:pt x="0" y="75949"/>
                  </a:moveTo>
                  <a:lnTo>
                    <a:pt x="0" y="74430"/>
                  </a:lnTo>
                  <a:lnTo>
                    <a:pt x="1241" y="69873"/>
                  </a:lnTo>
                  <a:lnTo>
                    <a:pt x="2482" y="63797"/>
                  </a:lnTo>
                  <a:lnTo>
                    <a:pt x="4551" y="54683"/>
                  </a:lnTo>
                  <a:lnTo>
                    <a:pt x="7448" y="45569"/>
                  </a:lnTo>
                  <a:lnTo>
                    <a:pt x="10758" y="36455"/>
                  </a:lnTo>
                  <a:lnTo>
                    <a:pt x="15310" y="27341"/>
                  </a:lnTo>
                  <a:lnTo>
                    <a:pt x="21103" y="18227"/>
                  </a:lnTo>
                  <a:lnTo>
                    <a:pt x="28551" y="9113"/>
                  </a:lnTo>
                  <a:lnTo>
                    <a:pt x="36413" y="3037"/>
                  </a:lnTo>
                  <a:lnTo>
                    <a:pt x="46344" y="0"/>
                  </a:lnTo>
                  <a:lnTo>
                    <a:pt x="57517" y="0"/>
                  </a:lnTo>
                  <a:lnTo>
                    <a:pt x="70344" y="3037"/>
                  </a:lnTo>
                  <a:lnTo>
                    <a:pt x="84827" y="12151"/>
                  </a:lnTo>
                  <a:lnTo>
                    <a:pt x="101379" y="24303"/>
                  </a:lnTo>
                  <a:lnTo>
                    <a:pt x="120000" y="42531"/>
                  </a:lnTo>
                  <a:lnTo>
                    <a:pt x="117103" y="68354"/>
                  </a:lnTo>
                  <a:lnTo>
                    <a:pt x="116275" y="66835"/>
                  </a:lnTo>
                  <a:lnTo>
                    <a:pt x="113379" y="63797"/>
                  </a:lnTo>
                  <a:lnTo>
                    <a:pt x="108827" y="59240"/>
                  </a:lnTo>
                  <a:lnTo>
                    <a:pt x="103034" y="53164"/>
                  </a:lnTo>
                  <a:lnTo>
                    <a:pt x="96000" y="47088"/>
                  </a:lnTo>
                  <a:lnTo>
                    <a:pt x="87724" y="41012"/>
                  </a:lnTo>
                  <a:lnTo>
                    <a:pt x="79034" y="36455"/>
                  </a:lnTo>
                  <a:lnTo>
                    <a:pt x="69103" y="33417"/>
                  </a:lnTo>
                  <a:lnTo>
                    <a:pt x="59586" y="31898"/>
                  </a:lnTo>
                  <a:lnTo>
                    <a:pt x="49655" y="31898"/>
                  </a:lnTo>
                  <a:lnTo>
                    <a:pt x="39724" y="34936"/>
                  </a:lnTo>
                  <a:lnTo>
                    <a:pt x="30620" y="42531"/>
                  </a:lnTo>
                  <a:lnTo>
                    <a:pt x="21517" y="54683"/>
                  </a:lnTo>
                  <a:lnTo>
                    <a:pt x="13241" y="69873"/>
                  </a:lnTo>
                  <a:lnTo>
                    <a:pt x="6206" y="92658"/>
                  </a:lnTo>
                  <a:lnTo>
                    <a:pt x="0" y="120000"/>
                  </a:lnTo>
                  <a:lnTo>
                    <a:pt x="0" y="7594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01" name="Google Shape;4001;p32"/>
            <p:cNvSpPr/>
            <p:nvPr/>
          </p:nvSpPr>
          <p:spPr>
            <a:xfrm>
              <a:off x="6230937" y="5237162"/>
              <a:ext cx="50799" cy="14287"/>
            </a:xfrm>
            <a:custGeom>
              <a:rect b="b" l="l" r="r" t="t"/>
              <a:pathLst>
                <a:path extrusionOk="0" h="120000" w="120000">
                  <a:moveTo>
                    <a:pt x="0" y="75949"/>
                  </a:moveTo>
                  <a:lnTo>
                    <a:pt x="0" y="74430"/>
                  </a:lnTo>
                  <a:lnTo>
                    <a:pt x="1241" y="69873"/>
                  </a:lnTo>
                  <a:lnTo>
                    <a:pt x="2482" y="63797"/>
                  </a:lnTo>
                  <a:lnTo>
                    <a:pt x="4551" y="54683"/>
                  </a:lnTo>
                  <a:lnTo>
                    <a:pt x="7448" y="45569"/>
                  </a:lnTo>
                  <a:lnTo>
                    <a:pt x="10758" y="36455"/>
                  </a:lnTo>
                  <a:lnTo>
                    <a:pt x="15310" y="25822"/>
                  </a:lnTo>
                  <a:lnTo>
                    <a:pt x="21103" y="16708"/>
                  </a:lnTo>
                  <a:lnTo>
                    <a:pt x="28551" y="9113"/>
                  </a:lnTo>
                  <a:lnTo>
                    <a:pt x="36413" y="3037"/>
                  </a:lnTo>
                  <a:lnTo>
                    <a:pt x="46344" y="0"/>
                  </a:lnTo>
                  <a:lnTo>
                    <a:pt x="57517" y="0"/>
                  </a:lnTo>
                  <a:lnTo>
                    <a:pt x="70344" y="3037"/>
                  </a:lnTo>
                  <a:lnTo>
                    <a:pt x="84827" y="10632"/>
                  </a:lnTo>
                  <a:lnTo>
                    <a:pt x="101379" y="24303"/>
                  </a:lnTo>
                  <a:lnTo>
                    <a:pt x="120000" y="42531"/>
                  </a:lnTo>
                  <a:lnTo>
                    <a:pt x="117103" y="66835"/>
                  </a:lnTo>
                  <a:lnTo>
                    <a:pt x="116275" y="65316"/>
                  </a:lnTo>
                  <a:lnTo>
                    <a:pt x="113379" y="62278"/>
                  </a:lnTo>
                  <a:lnTo>
                    <a:pt x="108827" y="57721"/>
                  </a:lnTo>
                  <a:lnTo>
                    <a:pt x="103034" y="51645"/>
                  </a:lnTo>
                  <a:lnTo>
                    <a:pt x="96000" y="47088"/>
                  </a:lnTo>
                  <a:lnTo>
                    <a:pt x="87724" y="41012"/>
                  </a:lnTo>
                  <a:lnTo>
                    <a:pt x="79034" y="36455"/>
                  </a:lnTo>
                  <a:lnTo>
                    <a:pt x="69103" y="31898"/>
                  </a:lnTo>
                  <a:lnTo>
                    <a:pt x="59586" y="30379"/>
                  </a:lnTo>
                  <a:lnTo>
                    <a:pt x="49655" y="31898"/>
                  </a:lnTo>
                  <a:lnTo>
                    <a:pt x="39724" y="34936"/>
                  </a:lnTo>
                  <a:lnTo>
                    <a:pt x="30620" y="42531"/>
                  </a:lnTo>
                  <a:lnTo>
                    <a:pt x="21517" y="54683"/>
                  </a:lnTo>
                  <a:lnTo>
                    <a:pt x="13241" y="69873"/>
                  </a:lnTo>
                  <a:lnTo>
                    <a:pt x="6206" y="92658"/>
                  </a:lnTo>
                  <a:lnTo>
                    <a:pt x="0" y="120000"/>
                  </a:lnTo>
                  <a:lnTo>
                    <a:pt x="0" y="75949"/>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02" name="Google Shape;4002;p32"/>
            <p:cNvSpPr/>
            <p:nvPr/>
          </p:nvSpPr>
          <p:spPr>
            <a:xfrm>
              <a:off x="6278562" y="5221287"/>
              <a:ext cx="82550" cy="152399"/>
            </a:xfrm>
            <a:custGeom>
              <a:rect b="b" l="l" r="r" t="t"/>
              <a:pathLst>
                <a:path extrusionOk="0" h="120000" w="120000">
                  <a:moveTo>
                    <a:pt x="0" y="0"/>
                  </a:moveTo>
                  <a:lnTo>
                    <a:pt x="0" y="116129"/>
                  </a:lnTo>
                  <a:lnTo>
                    <a:pt x="36332" y="120000"/>
                  </a:lnTo>
                  <a:lnTo>
                    <a:pt x="34797" y="104377"/>
                  </a:lnTo>
                  <a:lnTo>
                    <a:pt x="120000" y="111428"/>
                  </a:lnTo>
                  <a:lnTo>
                    <a:pt x="118464" y="105207"/>
                  </a:lnTo>
                  <a:lnTo>
                    <a:pt x="59360" y="101198"/>
                  </a:lnTo>
                  <a:lnTo>
                    <a:pt x="57825" y="87788"/>
                  </a:lnTo>
                  <a:lnTo>
                    <a:pt x="17398" y="87788"/>
                  </a:lnTo>
                  <a:lnTo>
                    <a:pt x="16375" y="86129"/>
                  </a:lnTo>
                  <a:lnTo>
                    <a:pt x="13560" y="81152"/>
                  </a:lnTo>
                  <a:lnTo>
                    <a:pt x="9978" y="73271"/>
                  </a:lnTo>
                  <a:lnTo>
                    <a:pt x="6396" y="62903"/>
                  </a:lnTo>
                  <a:lnTo>
                    <a:pt x="3582" y="50460"/>
                  </a:lnTo>
                  <a:lnTo>
                    <a:pt x="2558" y="36221"/>
                  </a:lnTo>
                  <a:lnTo>
                    <a:pt x="4861" y="20599"/>
                  </a:lnTo>
                  <a:lnTo>
                    <a:pt x="10234" y="4009"/>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03" name="Google Shape;4003;p32"/>
            <p:cNvSpPr/>
            <p:nvPr/>
          </p:nvSpPr>
          <p:spPr>
            <a:xfrm>
              <a:off x="6319837" y="5186362"/>
              <a:ext cx="106362" cy="20636"/>
            </a:xfrm>
            <a:custGeom>
              <a:rect b="b" l="l" r="r" t="t"/>
              <a:pathLst>
                <a:path extrusionOk="0" h="120000" w="120000">
                  <a:moveTo>
                    <a:pt x="0" y="120000"/>
                  </a:moveTo>
                  <a:lnTo>
                    <a:pt x="596" y="118983"/>
                  </a:lnTo>
                  <a:lnTo>
                    <a:pt x="2781" y="114915"/>
                  </a:lnTo>
                  <a:lnTo>
                    <a:pt x="5761" y="109830"/>
                  </a:lnTo>
                  <a:lnTo>
                    <a:pt x="9933" y="102711"/>
                  </a:lnTo>
                  <a:lnTo>
                    <a:pt x="15298" y="94576"/>
                  </a:lnTo>
                  <a:lnTo>
                    <a:pt x="21258" y="86440"/>
                  </a:lnTo>
                  <a:lnTo>
                    <a:pt x="28410" y="77288"/>
                  </a:lnTo>
                  <a:lnTo>
                    <a:pt x="35960" y="70169"/>
                  </a:lnTo>
                  <a:lnTo>
                    <a:pt x="44503" y="63050"/>
                  </a:lnTo>
                  <a:lnTo>
                    <a:pt x="53642" y="57966"/>
                  </a:lnTo>
                  <a:lnTo>
                    <a:pt x="63377" y="53898"/>
                  </a:lnTo>
                  <a:lnTo>
                    <a:pt x="73311" y="52881"/>
                  </a:lnTo>
                  <a:lnTo>
                    <a:pt x="83841" y="53898"/>
                  </a:lnTo>
                  <a:lnTo>
                    <a:pt x="94569" y="58983"/>
                  </a:lnTo>
                  <a:lnTo>
                    <a:pt x="105496" y="67118"/>
                  </a:lnTo>
                  <a:lnTo>
                    <a:pt x="116622" y="79322"/>
                  </a:lnTo>
                  <a:lnTo>
                    <a:pt x="120000" y="0"/>
                  </a:lnTo>
                  <a:lnTo>
                    <a:pt x="119205" y="0"/>
                  </a:lnTo>
                  <a:lnTo>
                    <a:pt x="116622" y="0"/>
                  </a:lnTo>
                  <a:lnTo>
                    <a:pt x="112450" y="0"/>
                  </a:lnTo>
                  <a:lnTo>
                    <a:pt x="107284" y="1016"/>
                  </a:lnTo>
                  <a:lnTo>
                    <a:pt x="100728" y="2033"/>
                  </a:lnTo>
                  <a:lnTo>
                    <a:pt x="93377" y="3050"/>
                  </a:lnTo>
                  <a:lnTo>
                    <a:pt x="85033" y="6101"/>
                  </a:lnTo>
                  <a:lnTo>
                    <a:pt x="76092" y="8135"/>
                  </a:lnTo>
                  <a:lnTo>
                    <a:pt x="66556" y="12203"/>
                  </a:lnTo>
                  <a:lnTo>
                    <a:pt x="56622" y="16271"/>
                  </a:lnTo>
                  <a:lnTo>
                    <a:pt x="46688" y="21355"/>
                  </a:lnTo>
                  <a:lnTo>
                    <a:pt x="36953" y="28474"/>
                  </a:lnTo>
                  <a:lnTo>
                    <a:pt x="27019" y="36610"/>
                  </a:lnTo>
                  <a:lnTo>
                    <a:pt x="17483" y="45762"/>
                  </a:lnTo>
                  <a:lnTo>
                    <a:pt x="8344" y="55932"/>
                  </a:lnTo>
                  <a:lnTo>
                    <a:pt x="0" y="68135"/>
                  </a:lnTo>
                  <a:lnTo>
                    <a:pt x="0" y="12000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04" name="Google Shape;4004;p32"/>
            <p:cNvSpPr/>
            <p:nvPr/>
          </p:nvSpPr>
          <p:spPr>
            <a:xfrm>
              <a:off x="6257925" y="5376862"/>
              <a:ext cx="179386" cy="60324"/>
            </a:xfrm>
            <a:custGeom>
              <a:rect b="b" l="l" r="r" t="t"/>
              <a:pathLst>
                <a:path extrusionOk="0" h="120000" w="120000">
                  <a:moveTo>
                    <a:pt x="50737" y="116083"/>
                  </a:moveTo>
                  <a:lnTo>
                    <a:pt x="50973" y="115727"/>
                  </a:lnTo>
                  <a:lnTo>
                    <a:pt x="51681" y="115014"/>
                  </a:lnTo>
                  <a:lnTo>
                    <a:pt x="52743" y="113590"/>
                  </a:lnTo>
                  <a:lnTo>
                    <a:pt x="54159" y="111810"/>
                  </a:lnTo>
                  <a:lnTo>
                    <a:pt x="55929" y="109673"/>
                  </a:lnTo>
                  <a:lnTo>
                    <a:pt x="57935" y="107181"/>
                  </a:lnTo>
                  <a:lnTo>
                    <a:pt x="60058" y="103620"/>
                  </a:lnTo>
                  <a:lnTo>
                    <a:pt x="62300" y="100415"/>
                  </a:lnTo>
                  <a:lnTo>
                    <a:pt x="64778" y="96854"/>
                  </a:lnTo>
                  <a:lnTo>
                    <a:pt x="67020" y="92581"/>
                  </a:lnTo>
                  <a:lnTo>
                    <a:pt x="69262" y="88308"/>
                  </a:lnTo>
                  <a:lnTo>
                    <a:pt x="71504" y="83679"/>
                  </a:lnTo>
                  <a:lnTo>
                    <a:pt x="73510" y="79050"/>
                  </a:lnTo>
                  <a:lnTo>
                    <a:pt x="75280" y="74065"/>
                  </a:lnTo>
                  <a:lnTo>
                    <a:pt x="76814" y="68724"/>
                  </a:lnTo>
                  <a:lnTo>
                    <a:pt x="78112" y="63738"/>
                  </a:lnTo>
                  <a:lnTo>
                    <a:pt x="0" y="6053"/>
                  </a:lnTo>
                  <a:lnTo>
                    <a:pt x="6017" y="0"/>
                  </a:lnTo>
                  <a:lnTo>
                    <a:pt x="120000" y="84391"/>
                  </a:lnTo>
                  <a:lnTo>
                    <a:pt x="115280" y="92581"/>
                  </a:lnTo>
                  <a:lnTo>
                    <a:pt x="82359" y="66943"/>
                  </a:lnTo>
                  <a:lnTo>
                    <a:pt x="82241" y="67299"/>
                  </a:lnTo>
                  <a:lnTo>
                    <a:pt x="82005" y="68367"/>
                  </a:lnTo>
                  <a:lnTo>
                    <a:pt x="81533" y="69792"/>
                  </a:lnTo>
                  <a:lnTo>
                    <a:pt x="80825" y="71928"/>
                  </a:lnTo>
                  <a:lnTo>
                    <a:pt x="80000" y="75133"/>
                  </a:lnTo>
                  <a:lnTo>
                    <a:pt x="78820" y="77982"/>
                  </a:lnTo>
                  <a:lnTo>
                    <a:pt x="77522" y="81543"/>
                  </a:lnTo>
                  <a:lnTo>
                    <a:pt x="75752" y="85103"/>
                  </a:lnTo>
                  <a:lnTo>
                    <a:pt x="73864" y="89020"/>
                  </a:lnTo>
                  <a:lnTo>
                    <a:pt x="71858" y="93649"/>
                  </a:lnTo>
                  <a:lnTo>
                    <a:pt x="69262" y="97922"/>
                  </a:lnTo>
                  <a:lnTo>
                    <a:pt x="66666" y="102195"/>
                  </a:lnTo>
                  <a:lnTo>
                    <a:pt x="63716" y="107181"/>
                  </a:lnTo>
                  <a:lnTo>
                    <a:pt x="60294" y="111454"/>
                  </a:lnTo>
                  <a:lnTo>
                    <a:pt x="56637" y="115727"/>
                  </a:lnTo>
                  <a:lnTo>
                    <a:pt x="52743" y="120000"/>
                  </a:lnTo>
                  <a:lnTo>
                    <a:pt x="50737" y="116083"/>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05" name="Google Shape;4005;p32"/>
            <p:cNvSpPr/>
            <p:nvPr/>
          </p:nvSpPr>
          <p:spPr>
            <a:xfrm>
              <a:off x="6219825" y="5392737"/>
              <a:ext cx="184149" cy="53974"/>
            </a:xfrm>
            <a:custGeom>
              <a:rect b="b" l="l" r="r" t="t"/>
              <a:pathLst>
                <a:path extrusionOk="0" h="120000" w="120000">
                  <a:moveTo>
                    <a:pt x="0" y="0"/>
                  </a:moveTo>
                  <a:lnTo>
                    <a:pt x="117335" y="120000"/>
                  </a:lnTo>
                  <a:lnTo>
                    <a:pt x="120000" y="120000"/>
                  </a:lnTo>
                  <a:lnTo>
                    <a:pt x="3590" y="0"/>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06" name="Google Shape;4006;p32"/>
            <p:cNvSpPr/>
            <p:nvPr/>
          </p:nvSpPr>
          <p:spPr>
            <a:xfrm>
              <a:off x="6251575" y="5386387"/>
              <a:ext cx="179386" cy="47625"/>
            </a:xfrm>
            <a:custGeom>
              <a:rect b="b" l="l" r="r" t="t"/>
              <a:pathLst>
                <a:path extrusionOk="0" h="120000" w="120000">
                  <a:moveTo>
                    <a:pt x="0" y="444"/>
                  </a:moveTo>
                  <a:lnTo>
                    <a:pt x="117419" y="120000"/>
                  </a:lnTo>
                  <a:lnTo>
                    <a:pt x="120000" y="119555"/>
                  </a:lnTo>
                  <a:lnTo>
                    <a:pt x="3636" y="0"/>
                  </a:lnTo>
                  <a:lnTo>
                    <a:pt x="0" y="444"/>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07" name="Google Shape;4007;p32"/>
            <p:cNvSpPr/>
            <p:nvPr/>
          </p:nvSpPr>
          <p:spPr>
            <a:xfrm>
              <a:off x="6237287" y="5387975"/>
              <a:ext cx="180975" cy="52387"/>
            </a:xfrm>
            <a:custGeom>
              <a:rect b="b" l="l" r="r" t="t"/>
              <a:pathLst>
                <a:path extrusionOk="0" h="120000" w="120000">
                  <a:moveTo>
                    <a:pt x="0" y="0"/>
                  </a:moveTo>
                  <a:lnTo>
                    <a:pt x="117782" y="120000"/>
                  </a:lnTo>
                  <a:lnTo>
                    <a:pt x="120000" y="117190"/>
                  </a:lnTo>
                  <a:lnTo>
                    <a:pt x="3501" y="0"/>
                  </a:lnTo>
                  <a:lnTo>
                    <a:pt x="0" y="0"/>
                  </a:lnTo>
                  <a:close/>
                </a:path>
              </a:pathLst>
            </a:custGeom>
            <a:solidFill>
              <a:srgbClr val="DDDD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4008" name="Google Shape;4008;p32"/>
          <p:cNvGrpSpPr/>
          <p:nvPr/>
        </p:nvGrpSpPr>
        <p:grpSpPr>
          <a:xfrm>
            <a:off x="5395912" y="3130550"/>
            <a:ext cx="304800" cy="363537"/>
            <a:chOff x="7104061" y="5305425"/>
            <a:chExt cx="273050" cy="341312"/>
          </a:xfrm>
        </p:grpSpPr>
        <p:sp>
          <p:nvSpPr>
            <p:cNvPr id="4009" name="Google Shape;4009;p32"/>
            <p:cNvSpPr/>
            <p:nvPr/>
          </p:nvSpPr>
          <p:spPr>
            <a:xfrm>
              <a:off x="7143750" y="5394325"/>
              <a:ext cx="233361" cy="2524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10" name="Google Shape;4010;p32"/>
            <p:cNvSpPr/>
            <p:nvPr/>
          </p:nvSpPr>
          <p:spPr>
            <a:xfrm>
              <a:off x="7145336" y="5394325"/>
              <a:ext cx="231775" cy="252412"/>
            </a:xfrm>
            <a:custGeom>
              <a:rect b="b" l="l" r="r" t="t"/>
              <a:pathLst>
                <a:path extrusionOk="0" h="120000" w="120000">
                  <a:moveTo>
                    <a:pt x="41246" y="0"/>
                  </a:moveTo>
                  <a:lnTo>
                    <a:pt x="41372" y="0"/>
                  </a:lnTo>
                  <a:lnTo>
                    <a:pt x="41752" y="0"/>
                  </a:lnTo>
                  <a:lnTo>
                    <a:pt x="42323" y="0"/>
                  </a:lnTo>
                  <a:lnTo>
                    <a:pt x="43210" y="0"/>
                  </a:lnTo>
                  <a:lnTo>
                    <a:pt x="44287" y="63"/>
                  </a:lnTo>
                  <a:lnTo>
                    <a:pt x="45617" y="63"/>
                  </a:lnTo>
                  <a:lnTo>
                    <a:pt x="47011" y="189"/>
                  </a:lnTo>
                  <a:lnTo>
                    <a:pt x="48722" y="252"/>
                  </a:lnTo>
                  <a:lnTo>
                    <a:pt x="50623" y="378"/>
                  </a:lnTo>
                  <a:lnTo>
                    <a:pt x="52650" y="504"/>
                  </a:lnTo>
                  <a:lnTo>
                    <a:pt x="54804" y="630"/>
                  </a:lnTo>
                  <a:lnTo>
                    <a:pt x="57148" y="819"/>
                  </a:lnTo>
                  <a:lnTo>
                    <a:pt x="59619" y="1071"/>
                  </a:lnTo>
                  <a:lnTo>
                    <a:pt x="62217" y="1323"/>
                  </a:lnTo>
                  <a:lnTo>
                    <a:pt x="64941" y="1638"/>
                  </a:lnTo>
                  <a:lnTo>
                    <a:pt x="67793" y="2016"/>
                  </a:lnTo>
                  <a:lnTo>
                    <a:pt x="70707" y="2394"/>
                  </a:lnTo>
                  <a:lnTo>
                    <a:pt x="73748" y="2899"/>
                  </a:lnTo>
                  <a:lnTo>
                    <a:pt x="76853" y="3466"/>
                  </a:lnTo>
                  <a:lnTo>
                    <a:pt x="80021" y="3970"/>
                  </a:lnTo>
                  <a:lnTo>
                    <a:pt x="83315" y="4600"/>
                  </a:lnTo>
                  <a:lnTo>
                    <a:pt x="86546" y="5357"/>
                  </a:lnTo>
                  <a:lnTo>
                    <a:pt x="89841" y="6113"/>
                  </a:lnTo>
                  <a:lnTo>
                    <a:pt x="93262" y="6995"/>
                  </a:lnTo>
                  <a:lnTo>
                    <a:pt x="96620" y="7878"/>
                  </a:lnTo>
                  <a:lnTo>
                    <a:pt x="100042" y="8886"/>
                  </a:lnTo>
                  <a:lnTo>
                    <a:pt x="103400" y="10021"/>
                  </a:lnTo>
                  <a:lnTo>
                    <a:pt x="106758" y="11155"/>
                  </a:lnTo>
                  <a:lnTo>
                    <a:pt x="110179" y="12415"/>
                  </a:lnTo>
                  <a:lnTo>
                    <a:pt x="113474" y="13739"/>
                  </a:lnTo>
                  <a:lnTo>
                    <a:pt x="116768" y="15189"/>
                  </a:lnTo>
                  <a:lnTo>
                    <a:pt x="120000" y="16764"/>
                  </a:lnTo>
                  <a:lnTo>
                    <a:pt x="109545" y="71785"/>
                  </a:lnTo>
                  <a:lnTo>
                    <a:pt x="109799" y="71848"/>
                  </a:lnTo>
                  <a:lnTo>
                    <a:pt x="110369" y="72226"/>
                  </a:lnTo>
                  <a:lnTo>
                    <a:pt x="111193" y="72857"/>
                  </a:lnTo>
                  <a:lnTo>
                    <a:pt x="112016" y="73928"/>
                  </a:lnTo>
                  <a:lnTo>
                    <a:pt x="112650" y="75567"/>
                  </a:lnTo>
                  <a:lnTo>
                    <a:pt x="112840" y="77773"/>
                  </a:lnTo>
                  <a:lnTo>
                    <a:pt x="112587" y="80735"/>
                  </a:lnTo>
                  <a:lnTo>
                    <a:pt x="111510" y="84516"/>
                  </a:lnTo>
                  <a:lnTo>
                    <a:pt x="93262" y="111239"/>
                  </a:lnTo>
                  <a:lnTo>
                    <a:pt x="90728" y="111239"/>
                  </a:lnTo>
                  <a:lnTo>
                    <a:pt x="83885" y="120000"/>
                  </a:lnTo>
                  <a:lnTo>
                    <a:pt x="83759" y="120000"/>
                  </a:lnTo>
                  <a:lnTo>
                    <a:pt x="83315" y="119936"/>
                  </a:lnTo>
                  <a:lnTo>
                    <a:pt x="82618" y="119873"/>
                  </a:lnTo>
                  <a:lnTo>
                    <a:pt x="81731" y="119747"/>
                  </a:lnTo>
                  <a:lnTo>
                    <a:pt x="80464" y="119558"/>
                  </a:lnTo>
                  <a:lnTo>
                    <a:pt x="79134" y="119369"/>
                  </a:lnTo>
                  <a:lnTo>
                    <a:pt x="77486" y="119180"/>
                  </a:lnTo>
                  <a:lnTo>
                    <a:pt x="75649" y="118928"/>
                  </a:lnTo>
                  <a:lnTo>
                    <a:pt x="73621" y="118550"/>
                  </a:lnTo>
                  <a:lnTo>
                    <a:pt x="71467" y="118235"/>
                  </a:lnTo>
                  <a:lnTo>
                    <a:pt x="69123" y="117794"/>
                  </a:lnTo>
                  <a:lnTo>
                    <a:pt x="66525" y="117352"/>
                  </a:lnTo>
                  <a:lnTo>
                    <a:pt x="63864" y="116848"/>
                  </a:lnTo>
                  <a:lnTo>
                    <a:pt x="61077" y="116281"/>
                  </a:lnTo>
                  <a:lnTo>
                    <a:pt x="58162" y="115651"/>
                  </a:lnTo>
                  <a:lnTo>
                    <a:pt x="55121" y="114957"/>
                  </a:lnTo>
                  <a:lnTo>
                    <a:pt x="51953" y="114264"/>
                  </a:lnTo>
                  <a:lnTo>
                    <a:pt x="48722" y="113445"/>
                  </a:lnTo>
                  <a:lnTo>
                    <a:pt x="45427" y="112563"/>
                  </a:lnTo>
                  <a:lnTo>
                    <a:pt x="42069" y="111680"/>
                  </a:lnTo>
                  <a:lnTo>
                    <a:pt x="38648" y="110609"/>
                  </a:lnTo>
                  <a:lnTo>
                    <a:pt x="35163" y="109537"/>
                  </a:lnTo>
                  <a:lnTo>
                    <a:pt x="31742" y="108403"/>
                  </a:lnTo>
                  <a:lnTo>
                    <a:pt x="28194" y="107205"/>
                  </a:lnTo>
                  <a:lnTo>
                    <a:pt x="24709" y="105945"/>
                  </a:lnTo>
                  <a:lnTo>
                    <a:pt x="21161" y="104558"/>
                  </a:lnTo>
                  <a:lnTo>
                    <a:pt x="17740" y="103109"/>
                  </a:lnTo>
                  <a:lnTo>
                    <a:pt x="14255" y="101533"/>
                  </a:lnTo>
                  <a:lnTo>
                    <a:pt x="10897" y="99894"/>
                  </a:lnTo>
                  <a:lnTo>
                    <a:pt x="7539" y="98256"/>
                  </a:lnTo>
                  <a:lnTo>
                    <a:pt x="4244" y="96428"/>
                  </a:lnTo>
                  <a:lnTo>
                    <a:pt x="1077" y="94537"/>
                  </a:lnTo>
                  <a:lnTo>
                    <a:pt x="1013" y="94222"/>
                  </a:lnTo>
                  <a:lnTo>
                    <a:pt x="760" y="93277"/>
                  </a:lnTo>
                  <a:lnTo>
                    <a:pt x="506" y="91827"/>
                  </a:lnTo>
                  <a:lnTo>
                    <a:pt x="253" y="90126"/>
                  </a:lnTo>
                  <a:lnTo>
                    <a:pt x="0" y="88298"/>
                  </a:lnTo>
                  <a:lnTo>
                    <a:pt x="0" y="86344"/>
                  </a:lnTo>
                  <a:lnTo>
                    <a:pt x="253" y="84642"/>
                  </a:lnTo>
                  <a:lnTo>
                    <a:pt x="760" y="83130"/>
                  </a:lnTo>
                  <a:lnTo>
                    <a:pt x="24582" y="60819"/>
                  </a:lnTo>
                  <a:lnTo>
                    <a:pt x="24519" y="60567"/>
                  </a:lnTo>
                  <a:lnTo>
                    <a:pt x="24456" y="60000"/>
                  </a:lnTo>
                  <a:lnTo>
                    <a:pt x="24456" y="58991"/>
                  </a:lnTo>
                  <a:lnTo>
                    <a:pt x="24709" y="57794"/>
                  </a:lnTo>
                  <a:lnTo>
                    <a:pt x="25153" y="56281"/>
                  </a:lnTo>
                  <a:lnTo>
                    <a:pt x="26103" y="54705"/>
                  </a:lnTo>
                  <a:lnTo>
                    <a:pt x="27560" y="53004"/>
                  </a:lnTo>
                  <a:lnTo>
                    <a:pt x="29651" y="51302"/>
                  </a:lnTo>
                  <a:lnTo>
                    <a:pt x="41246" y="0"/>
                  </a:lnTo>
                  <a:close/>
                </a:path>
              </a:pathLst>
            </a:custGeom>
            <a:solidFill>
              <a:schemeClr val="folHlink"/>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11" name="Google Shape;4011;p32"/>
            <p:cNvSpPr/>
            <p:nvPr/>
          </p:nvSpPr>
          <p:spPr>
            <a:xfrm>
              <a:off x="7173911" y="5554662"/>
              <a:ext cx="134936" cy="42861"/>
            </a:xfrm>
            <a:custGeom>
              <a:rect b="b" l="l" r="r" t="t"/>
              <a:pathLst>
                <a:path extrusionOk="0" h="120000" w="120000">
                  <a:moveTo>
                    <a:pt x="4339" y="0"/>
                  </a:moveTo>
                  <a:lnTo>
                    <a:pt x="120000" y="100422"/>
                  </a:lnTo>
                  <a:lnTo>
                    <a:pt x="116202" y="120000"/>
                  </a:lnTo>
                  <a:lnTo>
                    <a:pt x="0" y="13051"/>
                  </a:lnTo>
                  <a:lnTo>
                    <a:pt x="4339"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12" name="Google Shape;4012;p32"/>
            <p:cNvSpPr/>
            <p:nvPr/>
          </p:nvSpPr>
          <p:spPr>
            <a:xfrm>
              <a:off x="7151686" y="5573712"/>
              <a:ext cx="157162" cy="66674"/>
            </a:xfrm>
            <a:custGeom>
              <a:rect b="b" l="l" r="r" t="t"/>
              <a:pathLst>
                <a:path extrusionOk="0" h="120000" w="120000">
                  <a:moveTo>
                    <a:pt x="119906" y="92910"/>
                  </a:moveTo>
                  <a:lnTo>
                    <a:pt x="119719" y="92910"/>
                  </a:lnTo>
                  <a:lnTo>
                    <a:pt x="119066" y="92673"/>
                  </a:lnTo>
                  <a:lnTo>
                    <a:pt x="118038" y="92435"/>
                  </a:lnTo>
                  <a:lnTo>
                    <a:pt x="116731" y="91960"/>
                  </a:lnTo>
                  <a:lnTo>
                    <a:pt x="115050" y="91485"/>
                  </a:lnTo>
                  <a:lnTo>
                    <a:pt x="112902" y="90772"/>
                  </a:lnTo>
                  <a:lnTo>
                    <a:pt x="110474" y="89821"/>
                  </a:lnTo>
                  <a:lnTo>
                    <a:pt x="107859" y="88871"/>
                  </a:lnTo>
                  <a:lnTo>
                    <a:pt x="104964" y="87683"/>
                  </a:lnTo>
                  <a:lnTo>
                    <a:pt x="101696" y="86019"/>
                  </a:lnTo>
                  <a:lnTo>
                    <a:pt x="98241" y="84356"/>
                  </a:lnTo>
                  <a:lnTo>
                    <a:pt x="94599" y="82930"/>
                  </a:lnTo>
                  <a:lnTo>
                    <a:pt x="90677" y="80792"/>
                  </a:lnTo>
                  <a:lnTo>
                    <a:pt x="86474" y="78891"/>
                  </a:lnTo>
                  <a:lnTo>
                    <a:pt x="82272" y="76514"/>
                  </a:lnTo>
                  <a:lnTo>
                    <a:pt x="77883" y="73900"/>
                  </a:lnTo>
                  <a:lnTo>
                    <a:pt x="73307" y="71049"/>
                  </a:lnTo>
                  <a:lnTo>
                    <a:pt x="68638" y="68198"/>
                  </a:lnTo>
                  <a:lnTo>
                    <a:pt x="63875" y="64871"/>
                  </a:lnTo>
                  <a:lnTo>
                    <a:pt x="59019" y="61544"/>
                  </a:lnTo>
                  <a:lnTo>
                    <a:pt x="54070" y="57980"/>
                  </a:lnTo>
                  <a:lnTo>
                    <a:pt x="49120" y="54178"/>
                  </a:lnTo>
                  <a:lnTo>
                    <a:pt x="44077" y="49663"/>
                  </a:lnTo>
                  <a:lnTo>
                    <a:pt x="39128" y="45386"/>
                  </a:lnTo>
                  <a:lnTo>
                    <a:pt x="33992" y="40633"/>
                  </a:lnTo>
                  <a:lnTo>
                    <a:pt x="29042" y="35643"/>
                  </a:lnTo>
                  <a:lnTo>
                    <a:pt x="24186" y="30415"/>
                  </a:lnTo>
                  <a:lnTo>
                    <a:pt x="19237" y="24950"/>
                  </a:lnTo>
                  <a:lnTo>
                    <a:pt x="14474" y="19247"/>
                  </a:lnTo>
                  <a:lnTo>
                    <a:pt x="9712" y="13069"/>
                  </a:lnTo>
                  <a:lnTo>
                    <a:pt x="5136" y="6653"/>
                  </a:lnTo>
                  <a:lnTo>
                    <a:pt x="653" y="0"/>
                  </a:lnTo>
                  <a:lnTo>
                    <a:pt x="560" y="950"/>
                  </a:lnTo>
                  <a:lnTo>
                    <a:pt x="373" y="3564"/>
                  </a:lnTo>
                  <a:lnTo>
                    <a:pt x="186" y="7603"/>
                  </a:lnTo>
                  <a:lnTo>
                    <a:pt x="0" y="12594"/>
                  </a:lnTo>
                  <a:lnTo>
                    <a:pt x="0" y="18059"/>
                  </a:lnTo>
                  <a:lnTo>
                    <a:pt x="186" y="23287"/>
                  </a:lnTo>
                  <a:lnTo>
                    <a:pt x="747" y="28514"/>
                  </a:lnTo>
                  <a:lnTo>
                    <a:pt x="1680" y="32554"/>
                  </a:lnTo>
                  <a:lnTo>
                    <a:pt x="1774" y="33029"/>
                  </a:lnTo>
                  <a:lnTo>
                    <a:pt x="2054" y="33504"/>
                  </a:lnTo>
                  <a:lnTo>
                    <a:pt x="2614" y="34217"/>
                  </a:lnTo>
                  <a:lnTo>
                    <a:pt x="3455" y="35168"/>
                  </a:lnTo>
                  <a:lnTo>
                    <a:pt x="4389" y="36831"/>
                  </a:lnTo>
                  <a:lnTo>
                    <a:pt x="5509" y="38495"/>
                  </a:lnTo>
                  <a:lnTo>
                    <a:pt x="7003" y="40396"/>
                  </a:lnTo>
                  <a:lnTo>
                    <a:pt x="8591" y="42772"/>
                  </a:lnTo>
                  <a:lnTo>
                    <a:pt x="10459" y="45148"/>
                  </a:lnTo>
                  <a:lnTo>
                    <a:pt x="12513" y="47524"/>
                  </a:lnTo>
                  <a:lnTo>
                    <a:pt x="14848" y="50376"/>
                  </a:lnTo>
                  <a:lnTo>
                    <a:pt x="17369" y="53465"/>
                  </a:lnTo>
                  <a:lnTo>
                    <a:pt x="20077" y="56554"/>
                  </a:lnTo>
                  <a:lnTo>
                    <a:pt x="23066" y="59881"/>
                  </a:lnTo>
                  <a:lnTo>
                    <a:pt x="26241" y="63445"/>
                  </a:lnTo>
                  <a:lnTo>
                    <a:pt x="29696" y="66772"/>
                  </a:lnTo>
                  <a:lnTo>
                    <a:pt x="33431" y="70336"/>
                  </a:lnTo>
                  <a:lnTo>
                    <a:pt x="37260" y="73900"/>
                  </a:lnTo>
                  <a:lnTo>
                    <a:pt x="41369" y="77465"/>
                  </a:lnTo>
                  <a:lnTo>
                    <a:pt x="45852" y="81029"/>
                  </a:lnTo>
                  <a:lnTo>
                    <a:pt x="50428" y="84831"/>
                  </a:lnTo>
                  <a:lnTo>
                    <a:pt x="55284" y="88396"/>
                  </a:lnTo>
                  <a:lnTo>
                    <a:pt x="60420" y="91960"/>
                  </a:lnTo>
                  <a:lnTo>
                    <a:pt x="65649" y="95524"/>
                  </a:lnTo>
                  <a:lnTo>
                    <a:pt x="71346" y="98851"/>
                  </a:lnTo>
                  <a:lnTo>
                    <a:pt x="77136" y="102415"/>
                  </a:lnTo>
                  <a:lnTo>
                    <a:pt x="83112" y="105504"/>
                  </a:lnTo>
                  <a:lnTo>
                    <a:pt x="89463" y="109069"/>
                  </a:lnTo>
                  <a:lnTo>
                    <a:pt x="96000" y="112158"/>
                  </a:lnTo>
                  <a:lnTo>
                    <a:pt x="102817" y="114772"/>
                  </a:lnTo>
                  <a:lnTo>
                    <a:pt x="109914" y="117386"/>
                  </a:lnTo>
                  <a:lnTo>
                    <a:pt x="117198" y="120000"/>
                  </a:lnTo>
                  <a:lnTo>
                    <a:pt x="117291" y="119524"/>
                  </a:lnTo>
                  <a:lnTo>
                    <a:pt x="117665" y="118099"/>
                  </a:lnTo>
                  <a:lnTo>
                    <a:pt x="118132" y="115722"/>
                  </a:lnTo>
                  <a:lnTo>
                    <a:pt x="118785" y="112396"/>
                  </a:lnTo>
                  <a:lnTo>
                    <a:pt x="119346" y="108356"/>
                  </a:lnTo>
                  <a:lnTo>
                    <a:pt x="119719" y="103841"/>
                  </a:lnTo>
                  <a:lnTo>
                    <a:pt x="120000" y="98613"/>
                  </a:lnTo>
                  <a:lnTo>
                    <a:pt x="119906" y="9291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13" name="Google Shape;4013;p32"/>
            <p:cNvSpPr/>
            <p:nvPr/>
          </p:nvSpPr>
          <p:spPr>
            <a:xfrm>
              <a:off x="7104061" y="5305425"/>
              <a:ext cx="254000" cy="3000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14" name="Google Shape;4014;p32"/>
            <p:cNvSpPr/>
            <p:nvPr/>
          </p:nvSpPr>
          <p:spPr>
            <a:xfrm>
              <a:off x="7156450" y="5324475"/>
              <a:ext cx="36512" cy="49211"/>
            </a:xfrm>
            <a:custGeom>
              <a:rect b="b" l="l" r="r" t="t"/>
              <a:pathLst>
                <a:path extrusionOk="0" h="120000" w="120000">
                  <a:moveTo>
                    <a:pt x="42234" y="15555"/>
                  </a:moveTo>
                  <a:lnTo>
                    <a:pt x="32849" y="20555"/>
                  </a:lnTo>
                  <a:lnTo>
                    <a:pt x="25474" y="26111"/>
                  </a:lnTo>
                  <a:lnTo>
                    <a:pt x="18100" y="32777"/>
                  </a:lnTo>
                  <a:lnTo>
                    <a:pt x="12067" y="40000"/>
                  </a:lnTo>
                  <a:lnTo>
                    <a:pt x="6703" y="47777"/>
                  </a:lnTo>
                  <a:lnTo>
                    <a:pt x="3351" y="56111"/>
                  </a:lnTo>
                  <a:lnTo>
                    <a:pt x="1340" y="65000"/>
                  </a:lnTo>
                  <a:lnTo>
                    <a:pt x="0" y="73888"/>
                  </a:lnTo>
                  <a:lnTo>
                    <a:pt x="1340" y="86111"/>
                  </a:lnTo>
                  <a:lnTo>
                    <a:pt x="6703" y="96111"/>
                  </a:lnTo>
                  <a:lnTo>
                    <a:pt x="15418" y="105555"/>
                  </a:lnTo>
                  <a:lnTo>
                    <a:pt x="26815" y="111666"/>
                  </a:lnTo>
                  <a:lnTo>
                    <a:pt x="39553" y="117222"/>
                  </a:lnTo>
                  <a:lnTo>
                    <a:pt x="52960" y="119444"/>
                  </a:lnTo>
                  <a:lnTo>
                    <a:pt x="67039" y="120000"/>
                  </a:lnTo>
                  <a:lnTo>
                    <a:pt x="80446" y="118333"/>
                  </a:lnTo>
                  <a:lnTo>
                    <a:pt x="83128" y="118333"/>
                  </a:lnTo>
                  <a:lnTo>
                    <a:pt x="85810" y="117222"/>
                  </a:lnTo>
                  <a:lnTo>
                    <a:pt x="87821" y="115555"/>
                  </a:lnTo>
                  <a:lnTo>
                    <a:pt x="88491" y="112777"/>
                  </a:lnTo>
                  <a:lnTo>
                    <a:pt x="87150" y="110000"/>
                  </a:lnTo>
                  <a:lnTo>
                    <a:pt x="84469" y="107777"/>
                  </a:lnTo>
                  <a:lnTo>
                    <a:pt x="81117" y="105555"/>
                  </a:lnTo>
                  <a:lnTo>
                    <a:pt x="77765" y="103888"/>
                  </a:lnTo>
                  <a:lnTo>
                    <a:pt x="70391" y="102222"/>
                  </a:lnTo>
                  <a:lnTo>
                    <a:pt x="63687" y="101111"/>
                  </a:lnTo>
                  <a:lnTo>
                    <a:pt x="56312" y="100000"/>
                  </a:lnTo>
                  <a:lnTo>
                    <a:pt x="50279" y="98888"/>
                  </a:lnTo>
                  <a:lnTo>
                    <a:pt x="43575" y="97222"/>
                  </a:lnTo>
                  <a:lnTo>
                    <a:pt x="37541" y="94444"/>
                  </a:lnTo>
                  <a:lnTo>
                    <a:pt x="31508" y="91666"/>
                  </a:lnTo>
                  <a:lnTo>
                    <a:pt x="26145" y="86666"/>
                  </a:lnTo>
                  <a:lnTo>
                    <a:pt x="24134" y="66666"/>
                  </a:lnTo>
                  <a:lnTo>
                    <a:pt x="29497" y="50000"/>
                  </a:lnTo>
                  <a:lnTo>
                    <a:pt x="40893" y="37222"/>
                  </a:lnTo>
                  <a:lnTo>
                    <a:pt x="56312" y="26111"/>
                  </a:lnTo>
                  <a:lnTo>
                    <a:pt x="73072" y="17777"/>
                  </a:lnTo>
                  <a:lnTo>
                    <a:pt x="91173" y="11666"/>
                  </a:lnTo>
                  <a:lnTo>
                    <a:pt x="107262" y="6666"/>
                  </a:lnTo>
                  <a:lnTo>
                    <a:pt x="120000" y="2777"/>
                  </a:lnTo>
                  <a:lnTo>
                    <a:pt x="111955" y="555"/>
                  </a:lnTo>
                  <a:lnTo>
                    <a:pt x="103240" y="0"/>
                  </a:lnTo>
                  <a:lnTo>
                    <a:pt x="93854" y="1111"/>
                  </a:lnTo>
                  <a:lnTo>
                    <a:pt x="83128" y="2777"/>
                  </a:lnTo>
                  <a:lnTo>
                    <a:pt x="72402" y="5555"/>
                  </a:lnTo>
                  <a:lnTo>
                    <a:pt x="61675" y="8333"/>
                  </a:lnTo>
                  <a:lnTo>
                    <a:pt x="51620" y="12222"/>
                  </a:lnTo>
                  <a:lnTo>
                    <a:pt x="42234" y="15555"/>
                  </a:lnTo>
                  <a:close/>
                </a:path>
              </a:pathLst>
            </a:custGeom>
            <a:solidFill>
              <a:srgbClr val="C9E8FF"/>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15" name="Google Shape;4015;p32"/>
            <p:cNvSpPr/>
            <p:nvPr/>
          </p:nvSpPr>
          <p:spPr>
            <a:xfrm>
              <a:off x="7218361" y="5322887"/>
              <a:ext cx="22225" cy="38099"/>
            </a:xfrm>
            <a:custGeom>
              <a:rect b="b" l="l" r="r" t="t"/>
              <a:pathLst>
                <a:path extrusionOk="0" h="120000" w="120000">
                  <a:moveTo>
                    <a:pt x="101052" y="39285"/>
                  </a:moveTo>
                  <a:lnTo>
                    <a:pt x="106315" y="51428"/>
                  </a:lnTo>
                  <a:lnTo>
                    <a:pt x="105263" y="62857"/>
                  </a:lnTo>
                  <a:lnTo>
                    <a:pt x="96842" y="72142"/>
                  </a:lnTo>
                  <a:lnTo>
                    <a:pt x="86315" y="80000"/>
                  </a:lnTo>
                  <a:lnTo>
                    <a:pt x="72631" y="87857"/>
                  </a:lnTo>
                  <a:lnTo>
                    <a:pt x="56842" y="95714"/>
                  </a:lnTo>
                  <a:lnTo>
                    <a:pt x="42105" y="102142"/>
                  </a:lnTo>
                  <a:lnTo>
                    <a:pt x="28421" y="109285"/>
                  </a:lnTo>
                  <a:lnTo>
                    <a:pt x="26315" y="111428"/>
                  </a:lnTo>
                  <a:lnTo>
                    <a:pt x="25263" y="112857"/>
                  </a:lnTo>
                  <a:lnTo>
                    <a:pt x="25263" y="115714"/>
                  </a:lnTo>
                  <a:lnTo>
                    <a:pt x="26315" y="117857"/>
                  </a:lnTo>
                  <a:lnTo>
                    <a:pt x="29473" y="119285"/>
                  </a:lnTo>
                  <a:lnTo>
                    <a:pt x="32631" y="120000"/>
                  </a:lnTo>
                  <a:lnTo>
                    <a:pt x="34736" y="120000"/>
                  </a:lnTo>
                  <a:lnTo>
                    <a:pt x="38947" y="119285"/>
                  </a:lnTo>
                  <a:lnTo>
                    <a:pt x="55789" y="112142"/>
                  </a:lnTo>
                  <a:lnTo>
                    <a:pt x="72631" y="105000"/>
                  </a:lnTo>
                  <a:lnTo>
                    <a:pt x="88421" y="96428"/>
                  </a:lnTo>
                  <a:lnTo>
                    <a:pt x="102105" y="86428"/>
                  </a:lnTo>
                  <a:lnTo>
                    <a:pt x="112631" y="75714"/>
                  </a:lnTo>
                  <a:lnTo>
                    <a:pt x="118947" y="63571"/>
                  </a:lnTo>
                  <a:lnTo>
                    <a:pt x="119999" y="50714"/>
                  </a:lnTo>
                  <a:lnTo>
                    <a:pt x="115789" y="36428"/>
                  </a:lnTo>
                  <a:lnTo>
                    <a:pt x="106315" y="25714"/>
                  </a:lnTo>
                  <a:lnTo>
                    <a:pt x="91578" y="17142"/>
                  </a:lnTo>
                  <a:lnTo>
                    <a:pt x="73684" y="10000"/>
                  </a:lnTo>
                  <a:lnTo>
                    <a:pt x="53684" y="5000"/>
                  </a:lnTo>
                  <a:lnTo>
                    <a:pt x="33684" y="1428"/>
                  </a:lnTo>
                  <a:lnTo>
                    <a:pt x="17894" y="0"/>
                  </a:lnTo>
                  <a:lnTo>
                    <a:pt x="5263" y="0"/>
                  </a:lnTo>
                  <a:lnTo>
                    <a:pt x="0" y="2142"/>
                  </a:lnTo>
                  <a:lnTo>
                    <a:pt x="12631" y="6428"/>
                  </a:lnTo>
                  <a:lnTo>
                    <a:pt x="27368" y="9285"/>
                  </a:lnTo>
                  <a:lnTo>
                    <a:pt x="43157" y="12142"/>
                  </a:lnTo>
                  <a:lnTo>
                    <a:pt x="56842" y="15714"/>
                  </a:lnTo>
                  <a:lnTo>
                    <a:pt x="71578" y="19285"/>
                  </a:lnTo>
                  <a:lnTo>
                    <a:pt x="84210" y="24285"/>
                  </a:lnTo>
                  <a:lnTo>
                    <a:pt x="93684" y="30714"/>
                  </a:lnTo>
                  <a:lnTo>
                    <a:pt x="101052" y="3928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16" name="Google Shape;4016;p32"/>
            <p:cNvSpPr/>
            <p:nvPr/>
          </p:nvSpPr>
          <p:spPr>
            <a:xfrm>
              <a:off x="7134225" y="5314950"/>
              <a:ext cx="58737" cy="79375"/>
            </a:xfrm>
            <a:custGeom>
              <a:rect b="b" l="l" r="r" t="t"/>
              <a:pathLst>
                <a:path extrusionOk="0" h="120000" w="120000">
                  <a:moveTo>
                    <a:pt x="46505" y="15726"/>
                  </a:moveTo>
                  <a:lnTo>
                    <a:pt x="37370" y="22222"/>
                  </a:lnTo>
                  <a:lnTo>
                    <a:pt x="28235" y="28717"/>
                  </a:lnTo>
                  <a:lnTo>
                    <a:pt x="19930" y="36239"/>
                  </a:lnTo>
                  <a:lnTo>
                    <a:pt x="12456" y="44444"/>
                  </a:lnTo>
                  <a:lnTo>
                    <a:pt x="6228" y="52991"/>
                  </a:lnTo>
                  <a:lnTo>
                    <a:pt x="2076" y="61880"/>
                  </a:lnTo>
                  <a:lnTo>
                    <a:pt x="0" y="71794"/>
                  </a:lnTo>
                  <a:lnTo>
                    <a:pt x="415" y="82051"/>
                  </a:lnTo>
                  <a:lnTo>
                    <a:pt x="1245" y="84786"/>
                  </a:lnTo>
                  <a:lnTo>
                    <a:pt x="2076" y="87521"/>
                  </a:lnTo>
                  <a:lnTo>
                    <a:pt x="3321" y="89572"/>
                  </a:lnTo>
                  <a:lnTo>
                    <a:pt x="4982" y="92307"/>
                  </a:lnTo>
                  <a:lnTo>
                    <a:pt x="7058" y="94358"/>
                  </a:lnTo>
                  <a:lnTo>
                    <a:pt x="9965" y="96752"/>
                  </a:lnTo>
                  <a:lnTo>
                    <a:pt x="12041" y="98461"/>
                  </a:lnTo>
                  <a:lnTo>
                    <a:pt x="14948" y="99829"/>
                  </a:lnTo>
                  <a:lnTo>
                    <a:pt x="20761" y="102905"/>
                  </a:lnTo>
                  <a:lnTo>
                    <a:pt x="26574" y="105299"/>
                  </a:lnTo>
                  <a:lnTo>
                    <a:pt x="31972" y="107692"/>
                  </a:lnTo>
                  <a:lnTo>
                    <a:pt x="38200" y="109401"/>
                  </a:lnTo>
                  <a:lnTo>
                    <a:pt x="44429" y="111452"/>
                  </a:lnTo>
                  <a:lnTo>
                    <a:pt x="50242" y="112820"/>
                  </a:lnTo>
                  <a:lnTo>
                    <a:pt x="56470" y="114188"/>
                  </a:lnTo>
                  <a:lnTo>
                    <a:pt x="62698" y="115213"/>
                  </a:lnTo>
                  <a:lnTo>
                    <a:pt x="69342" y="116581"/>
                  </a:lnTo>
                  <a:lnTo>
                    <a:pt x="75155" y="117264"/>
                  </a:lnTo>
                  <a:lnTo>
                    <a:pt x="81799" y="117948"/>
                  </a:lnTo>
                  <a:lnTo>
                    <a:pt x="88442" y="118632"/>
                  </a:lnTo>
                  <a:lnTo>
                    <a:pt x="94671" y="118974"/>
                  </a:lnTo>
                  <a:lnTo>
                    <a:pt x="100899" y="119316"/>
                  </a:lnTo>
                  <a:lnTo>
                    <a:pt x="107543" y="119658"/>
                  </a:lnTo>
                  <a:lnTo>
                    <a:pt x="113771" y="119999"/>
                  </a:lnTo>
                  <a:lnTo>
                    <a:pt x="115847" y="119999"/>
                  </a:lnTo>
                  <a:lnTo>
                    <a:pt x="117508" y="119316"/>
                  </a:lnTo>
                  <a:lnTo>
                    <a:pt x="118754" y="117948"/>
                  </a:lnTo>
                  <a:lnTo>
                    <a:pt x="120000" y="116581"/>
                  </a:lnTo>
                  <a:lnTo>
                    <a:pt x="120000" y="114529"/>
                  </a:lnTo>
                  <a:lnTo>
                    <a:pt x="118754" y="113162"/>
                  </a:lnTo>
                  <a:lnTo>
                    <a:pt x="117093" y="112136"/>
                  </a:lnTo>
                  <a:lnTo>
                    <a:pt x="115017" y="111452"/>
                  </a:lnTo>
                  <a:lnTo>
                    <a:pt x="109204" y="110085"/>
                  </a:lnTo>
                  <a:lnTo>
                    <a:pt x="103806" y="109401"/>
                  </a:lnTo>
                  <a:lnTo>
                    <a:pt x="97993" y="108376"/>
                  </a:lnTo>
                  <a:lnTo>
                    <a:pt x="91764" y="107692"/>
                  </a:lnTo>
                  <a:lnTo>
                    <a:pt x="86366" y="107008"/>
                  </a:lnTo>
                  <a:lnTo>
                    <a:pt x="80553" y="106324"/>
                  </a:lnTo>
                  <a:lnTo>
                    <a:pt x="74325" y="105299"/>
                  </a:lnTo>
                  <a:lnTo>
                    <a:pt x="68927" y="104273"/>
                  </a:lnTo>
                  <a:lnTo>
                    <a:pt x="63114" y="103589"/>
                  </a:lnTo>
                  <a:lnTo>
                    <a:pt x="57301" y="102564"/>
                  </a:lnTo>
                  <a:lnTo>
                    <a:pt x="51903" y="101196"/>
                  </a:lnTo>
                  <a:lnTo>
                    <a:pt x="46089" y="99829"/>
                  </a:lnTo>
                  <a:lnTo>
                    <a:pt x="40692" y="98119"/>
                  </a:lnTo>
                  <a:lnTo>
                    <a:pt x="35294" y="96410"/>
                  </a:lnTo>
                  <a:lnTo>
                    <a:pt x="29896" y="94358"/>
                  </a:lnTo>
                  <a:lnTo>
                    <a:pt x="24498" y="91965"/>
                  </a:lnTo>
                  <a:lnTo>
                    <a:pt x="20346" y="89230"/>
                  </a:lnTo>
                  <a:lnTo>
                    <a:pt x="17024" y="86153"/>
                  </a:lnTo>
                  <a:lnTo>
                    <a:pt x="14117" y="82393"/>
                  </a:lnTo>
                  <a:lnTo>
                    <a:pt x="12871" y="77948"/>
                  </a:lnTo>
                  <a:lnTo>
                    <a:pt x="12456" y="73504"/>
                  </a:lnTo>
                  <a:lnTo>
                    <a:pt x="12871" y="68717"/>
                  </a:lnTo>
                  <a:lnTo>
                    <a:pt x="14117" y="63589"/>
                  </a:lnTo>
                  <a:lnTo>
                    <a:pt x="15778" y="59487"/>
                  </a:lnTo>
                  <a:lnTo>
                    <a:pt x="19100" y="54017"/>
                  </a:lnTo>
                  <a:lnTo>
                    <a:pt x="22422" y="48547"/>
                  </a:lnTo>
                  <a:lnTo>
                    <a:pt x="26574" y="43760"/>
                  </a:lnTo>
                  <a:lnTo>
                    <a:pt x="30726" y="39316"/>
                  </a:lnTo>
                  <a:lnTo>
                    <a:pt x="35294" y="34871"/>
                  </a:lnTo>
                  <a:lnTo>
                    <a:pt x="39861" y="30427"/>
                  </a:lnTo>
                  <a:lnTo>
                    <a:pt x="45674" y="26324"/>
                  </a:lnTo>
                  <a:lnTo>
                    <a:pt x="51487" y="21880"/>
                  </a:lnTo>
                  <a:lnTo>
                    <a:pt x="56885" y="18119"/>
                  </a:lnTo>
                  <a:lnTo>
                    <a:pt x="64359" y="14700"/>
                  </a:lnTo>
                  <a:lnTo>
                    <a:pt x="72664" y="11965"/>
                  </a:lnTo>
                  <a:lnTo>
                    <a:pt x="80968" y="8888"/>
                  </a:lnTo>
                  <a:lnTo>
                    <a:pt x="88442" y="6495"/>
                  </a:lnTo>
                  <a:lnTo>
                    <a:pt x="94671" y="4102"/>
                  </a:lnTo>
                  <a:lnTo>
                    <a:pt x="98408" y="2051"/>
                  </a:lnTo>
                  <a:lnTo>
                    <a:pt x="99653" y="683"/>
                  </a:lnTo>
                  <a:lnTo>
                    <a:pt x="95501" y="0"/>
                  </a:lnTo>
                  <a:lnTo>
                    <a:pt x="89273" y="341"/>
                  </a:lnTo>
                  <a:lnTo>
                    <a:pt x="82214" y="1367"/>
                  </a:lnTo>
                  <a:lnTo>
                    <a:pt x="74740" y="3076"/>
                  </a:lnTo>
                  <a:lnTo>
                    <a:pt x="66851" y="5811"/>
                  </a:lnTo>
                  <a:lnTo>
                    <a:pt x="59792" y="8547"/>
                  </a:lnTo>
                  <a:lnTo>
                    <a:pt x="52733" y="11965"/>
                  </a:lnTo>
                  <a:lnTo>
                    <a:pt x="46505" y="1572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17" name="Google Shape;4017;p32"/>
            <p:cNvSpPr/>
            <p:nvPr/>
          </p:nvSpPr>
          <p:spPr>
            <a:xfrm>
              <a:off x="7215186" y="5311775"/>
              <a:ext cx="50799" cy="53974"/>
            </a:xfrm>
            <a:custGeom>
              <a:rect b="b" l="l" r="r" t="t"/>
              <a:pathLst>
                <a:path extrusionOk="0" h="120000" w="120000">
                  <a:moveTo>
                    <a:pt x="99212" y="36410"/>
                  </a:moveTo>
                  <a:lnTo>
                    <a:pt x="104881" y="43076"/>
                  </a:lnTo>
                  <a:lnTo>
                    <a:pt x="108188" y="50769"/>
                  </a:lnTo>
                  <a:lnTo>
                    <a:pt x="109606" y="58974"/>
                  </a:lnTo>
                  <a:lnTo>
                    <a:pt x="109606" y="67692"/>
                  </a:lnTo>
                  <a:lnTo>
                    <a:pt x="108661" y="74871"/>
                  </a:lnTo>
                  <a:lnTo>
                    <a:pt x="106771" y="81025"/>
                  </a:lnTo>
                  <a:lnTo>
                    <a:pt x="103464" y="87179"/>
                  </a:lnTo>
                  <a:lnTo>
                    <a:pt x="99685" y="91794"/>
                  </a:lnTo>
                  <a:lnTo>
                    <a:pt x="95433" y="97435"/>
                  </a:lnTo>
                  <a:lnTo>
                    <a:pt x="91181" y="102051"/>
                  </a:lnTo>
                  <a:lnTo>
                    <a:pt x="86456" y="106666"/>
                  </a:lnTo>
                  <a:lnTo>
                    <a:pt x="82204" y="111794"/>
                  </a:lnTo>
                  <a:lnTo>
                    <a:pt x="81259" y="113333"/>
                  </a:lnTo>
                  <a:lnTo>
                    <a:pt x="81259" y="114871"/>
                  </a:lnTo>
                  <a:lnTo>
                    <a:pt x="81259" y="116410"/>
                  </a:lnTo>
                  <a:lnTo>
                    <a:pt x="82204" y="118461"/>
                  </a:lnTo>
                  <a:lnTo>
                    <a:pt x="83622" y="119487"/>
                  </a:lnTo>
                  <a:lnTo>
                    <a:pt x="85511" y="120000"/>
                  </a:lnTo>
                  <a:lnTo>
                    <a:pt x="86929" y="119487"/>
                  </a:lnTo>
                  <a:lnTo>
                    <a:pt x="88346" y="118461"/>
                  </a:lnTo>
                  <a:lnTo>
                    <a:pt x="98267" y="111282"/>
                  </a:lnTo>
                  <a:lnTo>
                    <a:pt x="106771" y="102051"/>
                  </a:lnTo>
                  <a:lnTo>
                    <a:pt x="113385" y="91282"/>
                  </a:lnTo>
                  <a:lnTo>
                    <a:pt x="117637" y="79487"/>
                  </a:lnTo>
                  <a:lnTo>
                    <a:pt x="120000" y="67179"/>
                  </a:lnTo>
                  <a:lnTo>
                    <a:pt x="118582" y="54871"/>
                  </a:lnTo>
                  <a:lnTo>
                    <a:pt x="114803" y="43076"/>
                  </a:lnTo>
                  <a:lnTo>
                    <a:pt x="106771" y="32820"/>
                  </a:lnTo>
                  <a:lnTo>
                    <a:pt x="101102" y="27179"/>
                  </a:lnTo>
                  <a:lnTo>
                    <a:pt x="94015" y="23076"/>
                  </a:lnTo>
                  <a:lnTo>
                    <a:pt x="86456" y="18461"/>
                  </a:lnTo>
                  <a:lnTo>
                    <a:pt x="77952" y="14871"/>
                  </a:lnTo>
                  <a:lnTo>
                    <a:pt x="69448" y="10769"/>
                  </a:lnTo>
                  <a:lnTo>
                    <a:pt x="60944" y="8205"/>
                  </a:lnTo>
                  <a:lnTo>
                    <a:pt x="52440" y="6153"/>
                  </a:lnTo>
                  <a:lnTo>
                    <a:pt x="43937" y="3589"/>
                  </a:lnTo>
                  <a:lnTo>
                    <a:pt x="35433" y="2051"/>
                  </a:lnTo>
                  <a:lnTo>
                    <a:pt x="27874" y="1025"/>
                  </a:lnTo>
                  <a:lnTo>
                    <a:pt x="20314" y="0"/>
                  </a:lnTo>
                  <a:lnTo>
                    <a:pt x="14645" y="0"/>
                  </a:lnTo>
                  <a:lnTo>
                    <a:pt x="8976" y="0"/>
                  </a:lnTo>
                  <a:lnTo>
                    <a:pt x="4724" y="0"/>
                  </a:lnTo>
                  <a:lnTo>
                    <a:pt x="1417" y="1025"/>
                  </a:lnTo>
                  <a:lnTo>
                    <a:pt x="0" y="2051"/>
                  </a:lnTo>
                  <a:lnTo>
                    <a:pt x="5196" y="3076"/>
                  </a:lnTo>
                  <a:lnTo>
                    <a:pt x="9921" y="3589"/>
                  </a:lnTo>
                  <a:lnTo>
                    <a:pt x="16062" y="4615"/>
                  </a:lnTo>
                  <a:lnTo>
                    <a:pt x="21732" y="6153"/>
                  </a:lnTo>
                  <a:lnTo>
                    <a:pt x="27874" y="7692"/>
                  </a:lnTo>
                  <a:lnTo>
                    <a:pt x="34960" y="8717"/>
                  </a:lnTo>
                  <a:lnTo>
                    <a:pt x="41102" y="10256"/>
                  </a:lnTo>
                  <a:lnTo>
                    <a:pt x="48188" y="11794"/>
                  </a:lnTo>
                  <a:lnTo>
                    <a:pt x="54803" y="14358"/>
                  </a:lnTo>
                  <a:lnTo>
                    <a:pt x="61889" y="16410"/>
                  </a:lnTo>
                  <a:lnTo>
                    <a:pt x="68503" y="18461"/>
                  </a:lnTo>
                  <a:lnTo>
                    <a:pt x="75118" y="21538"/>
                  </a:lnTo>
                  <a:lnTo>
                    <a:pt x="81732" y="24615"/>
                  </a:lnTo>
                  <a:lnTo>
                    <a:pt x="87874" y="28205"/>
                  </a:lnTo>
                  <a:lnTo>
                    <a:pt x="94015" y="32307"/>
                  </a:lnTo>
                  <a:lnTo>
                    <a:pt x="99212" y="3641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18" name="Google Shape;4018;p32"/>
            <p:cNvSpPr/>
            <p:nvPr/>
          </p:nvSpPr>
          <p:spPr>
            <a:xfrm>
              <a:off x="7113586" y="5337175"/>
              <a:ext cx="20636" cy="49211"/>
            </a:xfrm>
            <a:custGeom>
              <a:rect b="b" l="l" r="r" t="t"/>
              <a:pathLst>
                <a:path extrusionOk="0" h="120000" w="120000">
                  <a:moveTo>
                    <a:pt x="0" y="65701"/>
                  </a:moveTo>
                  <a:lnTo>
                    <a:pt x="0" y="75475"/>
                  </a:lnTo>
                  <a:lnTo>
                    <a:pt x="4660" y="84705"/>
                  </a:lnTo>
                  <a:lnTo>
                    <a:pt x="13980" y="93393"/>
                  </a:lnTo>
                  <a:lnTo>
                    <a:pt x="25631" y="100995"/>
                  </a:lnTo>
                  <a:lnTo>
                    <a:pt x="40776" y="106968"/>
                  </a:lnTo>
                  <a:lnTo>
                    <a:pt x="58252" y="112941"/>
                  </a:lnTo>
                  <a:lnTo>
                    <a:pt x="76893" y="117285"/>
                  </a:lnTo>
                  <a:lnTo>
                    <a:pt x="96699" y="119457"/>
                  </a:lnTo>
                  <a:lnTo>
                    <a:pt x="103689" y="120000"/>
                  </a:lnTo>
                  <a:lnTo>
                    <a:pt x="109514" y="118914"/>
                  </a:lnTo>
                  <a:lnTo>
                    <a:pt x="114174" y="117285"/>
                  </a:lnTo>
                  <a:lnTo>
                    <a:pt x="116504" y="114570"/>
                  </a:lnTo>
                  <a:lnTo>
                    <a:pt x="116504" y="111855"/>
                  </a:lnTo>
                  <a:lnTo>
                    <a:pt x="115339" y="109140"/>
                  </a:lnTo>
                  <a:lnTo>
                    <a:pt x="111844" y="106425"/>
                  </a:lnTo>
                  <a:lnTo>
                    <a:pt x="106019" y="105339"/>
                  </a:lnTo>
                  <a:lnTo>
                    <a:pt x="86213" y="102081"/>
                  </a:lnTo>
                  <a:lnTo>
                    <a:pt x="67572" y="97194"/>
                  </a:lnTo>
                  <a:lnTo>
                    <a:pt x="52427" y="91221"/>
                  </a:lnTo>
                  <a:lnTo>
                    <a:pt x="41941" y="84162"/>
                  </a:lnTo>
                  <a:lnTo>
                    <a:pt x="34951" y="75475"/>
                  </a:lnTo>
                  <a:lnTo>
                    <a:pt x="31456" y="66244"/>
                  </a:lnTo>
                  <a:lnTo>
                    <a:pt x="31456" y="55927"/>
                  </a:lnTo>
                  <a:lnTo>
                    <a:pt x="37281" y="45610"/>
                  </a:lnTo>
                  <a:lnTo>
                    <a:pt x="44271" y="38009"/>
                  </a:lnTo>
                  <a:lnTo>
                    <a:pt x="53592" y="30950"/>
                  </a:lnTo>
                  <a:lnTo>
                    <a:pt x="65242" y="24977"/>
                  </a:lnTo>
                  <a:lnTo>
                    <a:pt x="76893" y="19004"/>
                  </a:lnTo>
                  <a:lnTo>
                    <a:pt x="88543" y="13574"/>
                  </a:lnTo>
                  <a:lnTo>
                    <a:pt x="100194" y="9230"/>
                  </a:lnTo>
                  <a:lnTo>
                    <a:pt x="111844" y="4343"/>
                  </a:lnTo>
                  <a:lnTo>
                    <a:pt x="120000" y="542"/>
                  </a:lnTo>
                  <a:lnTo>
                    <a:pt x="111844" y="0"/>
                  </a:lnTo>
                  <a:lnTo>
                    <a:pt x="97864" y="2714"/>
                  </a:lnTo>
                  <a:lnTo>
                    <a:pt x="80388" y="9230"/>
                  </a:lnTo>
                  <a:lnTo>
                    <a:pt x="59417" y="17918"/>
                  </a:lnTo>
                  <a:lnTo>
                    <a:pt x="39611" y="28778"/>
                  </a:lnTo>
                  <a:lnTo>
                    <a:pt x="20970" y="40723"/>
                  </a:lnTo>
                  <a:lnTo>
                    <a:pt x="8155" y="53212"/>
                  </a:lnTo>
                  <a:lnTo>
                    <a:pt x="0" y="65701"/>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19" name="Google Shape;4019;p32"/>
            <p:cNvSpPr/>
            <p:nvPr/>
          </p:nvSpPr>
          <p:spPr>
            <a:xfrm>
              <a:off x="7256461" y="5308600"/>
              <a:ext cx="44450" cy="65086"/>
            </a:xfrm>
            <a:custGeom>
              <a:rect b="b" l="l" r="r" t="t"/>
              <a:pathLst>
                <a:path extrusionOk="0" h="120000" w="120000">
                  <a:moveTo>
                    <a:pt x="97194" y="45000"/>
                  </a:moveTo>
                  <a:lnTo>
                    <a:pt x="100995" y="47916"/>
                  </a:lnTo>
                  <a:lnTo>
                    <a:pt x="104796" y="51666"/>
                  </a:lnTo>
                  <a:lnTo>
                    <a:pt x="106968" y="55416"/>
                  </a:lnTo>
                  <a:lnTo>
                    <a:pt x="109140" y="59583"/>
                  </a:lnTo>
                  <a:lnTo>
                    <a:pt x="109683" y="63750"/>
                  </a:lnTo>
                  <a:lnTo>
                    <a:pt x="109683" y="67916"/>
                  </a:lnTo>
                  <a:lnTo>
                    <a:pt x="108054" y="72500"/>
                  </a:lnTo>
                  <a:lnTo>
                    <a:pt x="105882" y="76666"/>
                  </a:lnTo>
                  <a:lnTo>
                    <a:pt x="101538" y="80833"/>
                  </a:lnTo>
                  <a:lnTo>
                    <a:pt x="97194" y="85000"/>
                  </a:lnTo>
                  <a:lnTo>
                    <a:pt x="92307" y="88333"/>
                  </a:lnTo>
                  <a:lnTo>
                    <a:pt x="86334" y="92083"/>
                  </a:lnTo>
                  <a:lnTo>
                    <a:pt x="81447" y="95416"/>
                  </a:lnTo>
                  <a:lnTo>
                    <a:pt x="75475" y="98750"/>
                  </a:lnTo>
                  <a:lnTo>
                    <a:pt x="70045" y="102500"/>
                  </a:lnTo>
                  <a:lnTo>
                    <a:pt x="64615" y="106250"/>
                  </a:lnTo>
                  <a:lnTo>
                    <a:pt x="62986" y="107500"/>
                  </a:lnTo>
                  <a:lnTo>
                    <a:pt x="61900" y="109583"/>
                  </a:lnTo>
                  <a:lnTo>
                    <a:pt x="60814" y="111250"/>
                  </a:lnTo>
                  <a:lnTo>
                    <a:pt x="59728" y="112916"/>
                  </a:lnTo>
                  <a:lnTo>
                    <a:pt x="59185" y="115000"/>
                  </a:lnTo>
                  <a:lnTo>
                    <a:pt x="59185" y="116666"/>
                  </a:lnTo>
                  <a:lnTo>
                    <a:pt x="59728" y="118333"/>
                  </a:lnTo>
                  <a:lnTo>
                    <a:pt x="61357" y="119583"/>
                  </a:lnTo>
                  <a:lnTo>
                    <a:pt x="63529" y="120000"/>
                  </a:lnTo>
                  <a:lnTo>
                    <a:pt x="65701" y="120000"/>
                  </a:lnTo>
                  <a:lnTo>
                    <a:pt x="67873" y="119583"/>
                  </a:lnTo>
                  <a:lnTo>
                    <a:pt x="70045" y="118333"/>
                  </a:lnTo>
                  <a:lnTo>
                    <a:pt x="75475" y="113333"/>
                  </a:lnTo>
                  <a:lnTo>
                    <a:pt x="81990" y="108750"/>
                  </a:lnTo>
                  <a:lnTo>
                    <a:pt x="87963" y="104166"/>
                  </a:lnTo>
                  <a:lnTo>
                    <a:pt x="95022" y="99583"/>
                  </a:lnTo>
                  <a:lnTo>
                    <a:pt x="100995" y="95416"/>
                  </a:lnTo>
                  <a:lnTo>
                    <a:pt x="106968" y="90416"/>
                  </a:lnTo>
                  <a:lnTo>
                    <a:pt x="112398" y="85000"/>
                  </a:lnTo>
                  <a:lnTo>
                    <a:pt x="116742" y="79166"/>
                  </a:lnTo>
                  <a:lnTo>
                    <a:pt x="119457" y="72500"/>
                  </a:lnTo>
                  <a:lnTo>
                    <a:pt x="120000" y="65833"/>
                  </a:lnTo>
                  <a:lnTo>
                    <a:pt x="118371" y="59166"/>
                  </a:lnTo>
                  <a:lnTo>
                    <a:pt x="115656" y="52916"/>
                  </a:lnTo>
                  <a:lnTo>
                    <a:pt x="110769" y="46666"/>
                  </a:lnTo>
                  <a:lnTo>
                    <a:pt x="105339" y="41250"/>
                  </a:lnTo>
                  <a:lnTo>
                    <a:pt x="98280" y="36250"/>
                  </a:lnTo>
                  <a:lnTo>
                    <a:pt x="91764" y="32083"/>
                  </a:lnTo>
                  <a:lnTo>
                    <a:pt x="86334" y="28750"/>
                  </a:lnTo>
                  <a:lnTo>
                    <a:pt x="80904" y="26250"/>
                  </a:lnTo>
                  <a:lnTo>
                    <a:pt x="74389" y="22916"/>
                  </a:lnTo>
                  <a:lnTo>
                    <a:pt x="67873" y="20000"/>
                  </a:lnTo>
                  <a:lnTo>
                    <a:pt x="61900" y="16666"/>
                  </a:lnTo>
                  <a:lnTo>
                    <a:pt x="54841" y="13750"/>
                  </a:lnTo>
                  <a:lnTo>
                    <a:pt x="48325" y="11250"/>
                  </a:lnTo>
                  <a:lnTo>
                    <a:pt x="41809" y="8333"/>
                  </a:lnTo>
                  <a:lnTo>
                    <a:pt x="35837" y="6250"/>
                  </a:lnTo>
                  <a:lnTo>
                    <a:pt x="29321" y="3750"/>
                  </a:lnTo>
                  <a:lnTo>
                    <a:pt x="22805" y="2500"/>
                  </a:lnTo>
                  <a:lnTo>
                    <a:pt x="17375" y="1250"/>
                  </a:lnTo>
                  <a:lnTo>
                    <a:pt x="11945" y="416"/>
                  </a:lnTo>
                  <a:lnTo>
                    <a:pt x="7601" y="0"/>
                  </a:lnTo>
                  <a:lnTo>
                    <a:pt x="3800" y="416"/>
                  </a:lnTo>
                  <a:lnTo>
                    <a:pt x="0" y="1250"/>
                  </a:lnTo>
                  <a:lnTo>
                    <a:pt x="4343" y="2083"/>
                  </a:lnTo>
                  <a:lnTo>
                    <a:pt x="8687" y="3333"/>
                  </a:lnTo>
                  <a:lnTo>
                    <a:pt x="14117" y="5416"/>
                  </a:lnTo>
                  <a:lnTo>
                    <a:pt x="19004" y="7083"/>
                  </a:lnTo>
                  <a:lnTo>
                    <a:pt x="25520" y="9166"/>
                  </a:lnTo>
                  <a:lnTo>
                    <a:pt x="31493" y="11666"/>
                  </a:lnTo>
                  <a:lnTo>
                    <a:pt x="38552" y="14166"/>
                  </a:lnTo>
                  <a:lnTo>
                    <a:pt x="45067" y="16666"/>
                  </a:lnTo>
                  <a:lnTo>
                    <a:pt x="52126" y="20000"/>
                  </a:lnTo>
                  <a:lnTo>
                    <a:pt x="59185" y="22916"/>
                  </a:lnTo>
                  <a:lnTo>
                    <a:pt x="65701" y="26666"/>
                  </a:lnTo>
                  <a:lnTo>
                    <a:pt x="72760" y="30000"/>
                  </a:lnTo>
                  <a:lnTo>
                    <a:pt x="79276" y="33750"/>
                  </a:lnTo>
                  <a:lnTo>
                    <a:pt x="85791" y="37500"/>
                  </a:lnTo>
                  <a:lnTo>
                    <a:pt x="91764" y="40833"/>
                  </a:lnTo>
                  <a:lnTo>
                    <a:pt x="97194" y="4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20" name="Google Shape;4020;p32"/>
            <p:cNvSpPr/>
            <p:nvPr/>
          </p:nvSpPr>
          <p:spPr>
            <a:xfrm>
              <a:off x="7208836" y="5384800"/>
              <a:ext cx="14287" cy="39687"/>
            </a:xfrm>
            <a:custGeom>
              <a:rect b="b" l="l" r="r" t="t"/>
              <a:pathLst>
                <a:path extrusionOk="0" h="120000" w="120000">
                  <a:moveTo>
                    <a:pt x="45405" y="8275"/>
                  </a:moveTo>
                  <a:lnTo>
                    <a:pt x="42162" y="4827"/>
                  </a:lnTo>
                  <a:lnTo>
                    <a:pt x="37297" y="2068"/>
                  </a:lnTo>
                  <a:lnTo>
                    <a:pt x="27567" y="689"/>
                  </a:lnTo>
                  <a:lnTo>
                    <a:pt x="19459" y="0"/>
                  </a:lnTo>
                  <a:lnTo>
                    <a:pt x="11351" y="1379"/>
                  </a:lnTo>
                  <a:lnTo>
                    <a:pt x="4864" y="3448"/>
                  </a:lnTo>
                  <a:lnTo>
                    <a:pt x="0" y="6896"/>
                  </a:lnTo>
                  <a:lnTo>
                    <a:pt x="0" y="11034"/>
                  </a:lnTo>
                  <a:lnTo>
                    <a:pt x="8108" y="26896"/>
                  </a:lnTo>
                  <a:lnTo>
                    <a:pt x="21081" y="45517"/>
                  </a:lnTo>
                  <a:lnTo>
                    <a:pt x="38918" y="63448"/>
                  </a:lnTo>
                  <a:lnTo>
                    <a:pt x="58378" y="81379"/>
                  </a:lnTo>
                  <a:lnTo>
                    <a:pt x="79459" y="97241"/>
                  </a:lnTo>
                  <a:lnTo>
                    <a:pt x="98918" y="109655"/>
                  </a:lnTo>
                  <a:lnTo>
                    <a:pt x="111891" y="117931"/>
                  </a:lnTo>
                  <a:lnTo>
                    <a:pt x="120000" y="120000"/>
                  </a:lnTo>
                  <a:lnTo>
                    <a:pt x="116756" y="111724"/>
                  </a:lnTo>
                  <a:lnTo>
                    <a:pt x="108648" y="101379"/>
                  </a:lnTo>
                  <a:lnTo>
                    <a:pt x="98918" y="88275"/>
                  </a:lnTo>
                  <a:lnTo>
                    <a:pt x="85945" y="72413"/>
                  </a:lnTo>
                  <a:lnTo>
                    <a:pt x="74594" y="56551"/>
                  </a:lnTo>
                  <a:lnTo>
                    <a:pt x="61621" y="40000"/>
                  </a:lnTo>
                  <a:lnTo>
                    <a:pt x="51891" y="24137"/>
                  </a:lnTo>
                  <a:lnTo>
                    <a:pt x="45405" y="8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21" name="Google Shape;4021;p32"/>
            <p:cNvSpPr/>
            <p:nvPr/>
          </p:nvSpPr>
          <p:spPr>
            <a:xfrm>
              <a:off x="7202486" y="5364162"/>
              <a:ext cx="7937" cy="19049"/>
            </a:xfrm>
            <a:custGeom>
              <a:rect b="b" l="l" r="r" t="t"/>
              <a:pathLst>
                <a:path extrusionOk="0" h="120000" w="120000">
                  <a:moveTo>
                    <a:pt x="61538" y="12413"/>
                  </a:moveTo>
                  <a:lnTo>
                    <a:pt x="58461" y="6896"/>
                  </a:lnTo>
                  <a:lnTo>
                    <a:pt x="49230" y="2758"/>
                  </a:lnTo>
                  <a:lnTo>
                    <a:pt x="40000" y="0"/>
                  </a:lnTo>
                  <a:lnTo>
                    <a:pt x="24615" y="0"/>
                  </a:lnTo>
                  <a:lnTo>
                    <a:pt x="15384" y="1379"/>
                  </a:lnTo>
                  <a:lnTo>
                    <a:pt x="6153" y="4137"/>
                  </a:lnTo>
                  <a:lnTo>
                    <a:pt x="0" y="8275"/>
                  </a:lnTo>
                  <a:lnTo>
                    <a:pt x="0" y="13793"/>
                  </a:lnTo>
                  <a:lnTo>
                    <a:pt x="0" y="30344"/>
                  </a:lnTo>
                  <a:lnTo>
                    <a:pt x="9230" y="48275"/>
                  </a:lnTo>
                  <a:lnTo>
                    <a:pt x="21538" y="66206"/>
                  </a:lnTo>
                  <a:lnTo>
                    <a:pt x="40000" y="82758"/>
                  </a:lnTo>
                  <a:lnTo>
                    <a:pt x="58461" y="99310"/>
                  </a:lnTo>
                  <a:lnTo>
                    <a:pt x="76923" y="111724"/>
                  </a:lnTo>
                  <a:lnTo>
                    <a:pt x="101538" y="118620"/>
                  </a:lnTo>
                  <a:lnTo>
                    <a:pt x="116923" y="120000"/>
                  </a:lnTo>
                  <a:lnTo>
                    <a:pt x="120000" y="96551"/>
                  </a:lnTo>
                  <a:lnTo>
                    <a:pt x="104615" y="68965"/>
                  </a:lnTo>
                  <a:lnTo>
                    <a:pt x="83076" y="40000"/>
                  </a:lnTo>
                  <a:lnTo>
                    <a:pt x="61538" y="1241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22" name="Google Shape;4022;p32"/>
            <p:cNvSpPr/>
            <p:nvPr/>
          </p:nvSpPr>
          <p:spPr>
            <a:xfrm>
              <a:off x="7196136" y="5349875"/>
              <a:ext cx="6349" cy="11112"/>
            </a:xfrm>
            <a:custGeom>
              <a:rect b="b" l="l" r="r" t="t"/>
              <a:pathLst>
                <a:path extrusionOk="0" h="120000" w="120000">
                  <a:moveTo>
                    <a:pt x="63529" y="16470"/>
                  </a:moveTo>
                  <a:lnTo>
                    <a:pt x="63529" y="18823"/>
                  </a:lnTo>
                  <a:lnTo>
                    <a:pt x="60000" y="11764"/>
                  </a:lnTo>
                  <a:lnTo>
                    <a:pt x="49411" y="2352"/>
                  </a:lnTo>
                  <a:lnTo>
                    <a:pt x="38823" y="0"/>
                  </a:lnTo>
                  <a:lnTo>
                    <a:pt x="24705" y="0"/>
                  </a:lnTo>
                  <a:lnTo>
                    <a:pt x="14117" y="2352"/>
                  </a:lnTo>
                  <a:lnTo>
                    <a:pt x="3529" y="11764"/>
                  </a:lnTo>
                  <a:lnTo>
                    <a:pt x="0" y="18823"/>
                  </a:lnTo>
                  <a:lnTo>
                    <a:pt x="0" y="25882"/>
                  </a:lnTo>
                  <a:lnTo>
                    <a:pt x="3529" y="37647"/>
                  </a:lnTo>
                  <a:lnTo>
                    <a:pt x="14117" y="54117"/>
                  </a:lnTo>
                  <a:lnTo>
                    <a:pt x="28235" y="70588"/>
                  </a:lnTo>
                  <a:lnTo>
                    <a:pt x="45882" y="87058"/>
                  </a:lnTo>
                  <a:lnTo>
                    <a:pt x="63529" y="101176"/>
                  </a:lnTo>
                  <a:lnTo>
                    <a:pt x="88235" y="110588"/>
                  </a:lnTo>
                  <a:lnTo>
                    <a:pt x="105882" y="120000"/>
                  </a:lnTo>
                  <a:lnTo>
                    <a:pt x="120000" y="120000"/>
                  </a:lnTo>
                  <a:lnTo>
                    <a:pt x="116470" y="94117"/>
                  </a:lnTo>
                  <a:lnTo>
                    <a:pt x="102352" y="63529"/>
                  </a:lnTo>
                  <a:lnTo>
                    <a:pt x="81176" y="35294"/>
                  </a:lnTo>
                  <a:lnTo>
                    <a:pt x="63529" y="1647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23" name="Google Shape;4023;p32"/>
            <p:cNvSpPr/>
            <p:nvPr/>
          </p:nvSpPr>
          <p:spPr>
            <a:xfrm>
              <a:off x="7189786" y="5340350"/>
              <a:ext cx="9524" cy="6349"/>
            </a:xfrm>
            <a:custGeom>
              <a:rect b="b" l="l" r="r" t="t"/>
              <a:pathLst>
                <a:path extrusionOk="0" h="120000" w="120000">
                  <a:moveTo>
                    <a:pt x="96521" y="87272"/>
                  </a:moveTo>
                  <a:lnTo>
                    <a:pt x="106956" y="80000"/>
                  </a:lnTo>
                  <a:lnTo>
                    <a:pt x="117391" y="69090"/>
                  </a:lnTo>
                  <a:lnTo>
                    <a:pt x="120000" y="54545"/>
                  </a:lnTo>
                  <a:lnTo>
                    <a:pt x="120000" y="36363"/>
                  </a:lnTo>
                  <a:lnTo>
                    <a:pt x="114782" y="18181"/>
                  </a:lnTo>
                  <a:lnTo>
                    <a:pt x="106956" y="7272"/>
                  </a:lnTo>
                  <a:lnTo>
                    <a:pt x="96521" y="0"/>
                  </a:lnTo>
                  <a:lnTo>
                    <a:pt x="83478" y="0"/>
                  </a:lnTo>
                  <a:lnTo>
                    <a:pt x="75652" y="0"/>
                  </a:lnTo>
                  <a:lnTo>
                    <a:pt x="65217" y="3636"/>
                  </a:lnTo>
                  <a:lnTo>
                    <a:pt x="49565" y="10909"/>
                  </a:lnTo>
                  <a:lnTo>
                    <a:pt x="31304" y="25454"/>
                  </a:lnTo>
                  <a:lnTo>
                    <a:pt x="13043" y="50909"/>
                  </a:lnTo>
                  <a:lnTo>
                    <a:pt x="5217" y="72727"/>
                  </a:lnTo>
                  <a:lnTo>
                    <a:pt x="0" y="94545"/>
                  </a:lnTo>
                  <a:lnTo>
                    <a:pt x="0" y="105454"/>
                  </a:lnTo>
                  <a:lnTo>
                    <a:pt x="7826" y="112727"/>
                  </a:lnTo>
                  <a:lnTo>
                    <a:pt x="18260" y="120000"/>
                  </a:lnTo>
                  <a:lnTo>
                    <a:pt x="31304" y="120000"/>
                  </a:lnTo>
                  <a:lnTo>
                    <a:pt x="41739" y="120000"/>
                  </a:lnTo>
                  <a:lnTo>
                    <a:pt x="54782" y="112727"/>
                  </a:lnTo>
                  <a:lnTo>
                    <a:pt x="67826" y="109090"/>
                  </a:lnTo>
                  <a:lnTo>
                    <a:pt x="83478" y="101818"/>
                  </a:lnTo>
                  <a:lnTo>
                    <a:pt x="96521" y="8727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24" name="Google Shape;4024;p32"/>
            <p:cNvSpPr/>
            <p:nvPr/>
          </p:nvSpPr>
          <p:spPr>
            <a:xfrm>
              <a:off x="7146925" y="5327650"/>
              <a:ext cx="36512" cy="49211"/>
            </a:xfrm>
            <a:custGeom>
              <a:rect b="b" l="l" r="r" t="t"/>
              <a:pathLst>
                <a:path extrusionOk="0" h="120000" w="120000">
                  <a:moveTo>
                    <a:pt x="44067" y="18082"/>
                  </a:moveTo>
                  <a:lnTo>
                    <a:pt x="35254" y="23561"/>
                  </a:lnTo>
                  <a:lnTo>
                    <a:pt x="27796" y="29589"/>
                  </a:lnTo>
                  <a:lnTo>
                    <a:pt x="19661" y="36164"/>
                  </a:lnTo>
                  <a:lnTo>
                    <a:pt x="13559" y="43287"/>
                  </a:lnTo>
                  <a:lnTo>
                    <a:pt x="8135" y="50958"/>
                  </a:lnTo>
                  <a:lnTo>
                    <a:pt x="4067" y="58630"/>
                  </a:lnTo>
                  <a:lnTo>
                    <a:pt x="1355" y="66301"/>
                  </a:lnTo>
                  <a:lnTo>
                    <a:pt x="0" y="74520"/>
                  </a:lnTo>
                  <a:lnTo>
                    <a:pt x="1355" y="86575"/>
                  </a:lnTo>
                  <a:lnTo>
                    <a:pt x="6779" y="96986"/>
                  </a:lnTo>
                  <a:lnTo>
                    <a:pt x="15593" y="105753"/>
                  </a:lnTo>
                  <a:lnTo>
                    <a:pt x="25762" y="111780"/>
                  </a:lnTo>
                  <a:lnTo>
                    <a:pt x="38644" y="116712"/>
                  </a:lnTo>
                  <a:lnTo>
                    <a:pt x="52881" y="119452"/>
                  </a:lnTo>
                  <a:lnTo>
                    <a:pt x="66440" y="120000"/>
                  </a:lnTo>
                  <a:lnTo>
                    <a:pt x="80000" y="118356"/>
                  </a:lnTo>
                  <a:lnTo>
                    <a:pt x="83389" y="118356"/>
                  </a:lnTo>
                  <a:lnTo>
                    <a:pt x="86101" y="117260"/>
                  </a:lnTo>
                  <a:lnTo>
                    <a:pt x="88135" y="115068"/>
                  </a:lnTo>
                  <a:lnTo>
                    <a:pt x="88813" y="112328"/>
                  </a:lnTo>
                  <a:lnTo>
                    <a:pt x="88135" y="111232"/>
                  </a:lnTo>
                  <a:lnTo>
                    <a:pt x="86101" y="111232"/>
                  </a:lnTo>
                  <a:lnTo>
                    <a:pt x="83389" y="110684"/>
                  </a:lnTo>
                  <a:lnTo>
                    <a:pt x="79322" y="110684"/>
                  </a:lnTo>
                  <a:lnTo>
                    <a:pt x="75254" y="110684"/>
                  </a:lnTo>
                  <a:lnTo>
                    <a:pt x="71864" y="110684"/>
                  </a:lnTo>
                  <a:lnTo>
                    <a:pt x="67796" y="110684"/>
                  </a:lnTo>
                  <a:lnTo>
                    <a:pt x="65762" y="110684"/>
                  </a:lnTo>
                  <a:lnTo>
                    <a:pt x="58983" y="110136"/>
                  </a:lnTo>
                  <a:lnTo>
                    <a:pt x="52203" y="109589"/>
                  </a:lnTo>
                  <a:lnTo>
                    <a:pt x="45423" y="109041"/>
                  </a:lnTo>
                  <a:lnTo>
                    <a:pt x="37966" y="107397"/>
                  </a:lnTo>
                  <a:lnTo>
                    <a:pt x="31186" y="105753"/>
                  </a:lnTo>
                  <a:lnTo>
                    <a:pt x="23728" y="101369"/>
                  </a:lnTo>
                  <a:lnTo>
                    <a:pt x="17627" y="95890"/>
                  </a:lnTo>
                  <a:lnTo>
                    <a:pt x="10169" y="88767"/>
                  </a:lnTo>
                  <a:lnTo>
                    <a:pt x="8813" y="80000"/>
                  </a:lnTo>
                  <a:lnTo>
                    <a:pt x="9491" y="71780"/>
                  </a:lnTo>
                  <a:lnTo>
                    <a:pt x="12881" y="63561"/>
                  </a:lnTo>
                  <a:lnTo>
                    <a:pt x="16949" y="55890"/>
                  </a:lnTo>
                  <a:lnTo>
                    <a:pt x="23050" y="48767"/>
                  </a:lnTo>
                  <a:lnTo>
                    <a:pt x="30508" y="41643"/>
                  </a:lnTo>
                  <a:lnTo>
                    <a:pt x="37966" y="35616"/>
                  </a:lnTo>
                  <a:lnTo>
                    <a:pt x="47457" y="30136"/>
                  </a:lnTo>
                  <a:lnTo>
                    <a:pt x="56949" y="24657"/>
                  </a:lnTo>
                  <a:lnTo>
                    <a:pt x="66440" y="20273"/>
                  </a:lnTo>
                  <a:lnTo>
                    <a:pt x="76610" y="15890"/>
                  </a:lnTo>
                  <a:lnTo>
                    <a:pt x="86101" y="12602"/>
                  </a:lnTo>
                  <a:lnTo>
                    <a:pt x="95593" y="9315"/>
                  </a:lnTo>
                  <a:lnTo>
                    <a:pt x="104406" y="6575"/>
                  </a:lnTo>
                  <a:lnTo>
                    <a:pt x="113220" y="4931"/>
                  </a:lnTo>
                  <a:lnTo>
                    <a:pt x="119999" y="3835"/>
                  </a:lnTo>
                  <a:lnTo>
                    <a:pt x="115254" y="1095"/>
                  </a:lnTo>
                  <a:lnTo>
                    <a:pt x="107118" y="0"/>
                  </a:lnTo>
                  <a:lnTo>
                    <a:pt x="98305" y="1095"/>
                  </a:lnTo>
                  <a:lnTo>
                    <a:pt x="87457" y="3287"/>
                  </a:lnTo>
                  <a:lnTo>
                    <a:pt x="75254" y="6027"/>
                  </a:lnTo>
                  <a:lnTo>
                    <a:pt x="63728" y="9315"/>
                  </a:lnTo>
                  <a:lnTo>
                    <a:pt x="52881" y="14246"/>
                  </a:lnTo>
                  <a:lnTo>
                    <a:pt x="44067" y="1808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25" name="Google Shape;4025;p32"/>
            <p:cNvSpPr/>
            <p:nvPr/>
          </p:nvSpPr>
          <p:spPr>
            <a:xfrm>
              <a:off x="7207250" y="5326062"/>
              <a:ext cx="23812" cy="39687"/>
            </a:xfrm>
            <a:custGeom>
              <a:rect b="b" l="l" r="r" t="t"/>
              <a:pathLst>
                <a:path extrusionOk="0" h="120000" w="120000">
                  <a:moveTo>
                    <a:pt x="101217" y="40235"/>
                  </a:moveTo>
                  <a:lnTo>
                    <a:pt x="104347" y="52941"/>
                  </a:lnTo>
                  <a:lnTo>
                    <a:pt x="102260" y="63529"/>
                  </a:lnTo>
                  <a:lnTo>
                    <a:pt x="94956" y="72705"/>
                  </a:lnTo>
                  <a:lnTo>
                    <a:pt x="83478" y="80470"/>
                  </a:lnTo>
                  <a:lnTo>
                    <a:pt x="70956" y="88235"/>
                  </a:lnTo>
                  <a:lnTo>
                    <a:pt x="56347" y="95294"/>
                  </a:lnTo>
                  <a:lnTo>
                    <a:pt x="40695" y="102352"/>
                  </a:lnTo>
                  <a:lnTo>
                    <a:pt x="28173" y="109411"/>
                  </a:lnTo>
                  <a:lnTo>
                    <a:pt x="26086" y="111529"/>
                  </a:lnTo>
                  <a:lnTo>
                    <a:pt x="24000" y="112941"/>
                  </a:lnTo>
                  <a:lnTo>
                    <a:pt x="24000" y="115764"/>
                  </a:lnTo>
                  <a:lnTo>
                    <a:pt x="27130" y="117882"/>
                  </a:lnTo>
                  <a:lnTo>
                    <a:pt x="29217" y="119294"/>
                  </a:lnTo>
                  <a:lnTo>
                    <a:pt x="32347" y="120000"/>
                  </a:lnTo>
                  <a:lnTo>
                    <a:pt x="35478" y="120000"/>
                  </a:lnTo>
                  <a:lnTo>
                    <a:pt x="38608" y="119294"/>
                  </a:lnTo>
                  <a:lnTo>
                    <a:pt x="55304" y="112235"/>
                  </a:lnTo>
                  <a:lnTo>
                    <a:pt x="72000" y="105176"/>
                  </a:lnTo>
                  <a:lnTo>
                    <a:pt x="86608" y="96705"/>
                  </a:lnTo>
                  <a:lnTo>
                    <a:pt x="101217" y="86823"/>
                  </a:lnTo>
                  <a:lnTo>
                    <a:pt x="110608" y="76235"/>
                  </a:lnTo>
                  <a:lnTo>
                    <a:pt x="117913" y="64235"/>
                  </a:lnTo>
                  <a:lnTo>
                    <a:pt x="120000" y="51529"/>
                  </a:lnTo>
                  <a:lnTo>
                    <a:pt x="115826" y="37411"/>
                  </a:lnTo>
                  <a:lnTo>
                    <a:pt x="105391" y="27529"/>
                  </a:lnTo>
                  <a:lnTo>
                    <a:pt x="92869" y="18352"/>
                  </a:lnTo>
                  <a:lnTo>
                    <a:pt x="75130" y="10588"/>
                  </a:lnTo>
                  <a:lnTo>
                    <a:pt x="57391" y="5647"/>
                  </a:lnTo>
                  <a:lnTo>
                    <a:pt x="38608" y="1411"/>
                  </a:lnTo>
                  <a:lnTo>
                    <a:pt x="21913" y="0"/>
                  </a:lnTo>
                  <a:lnTo>
                    <a:pt x="9391" y="705"/>
                  </a:lnTo>
                  <a:lnTo>
                    <a:pt x="0" y="3529"/>
                  </a:lnTo>
                  <a:lnTo>
                    <a:pt x="15652" y="7058"/>
                  </a:lnTo>
                  <a:lnTo>
                    <a:pt x="31304" y="9176"/>
                  </a:lnTo>
                  <a:lnTo>
                    <a:pt x="44869" y="11294"/>
                  </a:lnTo>
                  <a:lnTo>
                    <a:pt x="59478" y="14117"/>
                  </a:lnTo>
                  <a:lnTo>
                    <a:pt x="73043" y="18352"/>
                  </a:lnTo>
                  <a:lnTo>
                    <a:pt x="84521" y="23294"/>
                  </a:lnTo>
                  <a:lnTo>
                    <a:pt x="94956" y="30352"/>
                  </a:lnTo>
                  <a:lnTo>
                    <a:pt x="101217" y="40235"/>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26" name="Google Shape;4026;p32"/>
            <p:cNvSpPr/>
            <p:nvPr/>
          </p:nvSpPr>
          <p:spPr>
            <a:xfrm>
              <a:off x="7124700" y="5318125"/>
              <a:ext cx="57150" cy="79375"/>
            </a:xfrm>
            <a:custGeom>
              <a:rect b="b" l="l" r="r" t="t"/>
              <a:pathLst>
                <a:path extrusionOk="0" h="120000" w="120000">
                  <a:moveTo>
                    <a:pt x="46920" y="16022"/>
                  </a:moveTo>
                  <a:lnTo>
                    <a:pt x="37370" y="22159"/>
                  </a:lnTo>
                  <a:lnTo>
                    <a:pt x="28235" y="28977"/>
                  </a:lnTo>
                  <a:lnTo>
                    <a:pt x="19930" y="36136"/>
                  </a:lnTo>
                  <a:lnTo>
                    <a:pt x="12871" y="44318"/>
                  </a:lnTo>
                  <a:lnTo>
                    <a:pt x="6643" y="53181"/>
                  </a:lnTo>
                  <a:lnTo>
                    <a:pt x="2076" y="62045"/>
                  </a:lnTo>
                  <a:lnTo>
                    <a:pt x="0" y="71931"/>
                  </a:lnTo>
                  <a:lnTo>
                    <a:pt x="415" y="82159"/>
                  </a:lnTo>
                  <a:lnTo>
                    <a:pt x="1245" y="84886"/>
                  </a:lnTo>
                  <a:lnTo>
                    <a:pt x="2491" y="87613"/>
                  </a:lnTo>
                  <a:lnTo>
                    <a:pt x="4152" y="90000"/>
                  </a:lnTo>
                  <a:lnTo>
                    <a:pt x="5813" y="92386"/>
                  </a:lnTo>
                  <a:lnTo>
                    <a:pt x="7889" y="94431"/>
                  </a:lnTo>
                  <a:lnTo>
                    <a:pt x="9965" y="96818"/>
                  </a:lnTo>
                  <a:lnTo>
                    <a:pt x="12871" y="98522"/>
                  </a:lnTo>
                  <a:lnTo>
                    <a:pt x="15363" y="99886"/>
                  </a:lnTo>
                  <a:lnTo>
                    <a:pt x="21176" y="102954"/>
                  </a:lnTo>
                  <a:lnTo>
                    <a:pt x="26574" y="105340"/>
                  </a:lnTo>
                  <a:lnTo>
                    <a:pt x="32387" y="107727"/>
                  </a:lnTo>
                  <a:lnTo>
                    <a:pt x="38615" y="109431"/>
                  </a:lnTo>
                  <a:lnTo>
                    <a:pt x="44429" y="111477"/>
                  </a:lnTo>
                  <a:lnTo>
                    <a:pt x="50657" y="112840"/>
                  </a:lnTo>
                  <a:lnTo>
                    <a:pt x="56885" y="114204"/>
                  </a:lnTo>
                  <a:lnTo>
                    <a:pt x="62698" y="115227"/>
                  </a:lnTo>
                  <a:lnTo>
                    <a:pt x="69342" y="116590"/>
                  </a:lnTo>
                  <a:lnTo>
                    <a:pt x="75986" y="117272"/>
                  </a:lnTo>
                  <a:lnTo>
                    <a:pt x="82214" y="117954"/>
                  </a:lnTo>
                  <a:lnTo>
                    <a:pt x="88442" y="118636"/>
                  </a:lnTo>
                  <a:lnTo>
                    <a:pt x="95086" y="118977"/>
                  </a:lnTo>
                  <a:lnTo>
                    <a:pt x="101730" y="119318"/>
                  </a:lnTo>
                  <a:lnTo>
                    <a:pt x="107958" y="119659"/>
                  </a:lnTo>
                  <a:lnTo>
                    <a:pt x="114186" y="120000"/>
                  </a:lnTo>
                  <a:lnTo>
                    <a:pt x="116262" y="120000"/>
                  </a:lnTo>
                  <a:lnTo>
                    <a:pt x="117923" y="118977"/>
                  </a:lnTo>
                  <a:lnTo>
                    <a:pt x="119169" y="117954"/>
                  </a:lnTo>
                  <a:lnTo>
                    <a:pt x="120000" y="115909"/>
                  </a:lnTo>
                  <a:lnTo>
                    <a:pt x="120000" y="114204"/>
                  </a:lnTo>
                  <a:lnTo>
                    <a:pt x="119169" y="112840"/>
                  </a:lnTo>
                  <a:lnTo>
                    <a:pt x="117508" y="111818"/>
                  </a:lnTo>
                  <a:lnTo>
                    <a:pt x="115847" y="111477"/>
                  </a:lnTo>
                  <a:lnTo>
                    <a:pt x="109619" y="111477"/>
                  </a:lnTo>
                  <a:lnTo>
                    <a:pt x="103806" y="111477"/>
                  </a:lnTo>
                  <a:lnTo>
                    <a:pt x="97577" y="111136"/>
                  </a:lnTo>
                  <a:lnTo>
                    <a:pt x="92179" y="110454"/>
                  </a:lnTo>
                  <a:lnTo>
                    <a:pt x="85951" y="110113"/>
                  </a:lnTo>
                  <a:lnTo>
                    <a:pt x="79723" y="109431"/>
                  </a:lnTo>
                  <a:lnTo>
                    <a:pt x="74325" y="108750"/>
                  </a:lnTo>
                  <a:lnTo>
                    <a:pt x="68096" y="108068"/>
                  </a:lnTo>
                  <a:lnTo>
                    <a:pt x="62283" y="107045"/>
                  </a:lnTo>
                  <a:lnTo>
                    <a:pt x="56470" y="106022"/>
                  </a:lnTo>
                  <a:lnTo>
                    <a:pt x="50657" y="104318"/>
                  </a:lnTo>
                  <a:lnTo>
                    <a:pt x="44844" y="102954"/>
                  </a:lnTo>
                  <a:lnTo>
                    <a:pt x="39446" y="101590"/>
                  </a:lnTo>
                  <a:lnTo>
                    <a:pt x="34048" y="99204"/>
                  </a:lnTo>
                  <a:lnTo>
                    <a:pt x="28235" y="97159"/>
                  </a:lnTo>
                  <a:lnTo>
                    <a:pt x="23252" y="94772"/>
                  </a:lnTo>
                  <a:lnTo>
                    <a:pt x="18685" y="92386"/>
                  </a:lnTo>
                  <a:lnTo>
                    <a:pt x="15363" y="88636"/>
                  </a:lnTo>
                  <a:lnTo>
                    <a:pt x="13287" y="85227"/>
                  </a:lnTo>
                  <a:lnTo>
                    <a:pt x="11211" y="80795"/>
                  </a:lnTo>
                  <a:lnTo>
                    <a:pt x="11211" y="75681"/>
                  </a:lnTo>
                  <a:lnTo>
                    <a:pt x="12456" y="69204"/>
                  </a:lnTo>
                  <a:lnTo>
                    <a:pt x="14117" y="62386"/>
                  </a:lnTo>
                  <a:lnTo>
                    <a:pt x="15778" y="57613"/>
                  </a:lnTo>
                  <a:lnTo>
                    <a:pt x="18685" y="52159"/>
                  </a:lnTo>
                  <a:lnTo>
                    <a:pt x="22422" y="47727"/>
                  </a:lnTo>
                  <a:lnTo>
                    <a:pt x="25328" y="43295"/>
                  </a:lnTo>
                  <a:lnTo>
                    <a:pt x="29480" y="39204"/>
                  </a:lnTo>
                  <a:lnTo>
                    <a:pt x="33217" y="35113"/>
                  </a:lnTo>
                  <a:lnTo>
                    <a:pt x="37370" y="31704"/>
                  </a:lnTo>
                  <a:lnTo>
                    <a:pt x="42352" y="27954"/>
                  </a:lnTo>
                  <a:lnTo>
                    <a:pt x="48166" y="23863"/>
                  </a:lnTo>
                  <a:lnTo>
                    <a:pt x="53564" y="20113"/>
                  </a:lnTo>
                  <a:lnTo>
                    <a:pt x="60207" y="16704"/>
                  </a:lnTo>
                  <a:lnTo>
                    <a:pt x="67266" y="12954"/>
                  </a:lnTo>
                  <a:lnTo>
                    <a:pt x="74740" y="9545"/>
                  </a:lnTo>
                  <a:lnTo>
                    <a:pt x="81799" y="6818"/>
                  </a:lnTo>
                  <a:lnTo>
                    <a:pt x="88027" y="4090"/>
                  </a:lnTo>
                  <a:lnTo>
                    <a:pt x="94256" y="2045"/>
                  </a:lnTo>
                  <a:lnTo>
                    <a:pt x="99653" y="340"/>
                  </a:lnTo>
                  <a:lnTo>
                    <a:pt x="94671" y="0"/>
                  </a:lnTo>
                  <a:lnTo>
                    <a:pt x="88442" y="340"/>
                  </a:lnTo>
                  <a:lnTo>
                    <a:pt x="82214" y="1704"/>
                  </a:lnTo>
                  <a:lnTo>
                    <a:pt x="74740" y="3409"/>
                  </a:lnTo>
                  <a:lnTo>
                    <a:pt x="67266" y="6136"/>
                  </a:lnTo>
                  <a:lnTo>
                    <a:pt x="59792" y="8863"/>
                  </a:lnTo>
                  <a:lnTo>
                    <a:pt x="52733" y="12272"/>
                  </a:lnTo>
                  <a:lnTo>
                    <a:pt x="46920" y="16022"/>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27" name="Google Shape;4027;p32"/>
            <p:cNvSpPr/>
            <p:nvPr/>
          </p:nvSpPr>
          <p:spPr>
            <a:xfrm>
              <a:off x="7205661" y="5314950"/>
              <a:ext cx="50799" cy="53974"/>
            </a:xfrm>
            <a:custGeom>
              <a:rect b="b" l="l" r="r" t="t"/>
              <a:pathLst>
                <a:path extrusionOk="0" h="120000" w="120000">
                  <a:moveTo>
                    <a:pt x="100000" y="36765"/>
                  </a:moveTo>
                  <a:lnTo>
                    <a:pt x="105714" y="43404"/>
                  </a:lnTo>
                  <a:lnTo>
                    <a:pt x="108571" y="51063"/>
                  </a:lnTo>
                  <a:lnTo>
                    <a:pt x="110476" y="59234"/>
                  </a:lnTo>
                  <a:lnTo>
                    <a:pt x="110476" y="67914"/>
                  </a:lnTo>
                  <a:lnTo>
                    <a:pt x="109523" y="75063"/>
                  </a:lnTo>
                  <a:lnTo>
                    <a:pt x="107619" y="81191"/>
                  </a:lnTo>
                  <a:lnTo>
                    <a:pt x="103809" y="87319"/>
                  </a:lnTo>
                  <a:lnTo>
                    <a:pt x="100476" y="91914"/>
                  </a:lnTo>
                  <a:lnTo>
                    <a:pt x="96190" y="97531"/>
                  </a:lnTo>
                  <a:lnTo>
                    <a:pt x="91428" y="102127"/>
                  </a:lnTo>
                  <a:lnTo>
                    <a:pt x="87142" y="106723"/>
                  </a:lnTo>
                  <a:lnTo>
                    <a:pt x="82380" y="111829"/>
                  </a:lnTo>
                  <a:lnTo>
                    <a:pt x="81428" y="113361"/>
                  </a:lnTo>
                  <a:lnTo>
                    <a:pt x="80952" y="114893"/>
                  </a:lnTo>
                  <a:lnTo>
                    <a:pt x="81428" y="116936"/>
                  </a:lnTo>
                  <a:lnTo>
                    <a:pt x="82380" y="118468"/>
                  </a:lnTo>
                  <a:lnTo>
                    <a:pt x="83809" y="119489"/>
                  </a:lnTo>
                  <a:lnTo>
                    <a:pt x="85714" y="120000"/>
                  </a:lnTo>
                  <a:lnTo>
                    <a:pt x="87619" y="119489"/>
                  </a:lnTo>
                  <a:lnTo>
                    <a:pt x="89047" y="118468"/>
                  </a:lnTo>
                  <a:lnTo>
                    <a:pt x="99047" y="111319"/>
                  </a:lnTo>
                  <a:lnTo>
                    <a:pt x="107142" y="102127"/>
                  </a:lnTo>
                  <a:lnTo>
                    <a:pt x="113809" y="90893"/>
                  </a:lnTo>
                  <a:lnTo>
                    <a:pt x="118571" y="79659"/>
                  </a:lnTo>
                  <a:lnTo>
                    <a:pt x="120000" y="66893"/>
                  </a:lnTo>
                  <a:lnTo>
                    <a:pt x="119047" y="55148"/>
                  </a:lnTo>
                  <a:lnTo>
                    <a:pt x="115238" y="43404"/>
                  </a:lnTo>
                  <a:lnTo>
                    <a:pt x="107142" y="33191"/>
                  </a:lnTo>
                  <a:lnTo>
                    <a:pt x="100952" y="27574"/>
                  </a:lnTo>
                  <a:lnTo>
                    <a:pt x="93809" y="22978"/>
                  </a:lnTo>
                  <a:lnTo>
                    <a:pt x="86190" y="18382"/>
                  </a:lnTo>
                  <a:lnTo>
                    <a:pt x="78095" y="14808"/>
                  </a:lnTo>
                  <a:lnTo>
                    <a:pt x="69523" y="11234"/>
                  </a:lnTo>
                  <a:lnTo>
                    <a:pt x="60476" y="8680"/>
                  </a:lnTo>
                  <a:lnTo>
                    <a:pt x="51904" y="6127"/>
                  </a:lnTo>
                  <a:lnTo>
                    <a:pt x="42857" y="3574"/>
                  </a:lnTo>
                  <a:lnTo>
                    <a:pt x="34761" y="2042"/>
                  </a:lnTo>
                  <a:lnTo>
                    <a:pt x="27142" y="1021"/>
                  </a:lnTo>
                  <a:lnTo>
                    <a:pt x="20000" y="0"/>
                  </a:lnTo>
                  <a:lnTo>
                    <a:pt x="13333" y="0"/>
                  </a:lnTo>
                  <a:lnTo>
                    <a:pt x="8095" y="0"/>
                  </a:lnTo>
                  <a:lnTo>
                    <a:pt x="3809" y="510"/>
                  </a:lnTo>
                  <a:lnTo>
                    <a:pt x="1428" y="1531"/>
                  </a:lnTo>
                  <a:lnTo>
                    <a:pt x="0" y="2553"/>
                  </a:lnTo>
                  <a:lnTo>
                    <a:pt x="4761" y="3574"/>
                  </a:lnTo>
                  <a:lnTo>
                    <a:pt x="10476" y="4085"/>
                  </a:lnTo>
                  <a:lnTo>
                    <a:pt x="15714" y="5617"/>
                  </a:lnTo>
                  <a:lnTo>
                    <a:pt x="21904" y="6638"/>
                  </a:lnTo>
                  <a:lnTo>
                    <a:pt x="28571" y="7659"/>
                  </a:lnTo>
                  <a:lnTo>
                    <a:pt x="34761" y="8680"/>
                  </a:lnTo>
                  <a:lnTo>
                    <a:pt x="41428" y="10212"/>
                  </a:lnTo>
                  <a:lnTo>
                    <a:pt x="48571" y="11744"/>
                  </a:lnTo>
                  <a:lnTo>
                    <a:pt x="54761" y="14297"/>
                  </a:lnTo>
                  <a:lnTo>
                    <a:pt x="61904" y="16340"/>
                  </a:lnTo>
                  <a:lnTo>
                    <a:pt x="69047" y="18893"/>
                  </a:lnTo>
                  <a:lnTo>
                    <a:pt x="75714" y="21957"/>
                  </a:lnTo>
                  <a:lnTo>
                    <a:pt x="81904" y="25021"/>
                  </a:lnTo>
                  <a:lnTo>
                    <a:pt x="88571" y="28085"/>
                  </a:lnTo>
                  <a:lnTo>
                    <a:pt x="94285" y="32680"/>
                  </a:lnTo>
                  <a:lnTo>
                    <a:pt x="100000" y="36765"/>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28" name="Google Shape;4028;p32"/>
            <p:cNvSpPr/>
            <p:nvPr/>
          </p:nvSpPr>
          <p:spPr>
            <a:xfrm>
              <a:off x="7105650" y="5343525"/>
              <a:ext cx="20636" cy="50799"/>
            </a:xfrm>
            <a:custGeom>
              <a:rect b="b" l="l" r="r" t="t"/>
              <a:pathLst>
                <a:path extrusionOk="0" h="120000" w="120000">
                  <a:moveTo>
                    <a:pt x="0" y="65454"/>
                  </a:moveTo>
                  <a:lnTo>
                    <a:pt x="0" y="75272"/>
                  </a:lnTo>
                  <a:lnTo>
                    <a:pt x="4660" y="84545"/>
                  </a:lnTo>
                  <a:lnTo>
                    <a:pt x="13980" y="93272"/>
                  </a:lnTo>
                  <a:lnTo>
                    <a:pt x="25631" y="100909"/>
                  </a:lnTo>
                  <a:lnTo>
                    <a:pt x="40776" y="107454"/>
                  </a:lnTo>
                  <a:lnTo>
                    <a:pt x="58252" y="112909"/>
                  </a:lnTo>
                  <a:lnTo>
                    <a:pt x="76893" y="117272"/>
                  </a:lnTo>
                  <a:lnTo>
                    <a:pt x="96699" y="119454"/>
                  </a:lnTo>
                  <a:lnTo>
                    <a:pt x="103689" y="120000"/>
                  </a:lnTo>
                  <a:lnTo>
                    <a:pt x="109514" y="118909"/>
                  </a:lnTo>
                  <a:lnTo>
                    <a:pt x="114174" y="117272"/>
                  </a:lnTo>
                  <a:lnTo>
                    <a:pt x="116504" y="115090"/>
                  </a:lnTo>
                  <a:lnTo>
                    <a:pt x="116504" y="111818"/>
                  </a:lnTo>
                  <a:lnTo>
                    <a:pt x="115339" y="109090"/>
                  </a:lnTo>
                  <a:lnTo>
                    <a:pt x="111844" y="106909"/>
                  </a:lnTo>
                  <a:lnTo>
                    <a:pt x="106019" y="105272"/>
                  </a:lnTo>
                  <a:lnTo>
                    <a:pt x="86213" y="102000"/>
                  </a:lnTo>
                  <a:lnTo>
                    <a:pt x="67572" y="97090"/>
                  </a:lnTo>
                  <a:lnTo>
                    <a:pt x="52427" y="91090"/>
                  </a:lnTo>
                  <a:lnTo>
                    <a:pt x="41941" y="84000"/>
                  </a:lnTo>
                  <a:lnTo>
                    <a:pt x="34951" y="75272"/>
                  </a:lnTo>
                  <a:lnTo>
                    <a:pt x="31456" y="66000"/>
                  </a:lnTo>
                  <a:lnTo>
                    <a:pt x="31456" y="56181"/>
                  </a:lnTo>
                  <a:lnTo>
                    <a:pt x="37281" y="45272"/>
                  </a:lnTo>
                  <a:lnTo>
                    <a:pt x="45436" y="37636"/>
                  </a:lnTo>
                  <a:lnTo>
                    <a:pt x="59417" y="30545"/>
                  </a:lnTo>
                  <a:lnTo>
                    <a:pt x="73398" y="23454"/>
                  </a:lnTo>
                  <a:lnTo>
                    <a:pt x="89708" y="16909"/>
                  </a:lnTo>
                  <a:lnTo>
                    <a:pt x="103689" y="11454"/>
                  </a:lnTo>
                  <a:lnTo>
                    <a:pt x="114174" y="6545"/>
                  </a:lnTo>
                  <a:lnTo>
                    <a:pt x="120000" y="2727"/>
                  </a:lnTo>
                  <a:lnTo>
                    <a:pt x="120000" y="0"/>
                  </a:lnTo>
                  <a:lnTo>
                    <a:pt x="107184" y="2181"/>
                  </a:lnTo>
                  <a:lnTo>
                    <a:pt x="89708" y="6545"/>
                  </a:lnTo>
                  <a:lnTo>
                    <a:pt x="71067" y="13636"/>
                  </a:lnTo>
                  <a:lnTo>
                    <a:pt x="51262" y="21818"/>
                  </a:lnTo>
                  <a:lnTo>
                    <a:pt x="33786" y="31090"/>
                  </a:lnTo>
                  <a:lnTo>
                    <a:pt x="18640" y="42000"/>
                  </a:lnTo>
                  <a:lnTo>
                    <a:pt x="6990" y="53454"/>
                  </a:lnTo>
                  <a:lnTo>
                    <a:pt x="0" y="65454"/>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29" name="Google Shape;4029;p32"/>
            <p:cNvSpPr/>
            <p:nvPr/>
          </p:nvSpPr>
          <p:spPr>
            <a:xfrm>
              <a:off x="7246936" y="5311775"/>
              <a:ext cx="44450" cy="65086"/>
            </a:xfrm>
            <a:custGeom>
              <a:rect b="b" l="l" r="r" t="t"/>
              <a:pathLst>
                <a:path extrusionOk="0" h="120000" w="120000">
                  <a:moveTo>
                    <a:pt x="97636" y="45000"/>
                  </a:moveTo>
                  <a:lnTo>
                    <a:pt x="101454" y="47916"/>
                  </a:lnTo>
                  <a:lnTo>
                    <a:pt x="104181" y="51666"/>
                  </a:lnTo>
                  <a:lnTo>
                    <a:pt x="106909" y="55416"/>
                  </a:lnTo>
                  <a:lnTo>
                    <a:pt x="109090" y="59583"/>
                  </a:lnTo>
                  <a:lnTo>
                    <a:pt x="110181" y="63750"/>
                  </a:lnTo>
                  <a:lnTo>
                    <a:pt x="109636" y="67916"/>
                  </a:lnTo>
                  <a:lnTo>
                    <a:pt x="108545" y="72500"/>
                  </a:lnTo>
                  <a:lnTo>
                    <a:pt x="105272" y="76666"/>
                  </a:lnTo>
                  <a:lnTo>
                    <a:pt x="101454" y="80833"/>
                  </a:lnTo>
                  <a:lnTo>
                    <a:pt x="97090" y="85000"/>
                  </a:lnTo>
                  <a:lnTo>
                    <a:pt x="91636" y="88750"/>
                  </a:lnTo>
                  <a:lnTo>
                    <a:pt x="86727" y="92083"/>
                  </a:lnTo>
                  <a:lnTo>
                    <a:pt x="80727" y="95416"/>
                  </a:lnTo>
                  <a:lnTo>
                    <a:pt x="75272" y="98750"/>
                  </a:lnTo>
                  <a:lnTo>
                    <a:pt x="69272" y="102500"/>
                  </a:lnTo>
                  <a:lnTo>
                    <a:pt x="64363" y="106250"/>
                  </a:lnTo>
                  <a:lnTo>
                    <a:pt x="62727" y="107500"/>
                  </a:lnTo>
                  <a:lnTo>
                    <a:pt x="61090" y="109583"/>
                  </a:lnTo>
                  <a:lnTo>
                    <a:pt x="60000" y="111250"/>
                  </a:lnTo>
                  <a:lnTo>
                    <a:pt x="58909" y="112916"/>
                  </a:lnTo>
                  <a:lnTo>
                    <a:pt x="58363" y="115000"/>
                  </a:lnTo>
                  <a:lnTo>
                    <a:pt x="58363" y="116666"/>
                  </a:lnTo>
                  <a:lnTo>
                    <a:pt x="59454" y="118333"/>
                  </a:lnTo>
                  <a:lnTo>
                    <a:pt x="61090" y="119583"/>
                  </a:lnTo>
                  <a:lnTo>
                    <a:pt x="63818" y="120000"/>
                  </a:lnTo>
                  <a:lnTo>
                    <a:pt x="66000" y="120000"/>
                  </a:lnTo>
                  <a:lnTo>
                    <a:pt x="67636" y="119583"/>
                  </a:lnTo>
                  <a:lnTo>
                    <a:pt x="69272" y="118333"/>
                  </a:lnTo>
                  <a:lnTo>
                    <a:pt x="75272" y="112916"/>
                  </a:lnTo>
                  <a:lnTo>
                    <a:pt x="81272" y="108750"/>
                  </a:lnTo>
                  <a:lnTo>
                    <a:pt x="87818" y="104166"/>
                  </a:lnTo>
                  <a:lnTo>
                    <a:pt x="94363" y="99583"/>
                  </a:lnTo>
                  <a:lnTo>
                    <a:pt x="100909" y="95416"/>
                  </a:lnTo>
                  <a:lnTo>
                    <a:pt x="106909" y="90416"/>
                  </a:lnTo>
                  <a:lnTo>
                    <a:pt x="112363" y="85000"/>
                  </a:lnTo>
                  <a:lnTo>
                    <a:pt x="116181" y="79166"/>
                  </a:lnTo>
                  <a:lnTo>
                    <a:pt x="119454" y="72083"/>
                  </a:lnTo>
                  <a:lnTo>
                    <a:pt x="120000" y="65416"/>
                  </a:lnTo>
                  <a:lnTo>
                    <a:pt x="118909" y="58750"/>
                  </a:lnTo>
                  <a:lnTo>
                    <a:pt x="115636" y="52083"/>
                  </a:lnTo>
                  <a:lnTo>
                    <a:pt x="111272" y="46250"/>
                  </a:lnTo>
                  <a:lnTo>
                    <a:pt x="105818" y="40416"/>
                  </a:lnTo>
                  <a:lnTo>
                    <a:pt x="99272" y="35833"/>
                  </a:lnTo>
                  <a:lnTo>
                    <a:pt x="91636" y="32083"/>
                  </a:lnTo>
                  <a:lnTo>
                    <a:pt x="86181" y="29166"/>
                  </a:lnTo>
                  <a:lnTo>
                    <a:pt x="79636" y="26666"/>
                  </a:lnTo>
                  <a:lnTo>
                    <a:pt x="73090" y="23333"/>
                  </a:lnTo>
                  <a:lnTo>
                    <a:pt x="66545" y="20833"/>
                  </a:lnTo>
                  <a:lnTo>
                    <a:pt x="59454" y="17916"/>
                  </a:lnTo>
                  <a:lnTo>
                    <a:pt x="52363" y="15000"/>
                  </a:lnTo>
                  <a:lnTo>
                    <a:pt x="45272" y="12083"/>
                  </a:lnTo>
                  <a:lnTo>
                    <a:pt x="38181" y="9166"/>
                  </a:lnTo>
                  <a:lnTo>
                    <a:pt x="32181" y="7083"/>
                  </a:lnTo>
                  <a:lnTo>
                    <a:pt x="25636" y="5000"/>
                  </a:lnTo>
                  <a:lnTo>
                    <a:pt x="19636" y="2916"/>
                  </a:lnTo>
                  <a:lnTo>
                    <a:pt x="14181" y="1666"/>
                  </a:lnTo>
                  <a:lnTo>
                    <a:pt x="9818" y="416"/>
                  </a:lnTo>
                  <a:lnTo>
                    <a:pt x="5454" y="0"/>
                  </a:lnTo>
                  <a:lnTo>
                    <a:pt x="2181" y="0"/>
                  </a:lnTo>
                  <a:lnTo>
                    <a:pt x="0" y="833"/>
                  </a:lnTo>
                  <a:lnTo>
                    <a:pt x="4909" y="2916"/>
                  </a:lnTo>
                  <a:lnTo>
                    <a:pt x="10909" y="5416"/>
                  </a:lnTo>
                  <a:lnTo>
                    <a:pt x="16909" y="7500"/>
                  </a:lnTo>
                  <a:lnTo>
                    <a:pt x="22909" y="9583"/>
                  </a:lnTo>
                  <a:lnTo>
                    <a:pt x="29454" y="12083"/>
                  </a:lnTo>
                  <a:lnTo>
                    <a:pt x="35454" y="14166"/>
                  </a:lnTo>
                  <a:lnTo>
                    <a:pt x="42000" y="16666"/>
                  </a:lnTo>
                  <a:lnTo>
                    <a:pt x="48000" y="19583"/>
                  </a:lnTo>
                  <a:lnTo>
                    <a:pt x="55090" y="22083"/>
                  </a:lnTo>
                  <a:lnTo>
                    <a:pt x="61090" y="25000"/>
                  </a:lnTo>
                  <a:lnTo>
                    <a:pt x="67636" y="27500"/>
                  </a:lnTo>
                  <a:lnTo>
                    <a:pt x="74181" y="30833"/>
                  </a:lnTo>
                  <a:lnTo>
                    <a:pt x="80181" y="34166"/>
                  </a:lnTo>
                  <a:lnTo>
                    <a:pt x="86181" y="37500"/>
                  </a:lnTo>
                  <a:lnTo>
                    <a:pt x="91636" y="40833"/>
                  </a:lnTo>
                  <a:lnTo>
                    <a:pt x="97636" y="45000"/>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30" name="Google Shape;4030;p32"/>
            <p:cNvSpPr/>
            <p:nvPr/>
          </p:nvSpPr>
          <p:spPr>
            <a:xfrm>
              <a:off x="7204075" y="5411787"/>
              <a:ext cx="169861" cy="112711"/>
            </a:xfrm>
            <a:custGeom>
              <a:rect b="b" l="l" r="r" t="t"/>
              <a:pathLst>
                <a:path extrusionOk="0" h="120000" w="120000">
                  <a:moveTo>
                    <a:pt x="15813" y="0"/>
                  </a:moveTo>
                  <a:lnTo>
                    <a:pt x="120000" y="27582"/>
                  </a:lnTo>
                  <a:lnTo>
                    <a:pt x="103065" y="120000"/>
                  </a:lnTo>
                  <a:lnTo>
                    <a:pt x="0" y="88720"/>
                  </a:lnTo>
                  <a:lnTo>
                    <a:pt x="1581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31" name="Google Shape;4031;p32"/>
            <p:cNvSpPr/>
            <p:nvPr/>
          </p:nvSpPr>
          <p:spPr>
            <a:xfrm>
              <a:off x="7218361" y="5414962"/>
              <a:ext cx="130175" cy="44450"/>
            </a:xfrm>
            <a:custGeom>
              <a:rect b="b" l="l" r="r" t="t"/>
              <a:pathLst>
                <a:path extrusionOk="0" h="120000" w="120000">
                  <a:moveTo>
                    <a:pt x="14212" y="0"/>
                  </a:moveTo>
                  <a:lnTo>
                    <a:pt x="119999" y="50090"/>
                  </a:lnTo>
                  <a:lnTo>
                    <a:pt x="25201" y="35315"/>
                  </a:lnTo>
                  <a:lnTo>
                    <a:pt x="0" y="120000"/>
                  </a:lnTo>
                  <a:lnTo>
                    <a:pt x="1421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32" name="Google Shape;4032;p32"/>
            <p:cNvSpPr/>
            <p:nvPr/>
          </p:nvSpPr>
          <p:spPr>
            <a:xfrm>
              <a:off x="7186611" y="5546725"/>
              <a:ext cx="171449" cy="41275"/>
            </a:xfrm>
            <a:custGeom>
              <a:rect b="b" l="l" r="r" t="t"/>
              <a:pathLst>
                <a:path extrusionOk="0" h="120000" w="120000">
                  <a:moveTo>
                    <a:pt x="3767" y="0"/>
                  </a:moveTo>
                  <a:lnTo>
                    <a:pt x="120000" y="102352"/>
                  </a:lnTo>
                  <a:lnTo>
                    <a:pt x="116897" y="120000"/>
                  </a:lnTo>
                  <a:lnTo>
                    <a:pt x="0" y="10980"/>
                  </a:lnTo>
                  <a:lnTo>
                    <a:pt x="3767"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33" name="Google Shape;4033;p32"/>
            <p:cNvSpPr/>
            <p:nvPr/>
          </p:nvSpPr>
          <p:spPr>
            <a:xfrm>
              <a:off x="7170736" y="5559425"/>
              <a:ext cx="173037" cy="41275"/>
            </a:xfrm>
            <a:custGeom>
              <a:rect b="b" l="l" r="r" t="t"/>
              <a:pathLst>
                <a:path extrusionOk="0" h="120000" w="120000">
                  <a:moveTo>
                    <a:pt x="4301" y="0"/>
                  </a:moveTo>
                  <a:lnTo>
                    <a:pt x="120000" y="100321"/>
                  </a:lnTo>
                  <a:lnTo>
                    <a:pt x="116360" y="120000"/>
                  </a:lnTo>
                  <a:lnTo>
                    <a:pt x="0" y="13118"/>
                  </a:lnTo>
                  <a:lnTo>
                    <a:pt x="4301"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34" name="Google Shape;4034;p32"/>
            <p:cNvSpPr/>
            <p:nvPr/>
          </p:nvSpPr>
          <p:spPr>
            <a:xfrm>
              <a:off x="7197725" y="5597525"/>
              <a:ext cx="25399" cy="9524"/>
            </a:xfrm>
            <a:custGeom>
              <a:rect b="b" l="l" r="r" t="t"/>
              <a:pathLst>
                <a:path extrusionOk="0" h="120000" w="120000">
                  <a:moveTo>
                    <a:pt x="11707" y="1666"/>
                  </a:moveTo>
                  <a:lnTo>
                    <a:pt x="15365" y="1666"/>
                  </a:lnTo>
                  <a:lnTo>
                    <a:pt x="25609" y="0"/>
                  </a:lnTo>
                  <a:lnTo>
                    <a:pt x="39512" y="0"/>
                  </a:lnTo>
                  <a:lnTo>
                    <a:pt x="57073" y="3333"/>
                  </a:lnTo>
                  <a:lnTo>
                    <a:pt x="76097" y="11666"/>
                  </a:lnTo>
                  <a:lnTo>
                    <a:pt x="93658" y="28333"/>
                  </a:lnTo>
                  <a:lnTo>
                    <a:pt x="109024" y="51666"/>
                  </a:lnTo>
                  <a:lnTo>
                    <a:pt x="120000" y="85000"/>
                  </a:lnTo>
                  <a:lnTo>
                    <a:pt x="120000" y="86666"/>
                  </a:lnTo>
                  <a:lnTo>
                    <a:pt x="120000" y="95000"/>
                  </a:lnTo>
                  <a:lnTo>
                    <a:pt x="119268" y="103333"/>
                  </a:lnTo>
                  <a:lnTo>
                    <a:pt x="117804" y="111666"/>
                  </a:lnTo>
                  <a:lnTo>
                    <a:pt x="114146" y="118333"/>
                  </a:lnTo>
                  <a:lnTo>
                    <a:pt x="109024" y="120000"/>
                  </a:lnTo>
                  <a:lnTo>
                    <a:pt x="100975" y="118333"/>
                  </a:lnTo>
                  <a:lnTo>
                    <a:pt x="90731" y="108333"/>
                  </a:lnTo>
                  <a:lnTo>
                    <a:pt x="90731" y="105000"/>
                  </a:lnTo>
                  <a:lnTo>
                    <a:pt x="90000" y="98333"/>
                  </a:lnTo>
                  <a:lnTo>
                    <a:pt x="87804" y="86666"/>
                  </a:lnTo>
                  <a:lnTo>
                    <a:pt x="82682" y="75000"/>
                  </a:lnTo>
                  <a:lnTo>
                    <a:pt x="73170" y="63333"/>
                  </a:lnTo>
                  <a:lnTo>
                    <a:pt x="59268" y="53333"/>
                  </a:lnTo>
                  <a:lnTo>
                    <a:pt x="40243" y="48333"/>
                  </a:lnTo>
                  <a:lnTo>
                    <a:pt x="14634" y="48333"/>
                  </a:lnTo>
                  <a:lnTo>
                    <a:pt x="13170" y="48333"/>
                  </a:lnTo>
                  <a:lnTo>
                    <a:pt x="10243" y="45000"/>
                  </a:lnTo>
                  <a:lnTo>
                    <a:pt x="6585" y="41666"/>
                  </a:lnTo>
                  <a:lnTo>
                    <a:pt x="2926" y="36666"/>
                  </a:lnTo>
                  <a:lnTo>
                    <a:pt x="0" y="30000"/>
                  </a:lnTo>
                  <a:lnTo>
                    <a:pt x="0" y="23333"/>
                  </a:lnTo>
                  <a:lnTo>
                    <a:pt x="3658" y="11666"/>
                  </a:lnTo>
                  <a:lnTo>
                    <a:pt x="11707" y="1666"/>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35" name="Google Shape;4035;p32"/>
            <p:cNvSpPr/>
            <p:nvPr/>
          </p:nvSpPr>
          <p:spPr>
            <a:xfrm>
              <a:off x="7202486" y="5529262"/>
              <a:ext cx="23812" cy="14287"/>
            </a:xfrm>
            <a:custGeom>
              <a:rect b="b" l="l" r="r" t="t"/>
              <a:pathLst>
                <a:path extrusionOk="0" h="120000" w="120000">
                  <a:moveTo>
                    <a:pt x="36986" y="0"/>
                  </a:moveTo>
                  <a:lnTo>
                    <a:pt x="34520" y="0"/>
                  </a:lnTo>
                  <a:lnTo>
                    <a:pt x="28767" y="3302"/>
                  </a:lnTo>
                  <a:lnTo>
                    <a:pt x="21369" y="7706"/>
                  </a:lnTo>
                  <a:lnTo>
                    <a:pt x="12328" y="15412"/>
                  </a:lnTo>
                  <a:lnTo>
                    <a:pt x="4931" y="26422"/>
                  </a:lnTo>
                  <a:lnTo>
                    <a:pt x="821" y="42935"/>
                  </a:lnTo>
                  <a:lnTo>
                    <a:pt x="0" y="64954"/>
                  </a:lnTo>
                  <a:lnTo>
                    <a:pt x="4931" y="93577"/>
                  </a:lnTo>
                  <a:lnTo>
                    <a:pt x="69863" y="120000"/>
                  </a:lnTo>
                  <a:lnTo>
                    <a:pt x="69041" y="114495"/>
                  </a:lnTo>
                  <a:lnTo>
                    <a:pt x="69041" y="102385"/>
                  </a:lnTo>
                  <a:lnTo>
                    <a:pt x="69041" y="83669"/>
                  </a:lnTo>
                  <a:lnTo>
                    <a:pt x="71506" y="63853"/>
                  </a:lnTo>
                  <a:lnTo>
                    <a:pt x="76438" y="44036"/>
                  </a:lnTo>
                  <a:lnTo>
                    <a:pt x="85479" y="29724"/>
                  </a:lnTo>
                  <a:lnTo>
                    <a:pt x="99452" y="22018"/>
                  </a:lnTo>
                  <a:lnTo>
                    <a:pt x="119999" y="25321"/>
                  </a:lnTo>
                  <a:lnTo>
                    <a:pt x="36986" y="0"/>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36" name="Google Shape;4036;p32"/>
            <p:cNvSpPr/>
            <p:nvPr/>
          </p:nvSpPr>
          <p:spPr>
            <a:xfrm>
              <a:off x="7334250" y="5554662"/>
              <a:ext cx="23812" cy="14287"/>
            </a:xfrm>
            <a:custGeom>
              <a:rect b="b" l="l" r="r" t="t"/>
              <a:pathLst>
                <a:path extrusionOk="0" h="120000" w="120000">
                  <a:moveTo>
                    <a:pt x="36986" y="0"/>
                  </a:moveTo>
                  <a:lnTo>
                    <a:pt x="34520" y="0"/>
                  </a:lnTo>
                  <a:lnTo>
                    <a:pt x="28767" y="2242"/>
                  </a:lnTo>
                  <a:lnTo>
                    <a:pt x="20547" y="6728"/>
                  </a:lnTo>
                  <a:lnTo>
                    <a:pt x="12328" y="13457"/>
                  </a:lnTo>
                  <a:lnTo>
                    <a:pt x="4931" y="25794"/>
                  </a:lnTo>
                  <a:lnTo>
                    <a:pt x="0" y="42616"/>
                  </a:lnTo>
                  <a:lnTo>
                    <a:pt x="0" y="65046"/>
                  </a:lnTo>
                  <a:lnTo>
                    <a:pt x="4931" y="95327"/>
                  </a:lnTo>
                  <a:lnTo>
                    <a:pt x="69041" y="120000"/>
                  </a:lnTo>
                  <a:lnTo>
                    <a:pt x="68219" y="115514"/>
                  </a:lnTo>
                  <a:lnTo>
                    <a:pt x="68219" y="102056"/>
                  </a:lnTo>
                  <a:lnTo>
                    <a:pt x="68219" y="84112"/>
                  </a:lnTo>
                  <a:lnTo>
                    <a:pt x="70684" y="62803"/>
                  </a:lnTo>
                  <a:lnTo>
                    <a:pt x="75616" y="44859"/>
                  </a:lnTo>
                  <a:lnTo>
                    <a:pt x="84657" y="30280"/>
                  </a:lnTo>
                  <a:lnTo>
                    <a:pt x="99452" y="21308"/>
                  </a:lnTo>
                  <a:lnTo>
                    <a:pt x="119999" y="25794"/>
                  </a:lnTo>
                  <a:lnTo>
                    <a:pt x="36986" y="0"/>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37" name="Google Shape;4037;p32"/>
            <p:cNvSpPr/>
            <p:nvPr/>
          </p:nvSpPr>
          <p:spPr>
            <a:xfrm>
              <a:off x="7227886" y="5532437"/>
              <a:ext cx="100011" cy="25399"/>
            </a:xfrm>
            <a:custGeom>
              <a:rect b="b" l="l" r="r" t="t"/>
              <a:pathLst>
                <a:path extrusionOk="0" h="120000" w="120000">
                  <a:moveTo>
                    <a:pt x="0" y="26373"/>
                  </a:moveTo>
                  <a:lnTo>
                    <a:pt x="114658" y="120000"/>
                  </a:lnTo>
                  <a:lnTo>
                    <a:pt x="120000" y="93626"/>
                  </a:lnTo>
                  <a:lnTo>
                    <a:pt x="5532" y="0"/>
                  </a:lnTo>
                  <a:lnTo>
                    <a:pt x="0" y="26373"/>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38" name="Google Shape;4038;p32"/>
            <p:cNvSpPr/>
            <p:nvPr/>
          </p:nvSpPr>
          <p:spPr>
            <a:xfrm>
              <a:off x="7227886" y="5543550"/>
              <a:ext cx="95250" cy="22225"/>
            </a:xfrm>
            <a:custGeom>
              <a:rect b="b" l="l" r="r" t="t"/>
              <a:pathLst>
                <a:path extrusionOk="0" h="120000" w="120000">
                  <a:moveTo>
                    <a:pt x="0" y="19764"/>
                  </a:moveTo>
                  <a:lnTo>
                    <a:pt x="118811" y="120000"/>
                  </a:lnTo>
                  <a:lnTo>
                    <a:pt x="120000" y="100235"/>
                  </a:lnTo>
                  <a:lnTo>
                    <a:pt x="990" y="0"/>
                  </a:lnTo>
                  <a:lnTo>
                    <a:pt x="0" y="19764"/>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39" name="Google Shape;4039;p32"/>
            <p:cNvSpPr/>
            <p:nvPr/>
          </p:nvSpPr>
          <p:spPr>
            <a:xfrm>
              <a:off x="7227886" y="5527675"/>
              <a:ext cx="95250" cy="22225"/>
            </a:xfrm>
            <a:custGeom>
              <a:rect b="b" l="l" r="r" t="t"/>
              <a:pathLst>
                <a:path extrusionOk="0" h="120000" w="120000">
                  <a:moveTo>
                    <a:pt x="0" y="19764"/>
                  </a:moveTo>
                  <a:lnTo>
                    <a:pt x="118811" y="120000"/>
                  </a:lnTo>
                  <a:lnTo>
                    <a:pt x="120000" y="100235"/>
                  </a:lnTo>
                  <a:lnTo>
                    <a:pt x="990" y="0"/>
                  </a:lnTo>
                  <a:lnTo>
                    <a:pt x="0" y="19764"/>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4040" name="Google Shape;4040;p32"/>
          <p:cNvGrpSpPr/>
          <p:nvPr/>
        </p:nvGrpSpPr>
        <p:grpSpPr>
          <a:xfrm>
            <a:off x="6143624" y="1728787"/>
            <a:ext cx="346075" cy="396875"/>
            <a:chOff x="7104061" y="5305425"/>
            <a:chExt cx="273050" cy="341312"/>
          </a:xfrm>
        </p:grpSpPr>
        <p:sp>
          <p:nvSpPr>
            <p:cNvPr id="4041" name="Google Shape;4041;p32"/>
            <p:cNvSpPr/>
            <p:nvPr/>
          </p:nvSpPr>
          <p:spPr>
            <a:xfrm>
              <a:off x="7143750" y="5394325"/>
              <a:ext cx="233361" cy="2524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42" name="Google Shape;4042;p32"/>
            <p:cNvSpPr/>
            <p:nvPr/>
          </p:nvSpPr>
          <p:spPr>
            <a:xfrm>
              <a:off x="7145336" y="5394325"/>
              <a:ext cx="231775" cy="252412"/>
            </a:xfrm>
            <a:custGeom>
              <a:rect b="b" l="l" r="r" t="t"/>
              <a:pathLst>
                <a:path extrusionOk="0" h="120000" w="120000">
                  <a:moveTo>
                    <a:pt x="41246" y="0"/>
                  </a:moveTo>
                  <a:lnTo>
                    <a:pt x="41372" y="0"/>
                  </a:lnTo>
                  <a:lnTo>
                    <a:pt x="41752" y="0"/>
                  </a:lnTo>
                  <a:lnTo>
                    <a:pt x="42323" y="0"/>
                  </a:lnTo>
                  <a:lnTo>
                    <a:pt x="43210" y="0"/>
                  </a:lnTo>
                  <a:lnTo>
                    <a:pt x="44287" y="63"/>
                  </a:lnTo>
                  <a:lnTo>
                    <a:pt x="45617" y="63"/>
                  </a:lnTo>
                  <a:lnTo>
                    <a:pt x="47011" y="189"/>
                  </a:lnTo>
                  <a:lnTo>
                    <a:pt x="48722" y="252"/>
                  </a:lnTo>
                  <a:lnTo>
                    <a:pt x="50623" y="378"/>
                  </a:lnTo>
                  <a:lnTo>
                    <a:pt x="52650" y="504"/>
                  </a:lnTo>
                  <a:lnTo>
                    <a:pt x="54804" y="630"/>
                  </a:lnTo>
                  <a:lnTo>
                    <a:pt x="57148" y="819"/>
                  </a:lnTo>
                  <a:lnTo>
                    <a:pt x="59619" y="1071"/>
                  </a:lnTo>
                  <a:lnTo>
                    <a:pt x="62217" y="1323"/>
                  </a:lnTo>
                  <a:lnTo>
                    <a:pt x="64941" y="1638"/>
                  </a:lnTo>
                  <a:lnTo>
                    <a:pt x="67793" y="2016"/>
                  </a:lnTo>
                  <a:lnTo>
                    <a:pt x="70707" y="2394"/>
                  </a:lnTo>
                  <a:lnTo>
                    <a:pt x="73748" y="2899"/>
                  </a:lnTo>
                  <a:lnTo>
                    <a:pt x="76853" y="3466"/>
                  </a:lnTo>
                  <a:lnTo>
                    <a:pt x="80021" y="3970"/>
                  </a:lnTo>
                  <a:lnTo>
                    <a:pt x="83315" y="4600"/>
                  </a:lnTo>
                  <a:lnTo>
                    <a:pt x="86546" y="5357"/>
                  </a:lnTo>
                  <a:lnTo>
                    <a:pt x="89841" y="6113"/>
                  </a:lnTo>
                  <a:lnTo>
                    <a:pt x="93262" y="6995"/>
                  </a:lnTo>
                  <a:lnTo>
                    <a:pt x="96620" y="7878"/>
                  </a:lnTo>
                  <a:lnTo>
                    <a:pt x="100042" y="8886"/>
                  </a:lnTo>
                  <a:lnTo>
                    <a:pt x="103400" y="10021"/>
                  </a:lnTo>
                  <a:lnTo>
                    <a:pt x="106758" y="11155"/>
                  </a:lnTo>
                  <a:lnTo>
                    <a:pt x="110179" y="12415"/>
                  </a:lnTo>
                  <a:lnTo>
                    <a:pt x="113474" y="13739"/>
                  </a:lnTo>
                  <a:lnTo>
                    <a:pt x="116768" y="15189"/>
                  </a:lnTo>
                  <a:lnTo>
                    <a:pt x="120000" y="16764"/>
                  </a:lnTo>
                  <a:lnTo>
                    <a:pt x="109545" y="71785"/>
                  </a:lnTo>
                  <a:lnTo>
                    <a:pt x="109799" y="71848"/>
                  </a:lnTo>
                  <a:lnTo>
                    <a:pt x="110369" y="72226"/>
                  </a:lnTo>
                  <a:lnTo>
                    <a:pt x="111193" y="72857"/>
                  </a:lnTo>
                  <a:lnTo>
                    <a:pt x="112016" y="73928"/>
                  </a:lnTo>
                  <a:lnTo>
                    <a:pt x="112650" y="75567"/>
                  </a:lnTo>
                  <a:lnTo>
                    <a:pt x="112840" y="77773"/>
                  </a:lnTo>
                  <a:lnTo>
                    <a:pt x="112587" y="80735"/>
                  </a:lnTo>
                  <a:lnTo>
                    <a:pt x="111510" y="84516"/>
                  </a:lnTo>
                  <a:lnTo>
                    <a:pt x="93262" y="111239"/>
                  </a:lnTo>
                  <a:lnTo>
                    <a:pt x="90728" y="111239"/>
                  </a:lnTo>
                  <a:lnTo>
                    <a:pt x="83885" y="120000"/>
                  </a:lnTo>
                  <a:lnTo>
                    <a:pt x="83759" y="120000"/>
                  </a:lnTo>
                  <a:lnTo>
                    <a:pt x="83315" y="119936"/>
                  </a:lnTo>
                  <a:lnTo>
                    <a:pt x="82618" y="119873"/>
                  </a:lnTo>
                  <a:lnTo>
                    <a:pt x="81731" y="119747"/>
                  </a:lnTo>
                  <a:lnTo>
                    <a:pt x="80464" y="119558"/>
                  </a:lnTo>
                  <a:lnTo>
                    <a:pt x="79134" y="119369"/>
                  </a:lnTo>
                  <a:lnTo>
                    <a:pt x="77486" y="119180"/>
                  </a:lnTo>
                  <a:lnTo>
                    <a:pt x="75649" y="118928"/>
                  </a:lnTo>
                  <a:lnTo>
                    <a:pt x="73621" y="118550"/>
                  </a:lnTo>
                  <a:lnTo>
                    <a:pt x="71467" y="118235"/>
                  </a:lnTo>
                  <a:lnTo>
                    <a:pt x="69123" y="117794"/>
                  </a:lnTo>
                  <a:lnTo>
                    <a:pt x="66525" y="117352"/>
                  </a:lnTo>
                  <a:lnTo>
                    <a:pt x="63864" y="116848"/>
                  </a:lnTo>
                  <a:lnTo>
                    <a:pt x="61077" y="116281"/>
                  </a:lnTo>
                  <a:lnTo>
                    <a:pt x="58162" y="115651"/>
                  </a:lnTo>
                  <a:lnTo>
                    <a:pt x="55121" y="114957"/>
                  </a:lnTo>
                  <a:lnTo>
                    <a:pt x="51953" y="114264"/>
                  </a:lnTo>
                  <a:lnTo>
                    <a:pt x="48722" y="113445"/>
                  </a:lnTo>
                  <a:lnTo>
                    <a:pt x="45427" y="112563"/>
                  </a:lnTo>
                  <a:lnTo>
                    <a:pt x="42069" y="111680"/>
                  </a:lnTo>
                  <a:lnTo>
                    <a:pt x="38648" y="110609"/>
                  </a:lnTo>
                  <a:lnTo>
                    <a:pt x="35163" y="109537"/>
                  </a:lnTo>
                  <a:lnTo>
                    <a:pt x="31742" y="108403"/>
                  </a:lnTo>
                  <a:lnTo>
                    <a:pt x="28194" y="107205"/>
                  </a:lnTo>
                  <a:lnTo>
                    <a:pt x="24709" y="105945"/>
                  </a:lnTo>
                  <a:lnTo>
                    <a:pt x="21161" y="104558"/>
                  </a:lnTo>
                  <a:lnTo>
                    <a:pt x="17740" y="103109"/>
                  </a:lnTo>
                  <a:lnTo>
                    <a:pt x="14255" y="101533"/>
                  </a:lnTo>
                  <a:lnTo>
                    <a:pt x="10897" y="99894"/>
                  </a:lnTo>
                  <a:lnTo>
                    <a:pt x="7539" y="98256"/>
                  </a:lnTo>
                  <a:lnTo>
                    <a:pt x="4244" y="96428"/>
                  </a:lnTo>
                  <a:lnTo>
                    <a:pt x="1077" y="94537"/>
                  </a:lnTo>
                  <a:lnTo>
                    <a:pt x="1013" y="94222"/>
                  </a:lnTo>
                  <a:lnTo>
                    <a:pt x="760" y="93277"/>
                  </a:lnTo>
                  <a:lnTo>
                    <a:pt x="506" y="91827"/>
                  </a:lnTo>
                  <a:lnTo>
                    <a:pt x="253" y="90126"/>
                  </a:lnTo>
                  <a:lnTo>
                    <a:pt x="0" y="88298"/>
                  </a:lnTo>
                  <a:lnTo>
                    <a:pt x="0" y="86344"/>
                  </a:lnTo>
                  <a:lnTo>
                    <a:pt x="253" y="84642"/>
                  </a:lnTo>
                  <a:lnTo>
                    <a:pt x="760" y="83130"/>
                  </a:lnTo>
                  <a:lnTo>
                    <a:pt x="24582" y="60819"/>
                  </a:lnTo>
                  <a:lnTo>
                    <a:pt x="24519" y="60567"/>
                  </a:lnTo>
                  <a:lnTo>
                    <a:pt x="24456" y="60000"/>
                  </a:lnTo>
                  <a:lnTo>
                    <a:pt x="24456" y="58991"/>
                  </a:lnTo>
                  <a:lnTo>
                    <a:pt x="24709" y="57794"/>
                  </a:lnTo>
                  <a:lnTo>
                    <a:pt x="25153" y="56281"/>
                  </a:lnTo>
                  <a:lnTo>
                    <a:pt x="26103" y="54705"/>
                  </a:lnTo>
                  <a:lnTo>
                    <a:pt x="27560" y="53004"/>
                  </a:lnTo>
                  <a:lnTo>
                    <a:pt x="29651" y="51302"/>
                  </a:lnTo>
                  <a:lnTo>
                    <a:pt x="41246" y="0"/>
                  </a:lnTo>
                  <a:close/>
                </a:path>
              </a:pathLst>
            </a:custGeom>
            <a:solidFill>
              <a:schemeClr val="folHlink"/>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43" name="Google Shape;4043;p32"/>
            <p:cNvSpPr/>
            <p:nvPr/>
          </p:nvSpPr>
          <p:spPr>
            <a:xfrm>
              <a:off x="7173911" y="5554662"/>
              <a:ext cx="134936" cy="42861"/>
            </a:xfrm>
            <a:custGeom>
              <a:rect b="b" l="l" r="r" t="t"/>
              <a:pathLst>
                <a:path extrusionOk="0" h="120000" w="120000">
                  <a:moveTo>
                    <a:pt x="4339" y="0"/>
                  </a:moveTo>
                  <a:lnTo>
                    <a:pt x="120000" y="100422"/>
                  </a:lnTo>
                  <a:lnTo>
                    <a:pt x="116202" y="120000"/>
                  </a:lnTo>
                  <a:lnTo>
                    <a:pt x="0" y="13051"/>
                  </a:lnTo>
                  <a:lnTo>
                    <a:pt x="4339"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44" name="Google Shape;4044;p32"/>
            <p:cNvSpPr/>
            <p:nvPr/>
          </p:nvSpPr>
          <p:spPr>
            <a:xfrm>
              <a:off x="7151686" y="5573712"/>
              <a:ext cx="157162" cy="66674"/>
            </a:xfrm>
            <a:custGeom>
              <a:rect b="b" l="l" r="r" t="t"/>
              <a:pathLst>
                <a:path extrusionOk="0" h="120000" w="120000">
                  <a:moveTo>
                    <a:pt x="119906" y="92910"/>
                  </a:moveTo>
                  <a:lnTo>
                    <a:pt x="119719" y="92910"/>
                  </a:lnTo>
                  <a:lnTo>
                    <a:pt x="119066" y="92673"/>
                  </a:lnTo>
                  <a:lnTo>
                    <a:pt x="118038" y="92435"/>
                  </a:lnTo>
                  <a:lnTo>
                    <a:pt x="116731" y="91960"/>
                  </a:lnTo>
                  <a:lnTo>
                    <a:pt x="115050" y="91485"/>
                  </a:lnTo>
                  <a:lnTo>
                    <a:pt x="112902" y="90772"/>
                  </a:lnTo>
                  <a:lnTo>
                    <a:pt x="110474" y="89821"/>
                  </a:lnTo>
                  <a:lnTo>
                    <a:pt x="107859" y="88871"/>
                  </a:lnTo>
                  <a:lnTo>
                    <a:pt x="104964" y="87683"/>
                  </a:lnTo>
                  <a:lnTo>
                    <a:pt x="101696" y="86019"/>
                  </a:lnTo>
                  <a:lnTo>
                    <a:pt x="98241" y="84356"/>
                  </a:lnTo>
                  <a:lnTo>
                    <a:pt x="94599" y="82930"/>
                  </a:lnTo>
                  <a:lnTo>
                    <a:pt x="90677" y="80792"/>
                  </a:lnTo>
                  <a:lnTo>
                    <a:pt x="86474" y="78891"/>
                  </a:lnTo>
                  <a:lnTo>
                    <a:pt x="82272" y="76514"/>
                  </a:lnTo>
                  <a:lnTo>
                    <a:pt x="77883" y="73900"/>
                  </a:lnTo>
                  <a:lnTo>
                    <a:pt x="73307" y="71049"/>
                  </a:lnTo>
                  <a:lnTo>
                    <a:pt x="68638" y="68198"/>
                  </a:lnTo>
                  <a:lnTo>
                    <a:pt x="63875" y="64871"/>
                  </a:lnTo>
                  <a:lnTo>
                    <a:pt x="59019" y="61544"/>
                  </a:lnTo>
                  <a:lnTo>
                    <a:pt x="54070" y="57980"/>
                  </a:lnTo>
                  <a:lnTo>
                    <a:pt x="49120" y="54178"/>
                  </a:lnTo>
                  <a:lnTo>
                    <a:pt x="44077" y="49663"/>
                  </a:lnTo>
                  <a:lnTo>
                    <a:pt x="39128" y="45386"/>
                  </a:lnTo>
                  <a:lnTo>
                    <a:pt x="33992" y="40633"/>
                  </a:lnTo>
                  <a:lnTo>
                    <a:pt x="29042" y="35643"/>
                  </a:lnTo>
                  <a:lnTo>
                    <a:pt x="24186" y="30415"/>
                  </a:lnTo>
                  <a:lnTo>
                    <a:pt x="19237" y="24950"/>
                  </a:lnTo>
                  <a:lnTo>
                    <a:pt x="14474" y="19247"/>
                  </a:lnTo>
                  <a:lnTo>
                    <a:pt x="9712" y="13069"/>
                  </a:lnTo>
                  <a:lnTo>
                    <a:pt x="5136" y="6653"/>
                  </a:lnTo>
                  <a:lnTo>
                    <a:pt x="653" y="0"/>
                  </a:lnTo>
                  <a:lnTo>
                    <a:pt x="560" y="950"/>
                  </a:lnTo>
                  <a:lnTo>
                    <a:pt x="373" y="3564"/>
                  </a:lnTo>
                  <a:lnTo>
                    <a:pt x="186" y="7603"/>
                  </a:lnTo>
                  <a:lnTo>
                    <a:pt x="0" y="12594"/>
                  </a:lnTo>
                  <a:lnTo>
                    <a:pt x="0" y="18059"/>
                  </a:lnTo>
                  <a:lnTo>
                    <a:pt x="186" y="23287"/>
                  </a:lnTo>
                  <a:lnTo>
                    <a:pt x="747" y="28514"/>
                  </a:lnTo>
                  <a:lnTo>
                    <a:pt x="1680" y="32554"/>
                  </a:lnTo>
                  <a:lnTo>
                    <a:pt x="1774" y="33029"/>
                  </a:lnTo>
                  <a:lnTo>
                    <a:pt x="2054" y="33504"/>
                  </a:lnTo>
                  <a:lnTo>
                    <a:pt x="2614" y="34217"/>
                  </a:lnTo>
                  <a:lnTo>
                    <a:pt x="3455" y="35168"/>
                  </a:lnTo>
                  <a:lnTo>
                    <a:pt x="4389" y="36831"/>
                  </a:lnTo>
                  <a:lnTo>
                    <a:pt x="5509" y="38495"/>
                  </a:lnTo>
                  <a:lnTo>
                    <a:pt x="7003" y="40396"/>
                  </a:lnTo>
                  <a:lnTo>
                    <a:pt x="8591" y="42772"/>
                  </a:lnTo>
                  <a:lnTo>
                    <a:pt x="10459" y="45148"/>
                  </a:lnTo>
                  <a:lnTo>
                    <a:pt x="12513" y="47524"/>
                  </a:lnTo>
                  <a:lnTo>
                    <a:pt x="14848" y="50376"/>
                  </a:lnTo>
                  <a:lnTo>
                    <a:pt x="17369" y="53465"/>
                  </a:lnTo>
                  <a:lnTo>
                    <a:pt x="20077" y="56554"/>
                  </a:lnTo>
                  <a:lnTo>
                    <a:pt x="23066" y="59881"/>
                  </a:lnTo>
                  <a:lnTo>
                    <a:pt x="26241" y="63445"/>
                  </a:lnTo>
                  <a:lnTo>
                    <a:pt x="29696" y="66772"/>
                  </a:lnTo>
                  <a:lnTo>
                    <a:pt x="33431" y="70336"/>
                  </a:lnTo>
                  <a:lnTo>
                    <a:pt x="37260" y="73900"/>
                  </a:lnTo>
                  <a:lnTo>
                    <a:pt x="41369" y="77465"/>
                  </a:lnTo>
                  <a:lnTo>
                    <a:pt x="45852" y="81029"/>
                  </a:lnTo>
                  <a:lnTo>
                    <a:pt x="50428" y="84831"/>
                  </a:lnTo>
                  <a:lnTo>
                    <a:pt x="55284" y="88396"/>
                  </a:lnTo>
                  <a:lnTo>
                    <a:pt x="60420" y="91960"/>
                  </a:lnTo>
                  <a:lnTo>
                    <a:pt x="65649" y="95524"/>
                  </a:lnTo>
                  <a:lnTo>
                    <a:pt x="71346" y="98851"/>
                  </a:lnTo>
                  <a:lnTo>
                    <a:pt x="77136" y="102415"/>
                  </a:lnTo>
                  <a:lnTo>
                    <a:pt x="83112" y="105504"/>
                  </a:lnTo>
                  <a:lnTo>
                    <a:pt x="89463" y="109069"/>
                  </a:lnTo>
                  <a:lnTo>
                    <a:pt x="96000" y="112158"/>
                  </a:lnTo>
                  <a:lnTo>
                    <a:pt x="102817" y="114772"/>
                  </a:lnTo>
                  <a:lnTo>
                    <a:pt x="109914" y="117386"/>
                  </a:lnTo>
                  <a:lnTo>
                    <a:pt x="117198" y="120000"/>
                  </a:lnTo>
                  <a:lnTo>
                    <a:pt x="117291" y="119524"/>
                  </a:lnTo>
                  <a:lnTo>
                    <a:pt x="117665" y="118099"/>
                  </a:lnTo>
                  <a:lnTo>
                    <a:pt x="118132" y="115722"/>
                  </a:lnTo>
                  <a:lnTo>
                    <a:pt x="118785" y="112396"/>
                  </a:lnTo>
                  <a:lnTo>
                    <a:pt x="119346" y="108356"/>
                  </a:lnTo>
                  <a:lnTo>
                    <a:pt x="119719" y="103841"/>
                  </a:lnTo>
                  <a:lnTo>
                    <a:pt x="120000" y="98613"/>
                  </a:lnTo>
                  <a:lnTo>
                    <a:pt x="119906" y="9291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45" name="Google Shape;4045;p32"/>
            <p:cNvSpPr/>
            <p:nvPr/>
          </p:nvSpPr>
          <p:spPr>
            <a:xfrm>
              <a:off x="7104061" y="5305425"/>
              <a:ext cx="254000" cy="3000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46" name="Google Shape;4046;p32"/>
            <p:cNvSpPr/>
            <p:nvPr/>
          </p:nvSpPr>
          <p:spPr>
            <a:xfrm>
              <a:off x="7156450" y="5324475"/>
              <a:ext cx="36512" cy="49211"/>
            </a:xfrm>
            <a:custGeom>
              <a:rect b="b" l="l" r="r" t="t"/>
              <a:pathLst>
                <a:path extrusionOk="0" h="120000" w="120000">
                  <a:moveTo>
                    <a:pt x="42234" y="15555"/>
                  </a:moveTo>
                  <a:lnTo>
                    <a:pt x="32849" y="20555"/>
                  </a:lnTo>
                  <a:lnTo>
                    <a:pt x="25474" y="26111"/>
                  </a:lnTo>
                  <a:lnTo>
                    <a:pt x="18100" y="32777"/>
                  </a:lnTo>
                  <a:lnTo>
                    <a:pt x="12067" y="40000"/>
                  </a:lnTo>
                  <a:lnTo>
                    <a:pt x="6703" y="47777"/>
                  </a:lnTo>
                  <a:lnTo>
                    <a:pt x="3351" y="56111"/>
                  </a:lnTo>
                  <a:lnTo>
                    <a:pt x="1340" y="65000"/>
                  </a:lnTo>
                  <a:lnTo>
                    <a:pt x="0" y="73888"/>
                  </a:lnTo>
                  <a:lnTo>
                    <a:pt x="1340" y="86111"/>
                  </a:lnTo>
                  <a:lnTo>
                    <a:pt x="6703" y="96111"/>
                  </a:lnTo>
                  <a:lnTo>
                    <a:pt x="15418" y="105555"/>
                  </a:lnTo>
                  <a:lnTo>
                    <a:pt x="26815" y="111666"/>
                  </a:lnTo>
                  <a:lnTo>
                    <a:pt x="39553" y="117222"/>
                  </a:lnTo>
                  <a:lnTo>
                    <a:pt x="52960" y="119444"/>
                  </a:lnTo>
                  <a:lnTo>
                    <a:pt x="67039" y="120000"/>
                  </a:lnTo>
                  <a:lnTo>
                    <a:pt x="80446" y="118333"/>
                  </a:lnTo>
                  <a:lnTo>
                    <a:pt x="83128" y="118333"/>
                  </a:lnTo>
                  <a:lnTo>
                    <a:pt x="85810" y="117222"/>
                  </a:lnTo>
                  <a:lnTo>
                    <a:pt x="87821" y="115555"/>
                  </a:lnTo>
                  <a:lnTo>
                    <a:pt x="88491" y="112777"/>
                  </a:lnTo>
                  <a:lnTo>
                    <a:pt x="87150" y="110000"/>
                  </a:lnTo>
                  <a:lnTo>
                    <a:pt x="84469" y="107777"/>
                  </a:lnTo>
                  <a:lnTo>
                    <a:pt x="81117" y="105555"/>
                  </a:lnTo>
                  <a:lnTo>
                    <a:pt x="77765" y="103888"/>
                  </a:lnTo>
                  <a:lnTo>
                    <a:pt x="70391" y="102222"/>
                  </a:lnTo>
                  <a:lnTo>
                    <a:pt x="63687" y="101111"/>
                  </a:lnTo>
                  <a:lnTo>
                    <a:pt x="56312" y="100000"/>
                  </a:lnTo>
                  <a:lnTo>
                    <a:pt x="50279" y="98888"/>
                  </a:lnTo>
                  <a:lnTo>
                    <a:pt x="43575" y="97222"/>
                  </a:lnTo>
                  <a:lnTo>
                    <a:pt x="37541" y="94444"/>
                  </a:lnTo>
                  <a:lnTo>
                    <a:pt x="31508" y="91666"/>
                  </a:lnTo>
                  <a:lnTo>
                    <a:pt x="26145" y="86666"/>
                  </a:lnTo>
                  <a:lnTo>
                    <a:pt x="24134" y="66666"/>
                  </a:lnTo>
                  <a:lnTo>
                    <a:pt x="29497" y="50000"/>
                  </a:lnTo>
                  <a:lnTo>
                    <a:pt x="40893" y="37222"/>
                  </a:lnTo>
                  <a:lnTo>
                    <a:pt x="56312" y="26111"/>
                  </a:lnTo>
                  <a:lnTo>
                    <a:pt x="73072" y="17777"/>
                  </a:lnTo>
                  <a:lnTo>
                    <a:pt x="91173" y="11666"/>
                  </a:lnTo>
                  <a:lnTo>
                    <a:pt x="107262" y="6666"/>
                  </a:lnTo>
                  <a:lnTo>
                    <a:pt x="120000" y="2777"/>
                  </a:lnTo>
                  <a:lnTo>
                    <a:pt x="111955" y="555"/>
                  </a:lnTo>
                  <a:lnTo>
                    <a:pt x="103240" y="0"/>
                  </a:lnTo>
                  <a:lnTo>
                    <a:pt x="93854" y="1111"/>
                  </a:lnTo>
                  <a:lnTo>
                    <a:pt x="83128" y="2777"/>
                  </a:lnTo>
                  <a:lnTo>
                    <a:pt x="72402" y="5555"/>
                  </a:lnTo>
                  <a:lnTo>
                    <a:pt x="61675" y="8333"/>
                  </a:lnTo>
                  <a:lnTo>
                    <a:pt x="51620" y="12222"/>
                  </a:lnTo>
                  <a:lnTo>
                    <a:pt x="42234" y="15555"/>
                  </a:lnTo>
                  <a:close/>
                </a:path>
              </a:pathLst>
            </a:custGeom>
            <a:solidFill>
              <a:srgbClr val="C9E8FF"/>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47" name="Google Shape;4047;p32"/>
            <p:cNvSpPr/>
            <p:nvPr/>
          </p:nvSpPr>
          <p:spPr>
            <a:xfrm>
              <a:off x="7218361" y="5322887"/>
              <a:ext cx="22225" cy="38099"/>
            </a:xfrm>
            <a:custGeom>
              <a:rect b="b" l="l" r="r" t="t"/>
              <a:pathLst>
                <a:path extrusionOk="0" h="120000" w="120000">
                  <a:moveTo>
                    <a:pt x="101052" y="39285"/>
                  </a:moveTo>
                  <a:lnTo>
                    <a:pt x="106315" y="51428"/>
                  </a:lnTo>
                  <a:lnTo>
                    <a:pt x="105263" y="62857"/>
                  </a:lnTo>
                  <a:lnTo>
                    <a:pt x="96842" y="72142"/>
                  </a:lnTo>
                  <a:lnTo>
                    <a:pt x="86315" y="80000"/>
                  </a:lnTo>
                  <a:lnTo>
                    <a:pt x="72631" y="87857"/>
                  </a:lnTo>
                  <a:lnTo>
                    <a:pt x="56842" y="95714"/>
                  </a:lnTo>
                  <a:lnTo>
                    <a:pt x="42105" y="102142"/>
                  </a:lnTo>
                  <a:lnTo>
                    <a:pt x="28421" y="109285"/>
                  </a:lnTo>
                  <a:lnTo>
                    <a:pt x="26315" y="111428"/>
                  </a:lnTo>
                  <a:lnTo>
                    <a:pt x="25263" y="112857"/>
                  </a:lnTo>
                  <a:lnTo>
                    <a:pt x="25263" y="115714"/>
                  </a:lnTo>
                  <a:lnTo>
                    <a:pt x="26315" y="117857"/>
                  </a:lnTo>
                  <a:lnTo>
                    <a:pt x="29473" y="119285"/>
                  </a:lnTo>
                  <a:lnTo>
                    <a:pt x="32631" y="120000"/>
                  </a:lnTo>
                  <a:lnTo>
                    <a:pt x="34736" y="120000"/>
                  </a:lnTo>
                  <a:lnTo>
                    <a:pt x="38947" y="119285"/>
                  </a:lnTo>
                  <a:lnTo>
                    <a:pt x="55789" y="112142"/>
                  </a:lnTo>
                  <a:lnTo>
                    <a:pt x="72631" y="105000"/>
                  </a:lnTo>
                  <a:lnTo>
                    <a:pt x="88421" y="96428"/>
                  </a:lnTo>
                  <a:lnTo>
                    <a:pt x="102105" y="86428"/>
                  </a:lnTo>
                  <a:lnTo>
                    <a:pt x="112631" y="75714"/>
                  </a:lnTo>
                  <a:lnTo>
                    <a:pt x="118947" y="63571"/>
                  </a:lnTo>
                  <a:lnTo>
                    <a:pt x="119999" y="50714"/>
                  </a:lnTo>
                  <a:lnTo>
                    <a:pt x="115789" y="36428"/>
                  </a:lnTo>
                  <a:lnTo>
                    <a:pt x="106315" y="25714"/>
                  </a:lnTo>
                  <a:lnTo>
                    <a:pt x="91578" y="17142"/>
                  </a:lnTo>
                  <a:lnTo>
                    <a:pt x="73684" y="10000"/>
                  </a:lnTo>
                  <a:lnTo>
                    <a:pt x="53684" y="5000"/>
                  </a:lnTo>
                  <a:lnTo>
                    <a:pt x="33684" y="1428"/>
                  </a:lnTo>
                  <a:lnTo>
                    <a:pt x="17894" y="0"/>
                  </a:lnTo>
                  <a:lnTo>
                    <a:pt x="5263" y="0"/>
                  </a:lnTo>
                  <a:lnTo>
                    <a:pt x="0" y="2142"/>
                  </a:lnTo>
                  <a:lnTo>
                    <a:pt x="12631" y="6428"/>
                  </a:lnTo>
                  <a:lnTo>
                    <a:pt x="27368" y="9285"/>
                  </a:lnTo>
                  <a:lnTo>
                    <a:pt x="43157" y="12142"/>
                  </a:lnTo>
                  <a:lnTo>
                    <a:pt x="56842" y="15714"/>
                  </a:lnTo>
                  <a:lnTo>
                    <a:pt x="71578" y="19285"/>
                  </a:lnTo>
                  <a:lnTo>
                    <a:pt x="84210" y="24285"/>
                  </a:lnTo>
                  <a:lnTo>
                    <a:pt x="93684" y="30714"/>
                  </a:lnTo>
                  <a:lnTo>
                    <a:pt x="101052" y="3928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48" name="Google Shape;4048;p32"/>
            <p:cNvSpPr/>
            <p:nvPr/>
          </p:nvSpPr>
          <p:spPr>
            <a:xfrm>
              <a:off x="7134225" y="5314950"/>
              <a:ext cx="58737" cy="79375"/>
            </a:xfrm>
            <a:custGeom>
              <a:rect b="b" l="l" r="r" t="t"/>
              <a:pathLst>
                <a:path extrusionOk="0" h="120000" w="120000">
                  <a:moveTo>
                    <a:pt x="46505" y="15726"/>
                  </a:moveTo>
                  <a:lnTo>
                    <a:pt x="37370" y="22222"/>
                  </a:lnTo>
                  <a:lnTo>
                    <a:pt x="28235" y="28717"/>
                  </a:lnTo>
                  <a:lnTo>
                    <a:pt x="19930" y="36239"/>
                  </a:lnTo>
                  <a:lnTo>
                    <a:pt x="12456" y="44444"/>
                  </a:lnTo>
                  <a:lnTo>
                    <a:pt x="6228" y="52991"/>
                  </a:lnTo>
                  <a:lnTo>
                    <a:pt x="2076" y="61880"/>
                  </a:lnTo>
                  <a:lnTo>
                    <a:pt x="0" y="71794"/>
                  </a:lnTo>
                  <a:lnTo>
                    <a:pt x="415" y="82051"/>
                  </a:lnTo>
                  <a:lnTo>
                    <a:pt x="1245" y="84786"/>
                  </a:lnTo>
                  <a:lnTo>
                    <a:pt x="2076" y="87521"/>
                  </a:lnTo>
                  <a:lnTo>
                    <a:pt x="3321" y="89572"/>
                  </a:lnTo>
                  <a:lnTo>
                    <a:pt x="4982" y="92307"/>
                  </a:lnTo>
                  <a:lnTo>
                    <a:pt x="7058" y="94358"/>
                  </a:lnTo>
                  <a:lnTo>
                    <a:pt x="9965" y="96752"/>
                  </a:lnTo>
                  <a:lnTo>
                    <a:pt x="12041" y="98461"/>
                  </a:lnTo>
                  <a:lnTo>
                    <a:pt x="14948" y="99829"/>
                  </a:lnTo>
                  <a:lnTo>
                    <a:pt x="20761" y="102905"/>
                  </a:lnTo>
                  <a:lnTo>
                    <a:pt x="26574" y="105299"/>
                  </a:lnTo>
                  <a:lnTo>
                    <a:pt x="31972" y="107692"/>
                  </a:lnTo>
                  <a:lnTo>
                    <a:pt x="38200" y="109401"/>
                  </a:lnTo>
                  <a:lnTo>
                    <a:pt x="44429" y="111452"/>
                  </a:lnTo>
                  <a:lnTo>
                    <a:pt x="50242" y="112820"/>
                  </a:lnTo>
                  <a:lnTo>
                    <a:pt x="56470" y="114188"/>
                  </a:lnTo>
                  <a:lnTo>
                    <a:pt x="62698" y="115213"/>
                  </a:lnTo>
                  <a:lnTo>
                    <a:pt x="69342" y="116581"/>
                  </a:lnTo>
                  <a:lnTo>
                    <a:pt x="75155" y="117264"/>
                  </a:lnTo>
                  <a:lnTo>
                    <a:pt x="81799" y="117948"/>
                  </a:lnTo>
                  <a:lnTo>
                    <a:pt x="88442" y="118632"/>
                  </a:lnTo>
                  <a:lnTo>
                    <a:pt x="94671" y="118974"/>
                  </a:lnTo>
                  <a:lnTo>
                    <a:pt x="100899" y="119316"/>
                  </a:lnTo>
                  <a:lnTo>
                    <a:pt x="107543" y="119658"/>
                  </a:lnTo>
                  <a:lnTo>
                    <a:pt x="113771" y="119999"/>
                  </a:lnTo>
                  <a:lnTo>
                    <a:pt x="115847" y="119999"/>
                  </a:lnTo>
                  <a:lnTo>
                    <a:pt x="117508" y="119316"/>
                  </a:lnTo>
                  <a:lnTo>
                    <a:pt x="118754" y="117948"/>
                  </a:lnTo>
                  <a:lnTo>
                    <a:pt x="120000" y="116581"/>
                  </a:lnTo>
                  <a:lnTo>
                    <a:pt x="120000" y="114529"/>
                  </a:lnTo>
                  <a:lnTo>
                    <a:pt x="118754" y="113162"/>
                  </a:lnTo>
                  <a:lnTo>
                    <a:pt x="117093" y="112136"/>
                  </a:lnTo>
                  <a:lnTo>
                    <a:pt x="115017" y="111452"/>
                  </a:lnTo>
                  <a:lnTo>
                    <a:pt x="109204" y="110085"/>
                  </a:lnTo>
                  <a:lnTo>
                    <a:pt x="103806" y="109401"/>
                  </a:lnTo>
                  <a:lnTo>
                    <a:pt x="97993" y="108376"/>
                  </a:lnTo>
                  <a:lnTo>
                    <a:pt x="91764" y="107692"/>
                  </a:lnTo>
                  <a:lnTo>
                    <a:pt x="86366" y="107008"/>
                  </a:lnTo>
                  <a:lnTo>
                    <a:pt x="80553" y="106324"/>
                  </a:lnTo>
                  <a:lnTo>
                    <a:pt x="74325" y="105299"/>
                  </a:lnTo>
                  <a:lnTo>
                    <a:pt x="68927" y="104273"/>
                  </a:lnTo>
                  <a:lnTo>
                    <a:pt x="63114" y="103589"/>
                  </a:lnTo>
                  <a:lnTo>
                    <a:pt x="57301" y="102564"/>
                  </a:lnTo>
                  <a:lnTo>
                    <a:pt x="51903" y="101196"/>
                  </a:lnTo>
                  <a:lnTo>
                    <a:pt x="46089" y="99829"/>
                  </a:lnTo>
                  <a:lnTo>
                    <a:pt x="40692" y="98119"/>
                  </a:lnTo>
                  <a:lnTo>
                    <a:pt x="35294" y="96410"/>
                  </a:lnTo>
                  <a:lnTo>
                    <a:pt x="29896" y="94358"/>
                  </a:lnTo>
                  <a:lnTo>
                    <a:pt x="24498" y="91965"/>
                  </a:lnTo>
                  <a:lnTo>
                    <a:pt x="20346" y="89230"/>
                  </a:lnTo>
                  <a:lnTo>
                    <a:pt x="17024" y="86153"/>
                  </a:lnTo>
                  <a:lnTo>
                    <a:pt x="14117" y="82393"/>
                  </a:lnTo>
                  <a:lnTo>
                    <a:pt x="12871" y="77948"/>
                  </a:lnTo>
                  <a:lnTo>
                    <a:pt x="12456" y="73504"/>
                  </a:lnTo>
                  <a:lnTo>
                    <a:pt x="12871" y="68717"/>
                  </a:lnTo>
                  <a:lnTo>
                    <a:pt x="14117" y="63589"/>
                  </a:lnTo>
                  <a:lnTo>
                    <a:pt x="15778" y="59487"/>
                  </a:lnTo>
                  <a:lnTo>
                    <a:pt x="19100" y="54017"/>
                  </a:lnTo>
                  <a:lnTo>
                    <a:pt x="22422" y="48547"/>
                  </a:lnTo>
                  <a:lnTo>
                    <a:pt x="26574" y="43760"/>
                  </a:lnTo>
                  <a:lnTo>
                    <a:pt x="30726" y="39316"/>
                  </a:lnTo>
                  <a:lnTo>
                    <a:pt x="35294" y="34871"/>
                  </a:lnTo>
                  <a:lnTo>
                    <a:pt x="39861" y="30427"/>
                  </a:lnTo>
                  <a:lnTo>
                    <a:pt x="45674" y="26324"/>
                  </a:lnTo>
                  <a:lnTo>
                    <a:pt x="51487" y="21880"/>
                  </a:lnTo>
                  <a:lnTo>
                    <a:pt x="56885" y="18119"/>
                  </a:lnTo>
                  <a:lnTo>
                    <a:pt x="64359" y="14700"/>
                  </a:lnTo>
                  <a:lnTo>
                    <a:pt x="72664" y="11965"/>
                  </a:lnTo>
                  <a:lnTo>
                    <a:pt x="80968" y="8888"/>
                  </a:lnTo>
                  <a:lnTo>
                    <a:pt x="88442" y="6495"/>
                  </a:lnTo>
                  <a:lnTo>
                    <a:pt x="94671" y="4102"/>
                  </a:lnTo>
                  <a:lnTo>
                    <a:pt x="98408" y="2051"/>
                  </a:lnTo>
                  <a:lnTo>
                    <a:pt x="99653" y="683"/>
                  </a:lnTo>
                  <a:lnTo>
                    <a:pt x="95501" y="0"/>
                  </a:lnTo>
                  <a:lnTo>
                    <a:pt x="89273" y="341"/>
                  </a:lnTo>
                  <a:lnTo>
                    <a:pt x="82214" y="1367"/>
                  </a:lnTo>
                  <a:lnTo>
                    <a:pt x="74740" y="3076"/>
                  </a:lnTo>
                  <a:lnTo>
                    <a:pt x="66851" y="5811"/>
                  </a:lnTo>
                  <a:lnTo>
                    <a:pt x="59792" y="8547"/>
                  </a:lnTo>
                  <a:lnTo>
                    <a:pt x="52733" y="11965"/>
                  </a:lnTo>
                  <a:lnTo>
                    <a:pt x="46505" y="1572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49" name="Google Shape;4049;p32"/>
            <p:cNvSpPr/>
            <p:nvPr/>
          </p:nvSpPr>
          <p:spPr>
            <a:xfrm>
              <a:off x="7215186" y="5311775"/>
              <a:ext cx="50799" cy="53974"/>
            </a:xfrm>
            <a:custGeom>
              <a:rect b="b" l="l" r="r" t="t"/>
              <a:pathLst>
                <a:path extrusionOk="0" h="120000" w="120000">
                  <a:moveTo>
                    <a:pt x="99212" y="36410"/>
                  </a:moveTo>
                  <a:lnTo>
                    <a:pt x="104881" y="43076"/>
                  </a:lnTo>
                  <a:lnTo>
                    <a:pt x="108188" y="50769"/>
                  </a:lnTo>
                  <a:lnTo>
                    <a:pt x="109606" y="58974"/>
                  </a:lnTo>
                  <a:lnTo>
                    <a:pt x="109606" y="67692"/>
                  </a:lnTo>
                  <a:lnTo>
                    <a:pt x="108661" y="74871"/>
                  </a:lnTo>
                  <a:lnTo>
                    <a:pt x="106771" y="81025"/>
                  </a:lnTo>
                  <a:lnTo>
                    <a:pt x="103464" y="87179"/>
                  </a:lnTo>
                  <a:lnTo>
                    <a:pt x="99685" y="91794"/>
                  </a:lnTo>
                  <a:lnTo>
                    <a:pt x="95433" y="97435"/>
                  </a:lnTo>
                  <a:lnTo>
                    <a:pt x="91181" y="102051"/>
                  </a:lnTo>
                  <a:lnTo>
                    <a:pt x="86456" y="106666"/>
                  </a:lnTo>
                  <a:lnTo>
                    <a:pt x="82204" y="111794"/>
                  </a:lnTo>
                  <a:lnTo>
                    <a:pt x="81259" y="113333"/>
                  </a:lnTo>
                  <a:lnTo>
                    <a:pt x="81259" y="114871"/>
                  </a:lnTo>
                  <a:lnTo>
                    <a:pt x="81259" y="116410"/>
                  </a:lnTo>
                  <a:lnTo>
                    <a:pt x="82204" y="118461"/>
                  </a:lnTo>
                  <a:lnTo>
                    <a:pt x="83622" y="119487"/>
                  </a:lnTo>
                  <a:lnTo>
                    <a:pt x="85511" y="120000"/>
                  </a:lnTo>
                  <a:lnTo>
                    <a:pt x="86929" y="119487"/>
                  </a:lnTo>
                  <a:lnTo>
                    <a:pt x="88346" y="118461"/>
                  </a:lnTo>
                  <a:lnTo>
                    <a:pt x="98267" y="111282"/>
                  </a:lnTo>
                  <a:lnTo>
                    <a:pt x="106771" y="102051"/>
                  </a:lnTo>
                  <a:lnTo>
                    <a:pt x="113385" y="91282"/>
                  </a:lnTo>
                  <a:lnTo>
                    <a:pt x="117637" y="79487"/>
                  </a:lnTo>
                  <a:lnTo>
                    <a:pt x="120000" y="67179"/>
                  </a:lnTo>
                  <a:lnTo>
                    <a:pt x="118582" y="54871"/>
                  </a:lnTo>
                  <a:lnTo>
                    <a:pt x="114803" y="43076"/>
                  </a:lnTo>
                  <a:lnTo>
                    <a:pt x="106771" y="32820"/>
                  </a:lnTo>
                  <a:lnTo>
                    <a:pt x="101102" y="27179"/>
                  </a:lnTo>
                  <a:lnTo>
                    <a:pt x="94015" y="23076"/>
                  </a:lnTo>
                  <a:lnTo>
                    <a:pt x="86456" y="18461"/>
                  </a:lnTo>
                  <a:lnTo>
                    <a:pt x="77952" y="14871"/>
                  </a:lnTo>
                  <a:lnTo>
                    <a:pt x="69448" y="10769"/>
                  </a:lnTo>
                  <a:lnTo>
                    <a:pt x="60944" y="8205"/>
                  </a:lnTo>
                  <a:lnTo>
                    <a:pt x="52440" y="6153"/>
                  </a:lnTo>
                  <a:lnTo>
                    <a:pt x="43937" y="3589"/>
                  </a:lnTo>
                  <a:lnTo>
                    <a:pt x="35433" y="2051"/>
                  </a:lnTo>
                  <a:lnTo>
                    <a:pt x="27874" y="1025"/>
                  </a:lnTo>
                  <a:lnTo>
                    <a:pt x="20314" y="0"/>
                  </a:lnTo>
                  <a:lnTo>
                    <a:pt x="14645" y="0"/>
                  </a:lnTo>
                  <a:lnTo>
                    <a:pt x="8976" y="0"/>
                  </a:lnTo>
                  <a:lnTo>
                    <a:pt x="4724" y="0"/>
                  </a:lnTo>
                  <a:lnTo>
                    <a:pt x="1417" y="1025"/>
                  </a:lnTo>
                  <a:lnTo>
                    <a:pt x="0" y="2051"/>
                  </a:lnTo>
                  <a:lnTo>
                    <a:pt x="5196" y="3076"/>
                  </a:lnTo>
                  <a:lnTo>
                    <a:pt x="9921" y="3589"/>
                  </a:lnTo>
                  <a:lnTo>
                    <a:pt x="16062" y="4615"/>
                  </a:lnTo>
                  <a:lnTo>
                    <a:pt x="21732" y="6153"/>
                  </a:lnTo>
                  <a:lnTo>
                    <a:pt x="27874" y="7692"/>
                  </a:lnTo>
                  <a:lnTo>
                    <a:pt x="34960" y="8717"/>
                  </a:lnTo>
                  <a:lnTo>
                    <a:pt x="41102" y="10256"/>
                  </a:lnTo>
                  <a:lnTo>
                    <a:pt x="48188" y="11794"/>
                  </a:lnTo>
                  <a:lnTo>
                    <a:pt x="54803" y="14358"/>
                  </a:lnTo>
                  <a:lnTo>
                    <a:pt x="61889" y="16410"/>
                  </a:lnTo>
                  <a:lnTo>
                    <a:pt x="68503" y="18461"/>
                  </a:lnTo>
                  <a:lnTo>
                    <a:pt x="75118" y="21538"/>
                  </a:lnTo>
                  <a:lnTo>
                    <a:pt x="81732" y="24615"/>
                  </a:lnTo>
                  <a:lnTo>
                    <a:pt x="87874" y="28205"/>
                  </a:lnTo>
                  <a:lnTo>
                    <a:pt x="94015" y="32307"/>
                  </a:lnTo>
                  <a:lnTo>
                    <a:pt x="99212" y="3641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50" name="Google Shape;4050;p32"/>
            <p:cNvSpPr/>
            <p:nvPr/>
          </p:nvSpPr>
          <p:spPr>
            <a:xfrm>
              <a:off x="7113586" y="5337175"/>
              <a:ext cx="20636" cy="49211"/>
            </a:xfrm>
            <a:custGeom>
              <a:rect b="b" l="l" r="r" t="t"/>
              <a:pathLst>
                <a:path extrusionOk="0" h="120000" w="120000">
                  <a:moveTo>
                    <a:pt x="0" y="65701"/>
                  </a:moveTo>
                  <a:lnTo>
                    <a:pt x="0" y="75475"/>
                  </a:lnTo>
                  <a:lnTo>
                    <a:pt x="4660" y="84705"/>
                  </a:lnTo>
                  <a:lnTo>
                    <a:pt x="13980" y="93393"/>
                  </a:lnTo>
                  <a:lnTo>
                    <a:pt x="25631" y="100995"/>
                  </a:lnTo>
                  <a:lnTo>
                    <a:pt x="40776" y="106968"/>
                  </a:lnTo>
                  <a:lnTo>
                    <a:pt x="58252" y="112941"/>
                  </a:lnTo>
                  <a:lnTo>
                    <a:pt x="76893" y="117285"/>
                  </a:lnTo>
                  <a:lnTo>
                    <a:pt x="96699" y="119457"/>
                  </a:lnTo>
                  <a:lnTo>
                    <a:pt x="103689" y="120000"/>
                  </a:lnTo>
                  <a:lnTo>
                    <a:pt x="109514" y="118914"/>
                  </a:lnTo>
                  <a:lnTo>
                    <a:pt x="114174" y="117285"/>
                  </a:lnTo>
                  <a:lnTo>
                    <a:pt x="116504" y="114570"/>
                  </a:lnTo>
                  <a:lnTo>
                    <a:pt x="116504" y="111855"/>
                  </a:lnTo>
                  <a:lnTo>
                    <a:pt x="115339" y="109140"/>
                  </a:lnTo>
                  <a:lnTo>
                    <a:pt x="111844" y="106425"/>
                  </a:lnTo>
                  <a:lnTo>
                    <a:pt x="106019" y="105339"/>
                  </a:lnTo>
                  <a:lnTo>
                    <a:pt x="86213" y="102081"/>
                  </a:lnTo>
                  <a:lnTo>
                    <a:pt x="67572" y="97194"/>
                  </a:lnTo>
                  <a:lnTo>
                    <a:pt x="52427" y="91221"/>
                  </a:lnTo>
                  <a:lnTo>
                    <a:pt x="41941" y="84162"/>
                  </a:lnTo>
                  <a:lnTo>
                    <a:pt x="34951" y="75475"/>
                  </a:lnTo>
                  <a:lnTo>
                    <a:pt x="31456" y="66244"/>
                  </a:lnTo>
                  <a:lnTo>
                    <a:pt x="31456" y="55927"/>
                  </a:lnTo>
                  <a:lnTo>
                    <a:pt x="37281" y="45610"/>
                  </a:lnTo>
                  <a:lnTo>
                    <a:pt x="44271" y="38009"/>
                  </a:lnTo>
                  <a:lnTo>
                    <a:pt x="53592" y="30950"/>
                  </a:lnTo>
                  <a:lnTo>
                    <a:pt x="65242" y="24977"/>
                  </a:lnTo>
                  <a:lnTo>
                    <a:pt x="76893" y="19004"/>
                  </a:lnTo>
                  <a:lnTo>
                    <a:pt x="88543" y="13574"/>
                  </a:lnTo>
                  <a:lnTo>
                    <a:pt x="100194" y="9230"/>
                  </a:lnTo>
                  <a:lnTo>
                    <a:pt x="111844" y="4343"/>
                  </a:lnTo>
                  <a:lnTo>
                    <a:pt x="120000" y="542"/>
                  </a:lnTo>
                  <a:lnTo>
                    <a:pt x="111844" y="0"/>
                  </a:lnTo>
                  <a:lnTo>
                    <a:pt x="97864" y="2714"/>
                  </a:lnTo>
                  <a:lnTo>
                    <a:pt x="80388" y="9230"/>
                  </a:lnTo>
                  <a:lnTo>
                    <a:pt x="59417" y="17918"/>
                  </a:lnTo>
                  <a:lnTo>
                    <a:pt x="39611" y="28778"/>
                  </a:lnTo>
                  <a:lnTo>
                    <a:pt x="20970" y="40723"/>
                  </a:lnTo>
                  <a:lnTo>
                    <a:pt x="8155" y="53212"/>
                  </a:lnTo>
                  <a:lnTo>
                    <a:pt x="0" y="65701"/>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51" name="Google Shape;4051;p32"/>
            <p:cNvSpPr/>
            <p:nvPr/>
          </p:nvSpPr>
          <p:spPr>
            <a:xfrm>
              <a:off x="7256461" y="5308600"/>
              <a:ext cx="44450" cy="65086"/>
            </a:xfrm>
            <a:custGeom>
              <a:rect b="b" l="l" r="r" t="t"/>
              <a:pathLst>
                <a:path extrusionOk="0" h="120000" w="120000">
                  <a:moveTo>
                    <a:pt x="97194" y="45000"/>
                  </a:moveTo>
                  <a:lnTo>
                    <a:pt x="100995" y="47916"/>
                  </a:lnTo>
                  <a:lnTo>
                    <a:pt x="104796" y="51666"/>
                  </a:lnTo>
                  <a:lnTo>
                    <a:pt x="106968" y="55416"/>
                  </a:lnTo>
                  <a:lnTo>
                    <a:pt x="109140" y="59583"/>
                  </a:lnTo>
                  <a:lnTo>
                    <a:pt x="109683" y="63750"/>
                  </a:lnTo>
                  <a:lnTo>
                    <a:pt x="109683" y="67916"/>
                  </a:lnTo>
                  <a:lnTo>
                    <a:pt x="108054" y="72500"/>
                  </a:lnTo>
                  <a:lnTo>
                    <a:pt x="105882" y="76666"/>
                  </a:lnTo>
                  <a:lnTo>
                    <a:pt x="101538" y="80833"/>
                  </a:lnTo>
                  <a:lnTo>
                    <a:pt x="97194" y="85000"/>
                  </a:lnTo>
                  <a:lnTo>
                    <a:pt x="92307" y="88333"/>
                  </a:lnTo>
                  <a:lnTo>
                    <a:pt x="86334" y="92083"/>
                  </a:lnTo>
                  <a:lnTo>
                    <a:pt x="81447" y="95416"/>
                  </a:lnTo>
                  <a:lnTo>
                    <a:pt x="75475" y="98750"/>
                  </a:lnTo>
                  <a:lnTo>
                    <a:pt x="70045" y="102500"/>
                  </a:lnTo>
                  <a:lnTo>
                    <a:pt x="64615" y="106250"/>
                  </a:lnTo>
                  <a:lnTo>
                    <a:pt x="62986" y="107500"/>
                  </a:lnTo>
                  <a:lnTo>
                    <a:pt x="61900" y="109583"/>
                  </a:lnTo>
                  <a:lnTo>
                    <a:pt x="60814" y="111250"/>
                  </a:lnTo>
                  <a:lnTo>
                    <a:pt x="59728" y="112916"/>
                  </a:lnTo>
                  <a:lnTo>
                    <a:pt x="59185" y="115000"/>
                  </a:lnTo>
                  <a:lnTo>
                    <a:pt x="59185" y="116666"/>
                  </a:lnTo>
                  <a:lnTo>
                    <a:pt x="59728" y="118333"/>
                  </a:lnTo>
                  <a:lnTo>
                    <a:pt x="61357" y="119583"/>
                  </a:lnTo>
                  <a:lnTo>
                    <a:pt x="63529" y="120000"/>
                  </a:lnTo>
                  <a:lnTo>
                    <a:pt x="65701" y="120000"/>
                  </a:lnTo>
                  <a:lnTo>
                    <a:pt x="67873" y="119583"/>
                  </a:lnTo>
                  <a:lnTo>
                    <a:pt x="70045" y="118333"/>
                  </a:lnTo>
                  <a:lnTo>
                    <a:pt x="75475" y="113333"/>
                  </a:lnTo>
                  <a:lnTo>
                    <a:pt x="81990" y="108750"/>
                  </a:lnTo>
                  <a:lnTo>
                    <a:pt x="87963" y="104166"/>
                  </a:lnTo>
                  <a:lnTo>
                    <a:pt x="95022" y="99583"/>
                  </a:lnTo>
                  <a:lnTo>
                    <a:pt x="100995" y="95416"/>
                  </a:lnTo>
                  <a:lnTo>
                    <a:pt x="106968" y="90416"/>
                  </a:lnTo>
                  <a:lnTo>
                    <a:pt x="112398" y="85000"/>
                  </a:lnTo>
                  <a:lnTo>
                    <a:pt x="116742" y="79166"/>
                  </a:lnTo>
                  <a:lnTo>
                    <a:pt x="119457" y="72500"/>
                  </a:lnTo>
                  <a:lnTo>
                    <a:pt x="120000" y="65833"/>
                  </a:lnTo>
                  <a:lnTo>
                    <a:pt x="118371" y="59166"/>
                  </a:lnTo>
                  <a:lnTo>
                    <a:pt x="115656" y="52916"/>
                  </a:lnTo>
                  <a:lnTo>
                    <a:pt x="110769" y="46666"/>
                  </a:lnTo>
                  <a:lnTo>
                    <a:pt x="105339" y="41250"/>
                  </a:lnTo>
                  <a:lnTo>
                    <a:pt x="98280" y="36250"/>
                  </a:lnTo>
                  <a:lnTo>
                    <a:pt x="91764" y="32083"/>
                  </a:lnTo>
                  <a:lnTo>
                    <a:pt x="86334" y="28750"/>
                  </a:lnTo>
                  <a:lnTo>
                    <a:pt x="80904" y="26250"/>
                  </a:lnTo>
                  <a:lnTo>
                    <a:pt x="74389" y="22916"/>
                  </a:lnTo>
                  <a:lnTo>
                    <a:pt x="67873" y="20000"/>
                  </a:lnTo>
                  <a:lnTo>
                    <a:pt x="61900" y="16666"/>
                  </a:lnTo>
                  <a:lnTo>
                    <a:pt x="54841" y="13750"/>
                  </a:lnTo>
                  <a:lnTo>
                    <a:pt x="48325" y="11250"/>
                  </a:lnTo>
                  <a:lnTo>
                    <a:pt x="41809" y="8333"/>
                  </a:lnTo>
                  <a:lnTo>
                    <a:pt x="35837" y="6250"/>
                  </a:lnTo>
                  <a:lnTo>
                    <a:pt x="29321" y="3750"/>
                  </a:lnTo>
                  <a:lnTo>
                    <a:pt x="22805" y="2500"/>
                  </a:lnTo>
                  <a:lnTo>
                    <a:pt x="17375" y="1250"/>
                  </a:lnTo>
                  <a:lnTo>
                    <a:pt x="11945" y="416"/>
                  </a:lnTo>
                  <a:lnTo>
                    <a:pt x="7601" y="0"/>
                  </a:lnTo>
                  <a:lnTo>
                    <a:pt x="3800" y="416"/>
                  </a:lnTo>
                  <a:lnTo>
                    <a:pt x="0" y="1250"/>
                  </a:lnTo>
                  <a:lnTo>
                    <a:pt x="4343" y="2083"/>
                  </a:lnTo>
                  <a:lnTo>
                    <a:pt x="8687" y="3333"/>
                  </a:lnTo>
                  <a:lnTo>
                    <a:pt x="14117" y="5416"/>
                  </a:lnTo>
                  <a:lnTo>
                    <a:pt x="19004" y="7083"/>
                  </a:lnTo>
                  <a:lnTo>
                    <a:pt x="25520" y="9166"/>
                  </a:lnTo>
                  <a:lnTo>
                    <a:pt x="31493" y="11666"/>
                  </a:lnTo>
                  <a:lnTo>
                    <a:pt x="38552" y="14166"/>
                  </a:lnTo>
                  <a:lnTo>
                    <a:pt x="45067" y="16666"/>
                  </a:lnTo>
                  <a:lnTo>
                    <a:pt x="52126" y="20000"/>
                  </a:lnTo>
                  <a:lnTo>
                    <a:pt x="59185" y="22916"/>
                  </a:lnTo>
                  <a:lnTo>
                    <a:pt x="65701" y="26666"/>
                  </a:lnTo>
                  <a:lnTo>
                    <a:pt x="72760" y="30000"/>
                  </a:lnTo>
                  <a:lnTo>
                    <a:pt x="79276" y="33750"/>
                  </a:lnTo>
                  <a:lnTo>
                    <a:pt x="85791" y="37500"/>
                  </a:lnTo>
                  <a:lnTo>
                    <a:pt x="91764" y="40833"/>
                  </a:lnTo>
                  <a:lnTo>
                    <a:pt x="97194" y="4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52" name="Google Shape;4052;p32"/>
            <p:cNvSpPr/>
            <p:nvPr/>
          </p:nvSpPr>
          <p:spPr>
            <a:xfrm>
              <a:off x="7208836" y="5384800"/>
              <a:ext cx="14287" cy="39687"/>
            </a:xfrm>
            <a:custGeom>
              <a:rect b="b" l="l" r="r" t="t"/>
              <a:pathLst>
                <a:path extrusionOk="0" h="120000" w="120000">
                  <a:moveTo>
                    <a:pt x="45405" y="8275"/>
                  </a:moveTo>
                  <a:lnTo>
                    <a:pt x="42162" y="4827"/>
                  </a:lnTo>
                  <a:lnTo>
                    <a:pt x="37297" y="2068"/>
                  </a:lnTo>
                  <a:lnTo>
                    <a:pt x="27567" y="689"/>
                  </a:lnTo>
                  <a:lnTo>
                    <a:pt x="19459" y="0"/>
                  </a:lnTo>
                  <a:lnTo>
                    <a:pt x="11351" y="1379"/>
                  </a:lnTo>
                  <a:lnTo>
                    <a:pt x="4864" y="3448"/>
                  </a:lnTo>
                  <a:lnTo>
                    <a:pt x="0" y="6896"/>
                  </a:lnTo>
                  <a:lnTo>
                    <a:pt x="0" y="11034"/>
                  </a:lnTo>
                  <a:lnTo>
                    <a:pt x="8108" y="26896"/>
                  </a:lnTo>
                  <a:lnTo>
                    <a:pt x="21081" y="45517"/>
                  </a:lnTo>
                  <a:lnTo>
                    <a:pt x="38918" y="63448"/>
                  </a:lnTo>
                  <a:lnTo>
                    <a:pt x="58378" y="81379"/>
                  </a:lnTo>
                  <a:lnTo>
                    <a:pt x="79459" y="97241"/>
                  </a:lnTo>
                  <a:lnTo>
                    <a:pt x="98918" y="109655"/>
                  </a:lnTo>
                  <a:lnTo>
                    <a:pt x="111891" y="117931"/>
                  </a:lnTo>
                  <a:lnTo>
                    <a:pt x="120000" y="120000"/>
                  </a:lnTo>
                  <a:lnTo>
                    <a:pt x="116756" y="111724"/>
                  </a:lnTo>
                  <a:lnTo>
                    <a:pt x="108648" y="101379"/>
                  </a:lnTo>
                  <a:lnTo>
                    <a:pt x="98918" y="88275"/>
                  </a:lnTo>
                  <a:lnTo>
                    <a:pt x="85945" y="72413"/>
                  </a:lnTo>
                  <a:lnTo>
                    <a:pt x="74594" y="56551"/>
                  </a:lnTo>
                  <a:lnTo>
                    <a:pt x="61621" y="40000"/>
                  </a:lnTo>
                  <a:lnTo>
                    <a:pt x="51891" y="24137"/>
                  </a:lnTo>
                  <a:lnTo>
                    <a:pt x="45405" y="82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53" name="Google Shape;4053;p32"/>
            <p:cNvSpPr/>
            <p:nvPr/>
          </p:nvSpPr>
          <p:spPr>
            <a:xfrm>
              <a:off x="7202486" y="5364162"/>
              <a:ext cx="7937" cy="19049"/>
            </a:xfrm>
            <a:custGeom>
              <a:rect b="b" l="l" r="r" t="t"/>
              <a:pathLst>
                <a:path extrusionOk="0" h="120000" w="120000">
                  <a:moveTo>
                    <a:pt x="61538" y="12413"/>
                  </a:moveTo>
                  <a:lnTo>
                    <a:pt x="58461" y="6896"/>
                  </a:lnTo>
                  <a:lnTo>
                    <a:pt x="49230" y="2758"/>
                  </a:lnTo>
                  <a:lnTo>
                    <a:pt x="40000" y="0"/>
                  </a:lnTo>
                  <a:lnTo>
                    <a:pt x="24615" y="0"/>
                  </a:lnTo>
                  <a:lnTo>
                    <a:pt x="15384" y="1379"/>
                  </a:lnTo>
                  <a:lnTo>
                    <a:pt x="6153" y="4137"/>
                  </a:lnTo>
                  <a:lnTo>
                    <a:pt x="0" y="8275"/>
                  </a:lnTo>
                  <a:lnTo>
                    <a:pt x="0" y="13793"/>
                  </a:lnTo>
                  <a:lnTo>
                    <a:pt x="0" y="30344"/>
                  </a:lnTo>
                  <a:lnTo>
                    <a:pt x="9230" y="48275"/>
                  </a:lnTo>
                  <a:lnTo>
                    <a:pt x="21538" y="66206"/>
                  </a:lnTo>
                  <a:lnTo>
                    <a:pt x="40000" y="82758"/>
                  </a:lnTo>
                  <a:lnTo>
                    <a:pt x="58461" y="99310"/>
                  </a:lnTo>
                  <a:lnTo>
                    <a:pt x="76923" y="111724"/>
                  </a:lnTo>
                  <a:lnTo>
                    <a:pt x="101538" y="118620"/>
                  </a:lnTo>
                  <a:lnTo>
                    <a:pt x="116923" y="120000"/>
                  </a:lnTo>
                  <a:lnTo>
                    <a:pt x="120000" y="96551"/>
                  </a:lnTo>
                  <a:lnTo>
                    <a:pt x="104615" y="68965"/>
                  </a:lnTo>
                  <a:lnTo>
                    <a:pt x="83076" y="40000"/>
                  </a:lnTo>
                  <a:lnTo>
                    <a:pt x="61538" y="1241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54" name="Google Shape;4054;p32"/>
            <p:cNvSpPr/>
            <p:nvPr/>
          </p:nvSpPr>
          <p:spPr>
            <a:xfrm>
              <a:off x="7196136" y="5349875"/>
              <a:ext cx="6349" cy="11112"/>
            </a:xfrm>
            <a:custGeom>
              <a:rect b="b" l="l" r="r" t="t"/>
              <a:pathLst>
                <a:path extrusionOk="0" h="120000" w="120000">
                  <a:moveTo>
                    <a:pt x="63529" y="16470"/>
                  </a:moveTo>
                  <a:lnTo>
                    <a:pt x="63529" y="18823"/>
                  </a:lnTo>
                  <a:lnTo>
                    <a:pt x="60000" y="11764"/>
                  </a:lnTo>
                  <a:lnTo>
                    <a:pt x="49411" y="2352"/>
                  </a:lnTo>
                  <a:lnTo>
                    <a:pt x="38823" y="0"/>
                  </a:lnTo>
                  <a:lnTo>
                    <a:pt x="24705" y="0"/>
                  </a:lnTo>
                  <a:lnTo>
                    <a:pt x="14117" y="2352"/>
                  </a:lnTo>
                  <a:lnTo>
                    <a:pt x="3529" y="11764"/>
                  </a:lnTo>
                  <a:lnTo>
                    <a:pt x="0" y="18823"/>
                  </a:lnTo>
                  <a:lnTo>
                    <a:pt x="0" y="25882"/>
                  </a:lnTo>
                  <a:lnTo>
                    <a:pt x="3529" y="37647"/>
                  </a:lnTo>
                  <a:lnTo>
                    <a:pt x="14117" y="54117"/>
                  </a:lnTo>
                  <a:lnTo>
                    <a:pt x="28235" y="70588"/>
                  </a:lnTo>
                  <a:lnTo>
                    <a:pt x="45882" y="87058"/>
                  </a:lnTo>
                  <a:lnTo>
                    <a:pt x="63529" y="101176"/>
                  </a:lnTo>
                  <a:lnTo>
                    <a:pt x="88235" y="110588"/>
                  </a:lnTo>
                  <a:lnTo>
                    <a:pt x="105882" y="120000"/>
                  </a:lnTo>
                  <a:lnTo>
                    <a:pt x="120000" y="120000"/>
                  </a:lnTo>
                  <a:lnTo>
                    <a:pt x="116470" y="94117"/>
                  </a:lnTo>
                  <a:lnTo>
                    <a:pt x="102352" y="63529"/>
                  </a:lnTo>
                  <a:lnTo>
                    <a:pt x="81176" y="35294"/>
                  </a:lnTo>
                  <a:lnTo>
                    <a:pt x="63529" y="1647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55" name="Google Shape;4055;p32"/>
            <p:cNvSpPr/>
            <p:nvPr/>
          </p:nvSpPr>
          <p:spPr>
            <a:xfrm>
              <a:off x="7189786" y="5340350"/>
              <a:ext cx="9524" cy="6349"/>
            </a:xfrm>
            <a:custGeom>
              <a:rect b="b" l="l" r="r" t="t"/>
              <a:pathLst>
                <a:path extrusionOk="0" h="120000" w="120000">
                  <a:moveTo>
                    <a:pt x="96521" y="87272"/>
                  </a:moveTo>
                  <a:lnTo>
                    <a:pt x="106956" y="80000"/>
                  </a:lnTo>
                  <a:lnTo>
                    <a:pt x="117391" y="69090"/>
                  </a:lnTo>
                  <a:lnTo>
                    <a:pt x="120000" y="54545"/>
                  </a:lnTo>
                  <a:lnTo>
                    <a:pt x="120000" y="36363"/>
                  </a:lnTo>
                  <a:lnTo>
                    <a:pt x="114782" y="18181"/>
                  </a:lnTo>
                  <a:lnTo>
                    <a:pt x="106956" y="7272"/>
                  </a:lnTo>
                  <a:lnTo>
                    <a:pt x="96521" y="0"/>
                  </a:lnTo>
                  <a:lnTo>
                    <a:pt x="83478" y="0"/>
                  </a:lnTo>
                  <a:lnTo>
                    <a:pt x="75652" y="0"/>
                  </a:lnTo>
                  <a:lnTo>
                    <a:pt x="65217" y="3636"/>
                  </a:lnTo>
                  <a:lnTo>
                    <a:pt x="49565" y="10909"/>
                  </a:lnTo>
                  <a:lnTo>
                    <a:pt x="31304" y="25454"/>
                  </a:lnTo>
                  <a:lnTo>
                    <a:pt x="13043" y="50909"/>
                  </a:lnTo>
                  <a:lnTo>
                    <a:pt x="5217" y="72727"/>
                  </a:lnTo>
                  <a:lnTo>
                    <a:pt x="0" y="94545"/>
                  </a:lnTo>
                  <a:lnTo>
                    <a:pt x="0" y="105454"/>
                  </a:lnTo>
                  <a:lnTo>
                    <a:pt x="7826" y="112727"/>
                  </a:lnTo>
                  <a:lnTo>
                    <a:pt x="18260" y="120000"/>
                  </a:lnTo>
                  <a:lnTo>
                    <a:pt x="31304" y="120000"/>
                  </a:lnTo>
                  <a:lnTo>
                    <a:pt x="41739" y="120000"/>
                  </a:lnTo>
                  <a:lnTo>
                    <a:pt x="54782" y="112727"/>
                  </a:lnTo>
                  <a:lnTo>
                    <a:pt x="67826" y="109090"/>
                  </a:lnTo>
                  <a:lnTo>
                    <a:pt x="83478" y="101818"/>
                  </a:lnTo>
                  <a:lnTo>
                    <a:pt x="96521" y="8727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56" name="Google Shape;4056;p32"/>
            <p:cNvSpPr/>
            <p:nvPr/>
          </p:nvSpPr>
          <p:spPr>
            <a:xfrm>
              <a:off x="7146925" y="5327650"/>
              <a:ext cx="36512" cy="49211"/>
            </a:xfrm>
            <a:custGeom>
              <a:rect b="b" l="l" r="r" t="t"/>
              <a:pathLst>
                <a:path extrusionOk="0" h="120000" w="120000">
                  <a:moveTo>
                    <a:pt x="44067" y="18082"/>
                  </a:moveTo>
                  <a:lnTo>
                    <a:pt x="35254" y="23561"/>
                  </a:lnTo>
                  <a:lnTo>
                    <a:pt x="27796" y="29589"/>
                  </a:lnTo>
                  <a:lnTo>
                    <a:pt x="19661" y="36164"/>
                  </a:lnTo>
                  <a:lnTo>
                    <a:pt x="13559" y="43287"/>
                  </a:lnTo>
                  <a:lnTo>
                    <a:pt x="8135" y="50958"/>
                  </a:lnTo>
                  <a:lnTo>
                    <a:pt x="4067" y="58630"/>
                  </a:lnTo>
                  <a:lnTo>
                    <a:pt x="1355" y="66301"/>
                  </a:lnTo>
                  <a:lnTo>
                    <a:pt x="0" y="74520"/>
                  </a:lnTo>
                  <a:lnTo>
                    <a:pt x="1355" y="86575"/>
                  </a:lnTo>
                  <a:lnTo>
                    <a:pt x="6779" y="96986"/>
                  </a:lnTo>
                  <a:lnTo>
                    <a:pt x="15593" y="105753"/>
                  </a:lnTo>
                  <a:lnTo>
                    <a:pt x="25762" y="111780"/>
                  </a:lnTo>
                  <a:lnTo>
                    <a:pt x="38644" y="116712"/>
                  </a:lnTo>
                  <a:lnTo>
                    <a:pt x="52881" y="119452"/>
                  </a:lnTo>
                  <a:lnTo>
                    <a:pt x="66440" y="120000"/>
                  </a:lnTo>
                  <a:lnTo>
                    <a:pt x="80000" y="118356"/>
                  </a:lnTo>
                  <a:lnTo>
                    <a:pt x="83389" y="118356"/>
                  </a:lnTo>
                  <a:lnTo>
                    <a:pt x="86101" y="117260"/>
                  </a:lnTo>
                  <a:lnTo>
                    <a:pt x="88135" y="115068"/>
                  </a:lnTo>
                  <a:lnTo>
                    <a:pt x="88813" y="112328"/>
                  </a:lnTo>
                  <a:lnTo>
                    <a:pt x="88135" y="111232"/>
                  </a:lnTo>
                  <a:lnTo>
                    <a:pt x="86101" y="111232"/>
                  </a:lnTo>
                  <a:lnTo>
                    <a:pt x="83389" y="110684"/>
                  </a:lnTo>
                  <a:lnTo>
                    <a:pt x="79322" y="110684"/>
                  </a:lnTo>
                  <a:lnTo>
                    <a:pt x="75254" y="110684"/>
                  </a:lnTo>
                  <a:lnTo>
                    <a:pt x="71864" y="110684"/>
                  </a:lnTo>
                  <a:lnTo>
                    <a:pt x="67796" y="110684"/>
                  </a:lnTo>
                  <a:lnTo>
                    <a:pt x="65762" y="110684"/>
                  </a:lnTo>
                  <a:lnTo>
                    <a:pt x="58983" y="110136"/>
                  </a:lnTo>
                  <a:lnTo>
                    <a:pt x="52203" y="109589"/>
                  </a:lnTo>
                  <a:lnTo>
                    <a:pt x="45423" y="109041"/>
                  </a:lnTo>
                  <a:lnTo>
                    <a:pt x="37966" y="107397"/>
                  </a:lnTo>
                  <a:lnTo>
                    <a:pt x="31186" y="105753"/>
                  </a:lnTo>
                  <a:lnTo>
                    <a:pt x="23728" y="101369"/>
                  </a:lnTo>
                  <a:lnTo>
                    <a:pt x="17627" y="95890"/>
                  </a:lnTo>
                  <a:lnTo>
                    <a:pt x="10169" y="88767"/>
                  </a:lnTo>
                  <a:lnTo>
                    <a:pt x="8813" y="80000"/>
                  </a:lnTo>
                  <a:lnTo>
                    <a:pt x="9491" y="71780"/>
                  </a:lnTo>
                  <a:lnTo>
                    <a:pt x="12881" y="63561"/>
                  </a:lnTo>
                  <a:lnTo>
                    <a:pt x="16949" y="55890"/>
                  </a:lnTo>
                  <a:lnTo>
                    <a:pt x="23050" y="48767"/>
                  </a:lnTo>
                  <a:lnTo>
                    <a:pt x="30508" y="41643"/>
                  </a:lnTo>
                  <a:lnTo>
                    <a:pt x="37966" y="35616"/>
                  </a:lnTo>
                  <a:lnTo>
                    <a:pt x="47457" y="30136"/>
                  </a:lnTo>
                  <a:lnTo>
                    <a:pt x="56949" y="24657"/>
                  </a:lnTo>
                  <a:lnTo>
                    <a:pt x="66440" y="20273"/>
                  </a:lnTo>
                  <a:lnTo>
                    <a:pt x="76610" y="15890"/>
                  </a:lnTo>
                  <a:lnTo>
                    <a:pt x="86101" y="12602"/>
                  </a:lnTo>
                  <a:lnTo>
                    <a:pt x="95593" y="9315"/>
                  </a:lnTo>
                  <a:lnTo>
                    <a:pt x="104406" y="6575"/>
                  </a:lnTo>
                  <a:lnTo>
                    <a:pt x="113220" y="4931"/>
                  </a:lnTo>
                  <a:lnTo>
                    <a:pt x="119999" y="3835"/>
                  </a:lnTo>
                  <a:lnTo>
                    <a:pt x="115254" y="1095"/>
                  </a:lnTo>
                  <a:lnTo>
                    <a:pt x="107118" y="0"/>
                  </a:lnTo>
                  <a:lnTo>
                    <a:pt x="98305" y="1095"/>
                  </a:lnTo>
                  <a:lnTo>
                    <a:pt x="87457" y="3287"/>
                  </a:lnTo>
                  <a:lnTo>
                    <a:pt x="75254" y="6027"/>
                  </a:lnTo>
                  <a:lnTo>
                    <a:pt x="63728" y="9315"/>
                  </a:lnTo>
                  <a:lnTo>
                    <a:pt x="52881" y="14246"/>
                  </a:lnTo>
                  <a:lnTo>
                    <a:pt x="44067" y="1808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57" name="Google Shape;4057;p32"/>
            <p:cNvSpPr/>
            <p:nvPr/>
          </p:nvSpPr>
          <p:spPr>
            <a:xfrm>
              <a:off x="7207250" y="5326062"/>
              <a:ext cx="23812" cy="39687"/>
            </a:xfrm>
            <a:custGeom>
              <a:rect b="b" l="l" r="r" t="t"/>
              <a:pathLst>
                <a:path extrusionOk="0" h="120000" w="120000">
                  <a:moveTo>
                    <a:pt x="101217" y="40235"/>
                  </a:moveTo>
                  <a:lnTo>
                    <a:pt x="104347" y="52941"/>
                  </a:lnTo>
                  <a:lnTo>
                    <a:pt x="102260" y="63529"/>
                  </a:lnTo>
                  <a:lnTo>
                    <a:pt x="94956" y="72705"/>
                  </a:lnTo>
                  <a:lnTo>
                    <a:pt x="83478" y="80470"/>
                  </a:lnTo>
                  <a:lnTo>
                    <a:pt x="70956" y="88235"/>
                  </a:lnTo>
                  <a:lnTo>
                    <a:pt x="56347" y="95294"/>
                  </a:lnTo>
                  <a:lnTo>
                    <a:pt x="40695" y="102352"/>
                  </a:lnTo>
                  <a:lnTo>
                    <a:pt x="28173" y="109411"/>
                  </a:lnTo>
                  <a:lnTo>
                    <a:pt x="26086" y="111529"/>
                  </a:lnTo>
                  <a:lnTo>
                    <a:pt x="24000" y="112941"/>
                  </a:lnTo>
                  <a:lnTo>
                    <a:pt x="24000" y="115764"/>
                  </a:lnTo>
                  <a:lnTo>
                    <a:pt x="27130" y="117882"/>
                  </a:lnTo>
                  <a:lnTo>
                    <a:pt x="29217" y="119294"/>
                  </a:lnTo>
                  <a:lnTo>
                    <a:pt x="32347" y="120000"/>
                  </a:lnTo>
                  <a:lnTo>
                    <a:pt x="35478" y="120000"/>
                  </a:lnTo>
                  <a:lnTo>
                    <a:pt x="38608" y="119294"/>
                  </a:lnTo>
                  <a:lnTo>
                    <a:pt x="55304" y="112235"/>
                  </a:lnTo>
                  <a:lnTo>
                    <a:pt x="72000" y="105176"/>
                  </a:lnTo>
                  <a:lnTo>
                    <a:pt x="86608" y="96705"/>
                  </a:lnTo>
                  <a:lnTo>
                    <a:pt x="101217" y="86823"/>
                  </a:lnTo>
                  <a:lnTo>
                    <a:pt x="110608" y="76235"/>
                  </a:lnTo>
                  <a:lnTo>
                    <a:pt x="117913" y="64235"/>
                  </a:lnTo>
                  <a:lnTo>
                    <a:pt x="120000" y="51529"/>
                  </a:lnTo>
                  <a:lnTo>
                    <a:pt x="115826" y="37411"/>
                  </a:lnTo>
                  <a:lnTo>
                    <a:pt x="105391" y="27529"/>
                  </a:lnTo>
                  <a:lnTo>
                    <a:pt x="92869" y="18352"/>
                  </a:lnTo>
                  <a:lnTo>
                    <a:pt x="75130" y="10588"/>
                  </a:lnTo>
                  <a:lnTo>
                    <a:pt x="57391" y="5647"/>
                  </a:lnTo>
                  <a:lnTo>
                    <a:pt x="38608" y="1411"/>
                  </a:lnTo>
                  <a:lnTo>
                    <a:pt x="21913" y="0"/>
                  </a:lnTo>
                  <a:lnTo>
                    <a:pt x="9391" y="705"/>
                  </a:lnTo>
                  <a:lnTo>
                    <a:pt x="0" y="3529"/>
                  </a:lnTo>
                  <a:lnTo>
                    <a:pt x="15652" y="7058"/>
                  </a:lnTo>
                  <a:lnTo>
                    <a:pt x="31304" y="9176"/>
                  </a:lnTo>
                  <a:lnTo>
                    <a:pt x="44869" y="11294"/>
                  </a:lnTo>
                  <a:lnTo>
                    <a:pt x="59478" y="14117"/>
                  </a:lnTo>
                  <a:lnTo>
                    <a:pt x="73043" y="18352"/>
                  </a:lnTo>
                  <a:lnTo>
                    <a:pt x="84521" y="23294"/>
                  </a:lnTo>
                  <a:lnTo>
                    <a:pt x="94956" y="30352"/>
                  </a:lnTo>
                  <a:lnTo>
                    <a:pt x="101217" y="40235"/>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58" name="Google Shape;4058;p32"/>
            <p:cNvSpPr/>
            <p:nvPr/>
          </p:nvSpPr>
          <p:spPr>
            <a:xfrm>
              <a:off x="7124700" y="5318125"/>
              <a:ext cx="57150" cy="79375"/>
            </a:xfrm>
            <a:custGeom>
              <a:rect b="b" l="l" r="r" t="t"/>
              <a:pathLst>
                <a:path extrusionOk="0" h="120000" w="120000">
                  <a:moveTo>
                    <a:pt x="46920" y="16022"/>
                  </a:moveTo>
                  <a:lnTo>
                    <a:pt x="37370" y="22159"/>
                  </a:lnTo>
                  <a:lnTo>
                    <a:pt x="28235" y="28977"/>
                  </a:lnTo>
                  <a:lnTo>
                    <a:pt x="19930" y="36136"/>
                  </a:lnTo>
                  <a:lnTo>
                    <a:pt x="12871" y="44318"/>
                  </a:lnTo>
                  <a:lnTo>
                    <a:pt x="6643" y="53181"/>
                  </a:lnTo>
                  <a:lnTo>
                    <a:pt x="2076" y="62045"/>
                  </a:lnTo>
                  <a:lnTo>
                    <a:pt x="0" y="71931"/>
                  </a:lnTo>
                  <a:lnTo>
                    <a:pt x="415" y="82159"/>
                  </a:lnTo>
                  <a:lnTo>
                    <a:pt x="1245" y="84886"/>
                  </a:lnTo>
                  <a:lnTo>
                    <a:pt x="2491" y="87613"/>
                  </a:lnTo>
                  <a:lnTo>
                    <a:pt x="4152" y="90000"/>
                  </a:lnTo>
                  <a:lnTo>
                    <a:pt x="5813" y="92386"/>
                  </a:lnTo>
                  <a:lnTo>
                    <a:pt x="7889" y="94431"/>
                  </a:lnTo>
                  <a:lnTo>
                    <a:pt x="9965" y="96818"/>
                  </a:lnTo>
                  <a:lnTo>
                    <a:pt x="12871" y="98522"/>
                  </a:lnTo>
                  <a:lnTo>
                    <a:pt x="15363" y="99886"/>
                  </a:lnTo>
                  <a:lnTo>
                    <a:pt x="21176" y="102954"/>
                  </a:lnTo>
                  <a:lnTo>
                    <a:pt x="26574" y="105340"/>
                  </a:lnTo>
                  <a:lnTo>
                    <a:pt x="32387" y="107727"/>
                  </a:lnTo>
                  <a:lnTo>
                    <a:pt x="38615" y="109431"/>
                  </a:lnTo>
                  <a:lnTo>
                    <a:pt x="44429" y="111477"/>
                  </a:lnTo>
                  <a:lnTo>
                    <a:pt x="50657" y="112840"/>
                  </a:lnTo>
                  <a:lnTo>
                    <a:pt x="56885" y="114204"/>
                  </a:lnTo>
                  <a:lnTo>
                    <a:pt x="62698" y="115227"/>
                  </a:lnTo>
                  <a:lnTo>
                    <a:pt x="69342" y="116590"/>
                  </a:lnTo>
                  <a:lnTo>
                    <a:pt x="75986" y="117272"/>
                  </a:lnTo>
                  <a:lnTo>
                    <a:pt x="82214" y="117954"/>
                  </a:lnTo>
                  <a:lnTo>
                    <a:pt x="88442" y="118636"/>
                  </a:lnTo>
                  <a:lnTo>
                    <a:pt x="95086" y="118977"/>
                  </a:lnTo>
                  <a:lnTo>
                    <a:pt x="101730" y="119318"/>
                  </a:lnTo>
                  <a:lnTo>
                    <a:pt x="107958" y="119659"/>
                  </a:lnTo>
                  <a:lnTo>
                    <a:pt x="114186" y="120000"/>
                  </a:lnTo>
                  <a:lnTo>
                    <a:pt x="116262" y="120000"/>
                  </a:lnTo>
                  <a:lnTo>
                    <a:pt x="117923" y="118977"/>
                  </a:lnTo>
                  <a:lnTo>
                    <a:pt x="119169" y="117954"/>
                  </a:lnTo>
                  <a:lnTo>
                    <a:pt x="120000" y="115909"/>
                  </a:lnTo>
                  <a:lnTo>
                    <a:pt x="120000" y="114204"/>
                  </a:lnTo>
                  <a:lnTo>
                    <a:pt x="119169" y="112840"/>
                  </a:lnTo>
                  <a:lnTo>
                    <a:pt x="117508" y="111818"/>
                  </a:lnTo>
                  <a:lnTo>
                    <a:pt x="115847" y="111477"/>
                  </a:lnTo>
                  <a:lnTo>
                    <a:pt x="109619" y="111477"/>
                  </a:lnTo>
                  <a:lnTo>
                    <a:pt x="103806" y="111477"/>
                  </a:lnTo>
                  <a:lnTo>
                    <a:pt x="97577" y="111136"/>
                  </a:lnTo>
                  <a:lnTo>
                    <a:pt x="92179" y="110454"/>
                  </a:lnTo>
                  <a:lnTo>
                    <a:pt x="85951" y="110113"/>
                  </a:lnTo>
                  <a:lnTo>
                    <a:pt x="79723" y="109431"/>
                  </a:lnTo>
                  <a:lnTo>
                    <a:pt x="74325" y="108750"/>
                  </a:lnTo>
                  <a:lnTo>
                    <a:pt x="68096" y="108068"/>
                  </a:lnTo>
                  <a:lnTo>
                    <a:pt x="62283" y="107045"/>
                  </a:lnTo>
                  <a:lnTo>
                    <a:pt x="56470" y="106022"/>
                  </a:lnTo>
                  <a:lnTo>
                    <a:pt x="50657" y="104318"/>
                  </a:lnTo>
                  <a:lnTo>
                    <a:pt x="44844" y="102954"/>
                  </a:lnTo>
                  <a:lnTo>
                    <a:pt x="39446" y="101590"/>
                  </a:lnTo>
                  <a:lnTo>
                    <a:pt x="34048" y="99204"/>
                  </a:lnTo>
                  <a:lnTo>
                    <a:pt x="28235" y="97159"/>
                  </a:lnTo>
                  <a:lnTo>
                    <a:pt x="23252" y="94772"/>
                  </a:lnTo>
                  <a:lnTo>
                    <a:pt x="18685" y="92386"/>
                  </a:lnTo>
                  <a:lnTo>
                    <a:pt x="15363" y="88636"/>
                  </a:lnTo>
                  <a:lnTo>
                    <a:pt x="13287" y="85227"/>
                  </a:lnTo>
                  <a:lnTo>
                    <a:pt x="11211" y="80795"/>
                  </a:lnTo>
                  <a:lnTo>
                    <a:pt x="11211" y="75681"/>
                  </a:lnTo>
                  <a:lnTo>
                    <a:pt x="12456" y="69204"/>
                  </a:lnTo>
                  <a:lnTo>
                    <a:pt x="14117" y="62386"/>
                  </a:lnTo>
                  <a:lnTo>
                    <a:pt x="15778" y="57613"/>
                  </a:lnTo>
                  <a:lnTo>
                    <a:pt x="18685" y="52159"/>
                  </a:lnTo>
                  <a:lnTo>
                    <a:pt x="22422" y="47727"/>
                  </a:lnTo>
                  <a:lnTo>
                    <a:pt x="25328" y="43295"/>
                  </a:lnTo>
                  <a:lnTo>
                    <a:pt x="29480" y="39204"/>
                  </a:lnTo>
                  <a:lnTo>
                    <a:pt x="33217" y="35113"/>
                  </a:lnTo>
                  <a:lnTo>
                    <a:pt x="37370" y="31704"/>
                  </a:lnTo>
                  <a:lnTo>
                    <a:pt x="42352" y="27954"/>
                  </a:lnTo>
                  <a:lnTo>
                    <a:pt x="48166" y="23863"/>
                  </a:lnTo>
                  <a:lnTo>
                    <a:pt x="53564" y="20113"/>
                  </a:lnTo>
                  <a:lnTo>
                    <a:pt x="60207" y="16704"/>
                  </a:lnTo>
                  <a:lnTo>
                    <a:pt x="67266" y="12954"/>
                  </a:lnTo>
                  <a:lnTo>
                    <a:pt x="74740" y="9545"/>
                  </a:lnTo>
                  <a:lnTo>
                    <a:pt x="81799" y="6818"/>
                  </a:lnTo>
                  <a:lnTo>
                    <a:pt x="88027" y="4090"/>
                  </a:lnTo>
                  <a:lnTo>
                    <a:pt x="94256" y="2045"/>
                  </a:lnTo>
                  <a:lnTo>
                    <a:pt x="99653" y="340"/>
                  </a:lnTo>
                  <a:lnTo>
                    <a:pt x="94671" y="0"/>
                  </a:lnTo>
                  <a:lnTo>
                    <a:pt x="88442" y="340"/>
                  </a:lnTo>
                  <a:lnTo>
                    <a:pt x="82214" y="1704"/>
                  </a:lnTo>
                  <a:lnTo>
                    <a:pt x="74740" y="3409"/>
                  </a:lnTo>
                  <a:lnTo>
                    <a:pt x="67266" y="6136"/>
                  </a:lnTo>
                  <a:lnTo>
                    <a:pt x="59792" y="8863"/>
                  </a:lnTo>
                  <a:lnTo>
                    <a:pt x="52733" y="12272"/>
                  </a:lnTo>
                  <a:lnTo>
                    <a:pt x="46920" y="16022"/>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59" name="Google Shape;4059;p32"/>
            <p:cNvSpPr/>
            <p:nvPr/>
          </p:nvSpPr>
          <p:spPr>
            <a:xfrm>
              <a:off x="7205661" y="5314950"/>
              <a:ext cx="50799" cy="53974"/>
            </a:xfrm>
            <a:custGeom>
              <a:rect b="b" l="l" r="r" t="t"/>
              <a:pathLst>
                <a:path extrusionOk="0" h="120000" w="120000">
                  <a:moveTo>
                    <a:pt x="100000" y="36765"/>
                  </a:moveTo>
                  <a:lnTo>
                    <a:pt x="105714" y="43404"/>
                  </a:lnTo>
                  <a:lnTo>
                    <a:pt x="108571" y="51063"/>
                  </a:lnTo>
                  <a:lnTo>
                    <a:pt x="110476" y="59234"/>
                  </a:lnTo>
                  <a:lnTo>
                    <a:pt x="110476" y="67914"/>
                  </a:lnTo>
                  <a:lnTo>
                    <a:pt x="109523" y="75063"/>
                  </a:lnTo>
                  <a:lnTo>
                    <a:pt x="107619" y="81191"/>
                  </a:lnTo>
                  <a:lnTo>
                    <a:pt x="103809" y="87319"/>
                  </a:lnTo>
                  <a:lnTo>
                    <a:pt x="100476" y="91914"/>
                  </a:lnTo>
                  <a:lnTo>
                    <a:pt x="96190" y="97531"/>
                  </a:lnTo>
                  <a:lnTo>
                    <a:pt x="91428" y="102127"/>
                  </a:lnTo>
                  <a:lnTo>
                    <a:pt x="87142" y="106723"/>
                  </a:lnTo>
                  <a:lnTo>
                    <a:pt x="82380" y="111829"/>
                  </a:lnTo>
                  <a:lnTo>
                    <a:pt x="81428" y="113361"/>
                  </a:lnTo>
                  <a:lnTo>
                    <a:pt x="80952" y="114893"/>
                  </a:lnTo>
                  <a:lnTo>
                    <a:pt x="81428" y="116936"/>
                  </a:lnTo>
                  <a:lnTo>
                    <a:pt x="82380" y="118468"/>
                  </a:lnTo>
                  <a:lnTo>
                    <a:pt x="83809" y="119489"/>
                  </a:lnTo>
                  <a:lnTo>
                    <a:pt x="85714" y="120000"/>
                  </a:lnTo>
                  <a:lnTo>
                    <a:pt x="87619" y="119489"/>
                  </a:lnTo>
                  <a:lnTo>
                    <a:pt x="89047" y="118468"/>
                  </a:lnTo>
                  <a:lnTo>
                    <a:pt x="99047" y="111319"/>
                  </a:lnTo>
                  <a:lnTo>
                    <a:pt x="107142" y="102127"/>
                  </a:lnTo>
                  <a:lnTo>
                    <a:pt x="113809" y="90893"/>
                  </a:lnTo>
                  <a:lnTo>
                    <a:pt x="118571" y="79659"/>
                  </a:lnTo>
                  <a:lnTo>
                    <a:pt x="120000" y="66893"/>
                  </a:lnTo>
                  <a:lnTo>
                    <a:pt x="119047" y="55148"/>
                  </a:lnTo>
                  <a:lnTo>
                    <a:pt x="115238" y="43404"/>
                  </a:lnTo>
                  <a:lnTo>
                    <a:pt x="107142" y="33191"/>
                  </a:lnTo>
                  <a:lnTo>
                    <a:pt x="100952" y="27574"/>
                  </a:lnTo>
                  <a:lnTo>
                    <a:pt x="93809" y="22978"/>
                  </a:lnTo>
                  <a:lnTo>
                    <a:pt x="86190" y="18382"/>
                  </a:lnTo>
                  <a:lnTo>
                    <a:pt x="78095" y="14808"/>
                  </a:lnTo>
                  <a:lnTo>
                    <a:pt x="69523" y="11234"/>
                  </a:lnTo>
                  <a:lnTo>
                    <a:pt x="60476" y="8680"/>
                  </a:lnTo>
                  <a:lnTo>
                    <a:pt x="51904" y="6127"/>
                  </a:lnTo>
                  <a:lnTo>
                    <a:pt x="42857" y="3574"/>
                  </a:lnTo>
                  <a:lnTo>
                    <a:pt x="34761" y="2042"/>
                  </a:lnTo>
                  <a:lnTo>
                    <a:pt x="27142" y="1021"/>
                  </a:lnTo>
                  <a:lnTo>
                    <a:pt x="20000" y="0"/>
                  </a:lnTo>
                  <a:lnTo>
                    <a:pt x="13333" y="0"/>
                  </a:lnTo>
                  <a:lnTo>
                    <a:pt x="8095" y="0"/>
                  </a:lnTo>
                  <a:lnTo>
                    <a:pt x="3809" y="510"/>
                  </a:lnTo>
                  <a:lnTo>
                    <a:pt x="1428" y="1531"/>
                  </a:lnTo>
                  <a:lnTo>
                    <a:pt x="0" y="2553"/>
                  </a:lnTo>
                  <a:lnTo>
                    <a:pt x="4761" y="3574"/>
                  </a:lnTo>
                  <a:lnTo>
                    <a:pt x="10476" y="4085"/>
                  </a:lnTo>
                  <a:lnTo>
                    <a:pt x="15714" y="5617"/>
                  </a:lnTo>
                  <a:lnTo>
                    <a:pt x="21904" y="6638"/>
                  </a:lnTo>
                  <a:lnTo>
                    <a:pt x="28571" y="7659"/>
                  </a:lnTo>
                  <a:lnTo>
                    <a:pt x="34761" y="8680"/>
                  </a:lnTo>
                  <a:lnTo>
                    <a:pt x="41428" y="10212"/>
                  </a:lnTo>
                  <a:lnTo>
                    <a:pt x="48571" y="11744"/>
                  </a:lnTo>
                  <a:lnTo>
                    <a:pt x="54761" y="14297"/>
                  </a:lnTo>
                  <a:lnTo>
                    <a:pt x="61904" y="16340"/>
                  </a:lnTo>
                  <a:lnTo>
                    <a:pt x="69047" y="18893"/>
                  </a:lnTo>
                  <a:lnTo>
                    <a:pt x="75714" y="21957"/>
                  </a:lnTo>
                  <a:lnTo>
                    <a:pt x="81904" y="25021"/>
                  </a:lnTo>
                  <a:lnTo>
                    <a:pt x="88571" y="28085"/>
                  </a:lnTo>
                  <a:lnTo>
                    <a:pt x="94285" y="32680"/>
                  </a:lnTo>
                  <a:lnTo>
                    <a:pt x="100000" y="36765"/>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60" name="Google Shape;4060;p32"/>
            <p:cNvSpPr/>
            <p:nvPr/>
          </p:nvSpPr>
          <p:spPr>
            <a:xfrm>
              <a:off x="7105650" y="5343525"/>
              <a:ext cx="20636" cy="50799"/>
            </a:xfrm>
            <a:custGeom>
              <a:rect b="b" l="l" r="r" t="t"/>
              <a:pathLst>
                <a:path extrusionOk="0" h="120000" w="120000">
                  <a:moveTo>
                    <a:pt x="0" y="65454"/>
                  </a:moveTo>
                  <a:lnTo>
                    <a:pt x="0" y="75272"/>
                  </a:lnTo>
                  <a:lnTo>
                    <a:pt x="4660" y="84545"/>
                  </a:lnTo>
                  <a:lnTo>
                    <a:pt x="13980" y="93272"/>
                  </a:lnTo>
                  <a:lnTo>
                    <a:pt x="25631" y="100909"/>
                  </a:lnTo>
                  <a:lnTo>
                    <a:pt x="40776" y="107454"/>
                  </a:lnTo>
                  <a:lnTo>
                    <a:pt x="58252" y="112909"/>
                  </a:lnTo>
                  <a:lnTo>
                    <a:pt x="76893" y="117272"/>
                  </a:lnTo>
                  <a:lnTo>
                    <a:pt x="96699" y="119454"/>
                  </a:lnTo>
                  <a:lnTo>
                    <a:pt x="103689" y="120000"/>
                  </a:lnTo>
                  <a:lnTo>
                    <a:pt x="109514" y="118909"/>
                  </a:lnTo>
                  <a:lnTo>
                    <a:pt x="114174" y="117272"/>
                  </a:lnTo>
                  <a:lnTo>
                    <a:pt x="116504" y="115090"/>
                  </a:lnTo>
                  <a:lnTo>
                    <a:pt x="116504" y="111818"/>
                  </a:lnTo>
                  <a:lnTo>
                    <a:pt x="115339" y="109090"/>
                  </a:lnTo>
                  <a:lnTo>
                    <a:pt x="111844" y="106909"/>
                  </a:lnTo>
                  <a:lnTo>
                    <a:pt x="106019" y="105272"/>
                  </a:lnTo>
                  <a:lnTo>
                    <a:pt x="86213" y="102000"/>
                  </a:lnTo>
                  <a:lnTo>
                    <a:pt x="67572" y="97090"/>
                  </a:lnTo>
                  <a:lnTo>
                    <a:pt x="52427" y="91090"/>
                  </a:lnTo>
                  <a:lnTo>
                    <a:pt x="41941" y="84000"/>
                  </a:lnTo>
                  <a:lnTo>
                    <a:pt x="34951" y="75272"/>
                  </a:lnTo>
                  <a:lnTo>
                    <a:pt x="31456" y="66000"/>
                  </a:lnTo>
                  <a:lnTo>
                    <a:pt x="31456" y="56181"/>
                  </a:lnTo>
                  <a:lnTo>
                    <a:pt x="37281" y="45272"/>
                  </a:lnTo>
                  <a:lnTo>
                    <a:pt x="45436" y="37636"/>
                  </a:lnTo>
                  <a:lnTo>
                    <a:pt x="59417" y="30545"/>
                  </a:lnTo>
                  <a:lnTo>
                    <a:pt x="73398" y="23454"/>
                  </a:lnTo>
                  <a:lnTo>
                    <a:pt x="89708" y="16909"/>
                  </a:lnTo>
                  <a:lnTo>
                    <a:pt x="103689" y="11454"/>
                  </a:lnTo>
                  <a:lnTo>
                    <a:pt x="114174" y="6545"/>
                  </a:lnTo>
                  <a:lnTo>
                    <a:pt x="120000" y="2727"/>
                  </a:lnTo>
                  <a:lnTo>
                    <a:pt x="120000" y="0"/>
                  </a:lnTo>
                  <a:lnTo>
                    <a:pt x="107184" y="2181"/>
                  </a:lnTo>
                  <a:lnTo>
                    <a:pt x="89708" y="6545"/>
                  </a:lnTo>
                  <a:lnTo>
                    <a:pt x="71067" y="13636"/>
                  </a:lnTo>
                  <a:lnTo>
                    <a:pt x="51262" y="21818"/>
                  </a:lnTo>
                  <a:lnTo>
                    <a:pt x="33786" y="31090"/>
                  </a:lnTo>
                  <a:lnTo>
                    <a:pt x="18640" y="42000"/>
                  </a:lnTo>
                  <a:lnTo>
                    <a:pt x="6990" y="53454"/>
                  </a:lnTo>
                  <a:lnTo>
                    <a:pt x="0" y="65454"/>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61" name="Google Shape;4061;p32"/>
            <p:cNvSpPr/>
            <p:nvPr/>
          </p:nvSpPr>
          <p:spPr>
            <a:xfrm>
              <a:off x="7246936" y="5311775"/>
              <a:ext cx="44450" cy="65086"/>
            </a:xfrm>
            <a:custGeom>
              <a:rect b="b" l="l" r="r" t="t"/>
              <a:pathLst>
                <a:path extrusionOk="0" h="120000" w="120000">
                  <a:moveTo>
                    <a:pt x="97636" y="45000"/>
                  </a:moveTo>
                  <a:lnTo>
                    <a:pt x="101454" y="47916"/>
                  </a:lnTo>
                  <a:lnTo>
                    <a:pt x="104181" y="51666"/>
                  </a:lnTo>
                  <a:lnTo>
                    <a:pt x="106909" y="55416"/>
                  </a:lnTo>
                  <a:lnTo>
                    <a:pt x="109090" y="59583"/>
                  </a:lnTo>
                  <a:lnTo>
                    <a:pt x="110181" y="63750"/>
                  </a:lnTo>
                  <a:lnTo>
                    <a:pt x="109636" y="67916"/>
                  </a:lnTo>
                  <a:lnTo>
                    <a:pt x="108545" y="72500"/>
                  </a:lnTo>
                  <a:lnTo>
                    <a:pt x="105272" y="76666"/>
                  </a:lnTo>
                  <a:lnTo>
                    <a:pt x="101454" y="80833"/>
                  </a:lnTo>
                  <a:lnTo>
                    <a:pt x="97090" y="85000"/>
                  </a:lnTo>
                  <a:lnTo>
                    <a:pt x="91636" y="88750"/>
                  </a:lnTo>
                  <a:lnTo>
                    <a:pt x="86727" y="92083"/>
                  </a:lnTo>
                  <a:lnTo>
                    <a:pt x="80727" y="95416"/>
                  </a:lnTo>
                  <a:lnTo>
                    <a:pt x="75272" y="98750"/>
                  </a:lnTo>
                  <a:lnTo>
                    <a:pt x="69272" y="102500"/>
                  </a:lnTo>
                  <a:lnTo>
                    <a:pt x="64363" y="106250"/>
                  </a:lnTo>
                  <a:lnTo>
                    <a:pt x="62727" y="107500"/>
                  </a:lnTo>
                  <a:lnTo>
                    <a:pt x="61090" y="109583"/>
                  </a:lnTo>
                  <a:lnTo>
                    <a:pt x="60000" y="111250"/>
                  </a:lnTo>
                  <a:lnTo>
                    <a:pt x="58909" y="112916"/>
                  </a:lnTo>
                  <a:lnTo>
                    <a:pt x="58363" y="115000"/>
                  </a:lnTo>
                  <a:lnTo>
                    <a:pt x="58363" y="116666"/>
                  </a:lnTo>
                  <a:lnTo>
                    <a:pt x="59454" y="118333"/>
                  </a:lnTo>
                  <a:lnTo>
                    <a:pt x="61090" y="119583"/>
                  </a:lnTo>
                  <a:lnTo>
                    <a:pt x="63818" y="120000"/>
                  </a:lnTo>
                  <a:lnTo>
                    <a:pt x="66000" y="120000"/>
                  </a:lnTo>
                  <a:lnTo>
                    <a:pt x="67636" y="119583"/>
                  </a:lnTo>
                  <a:lnTo>
                    <a:pt x="69272" y="118333"/>
                  </a:lnTo>
                  <a:lnTo>
                    <a:pt x="75272" y="112916"/>
                  </a:lnTo>
                  <a:lnTo>
                    <a:pt x="81272" y="108750"/>
                  </a:lnTo>
                  <a:lnTo>
                    <a:pt x="87818" y="104166"/>
                  </a:lnTo>
                  <a:lnTo>
                    <a:pt x="94363" y="99583"/>
                  </a:lnTo>
                  <a:lnTo>
                    <a:pt x="100909" y="95416"/>
                  </a:lnTo>
                  <a:lnTo>
                    <a:pt x="106909" y="90416"/>
                  </a:lnTo>
                  <a:lnTo>
                    <a:pt x="112363" y="85000"/>
                  </a:lnTo>
                  <a:lnTo>
                    <a:pt x="116181" y="79166"/>
                  </a:lnTo>
                  <a:lnTo>
                    <a:pt x="119454" y="72083"/>
                  </a:lnTo>
                  <a:lnTo>
                    <a:pt x="120000" y="65416"/>
                  </a:lnTo>
                  <a:lnTo>
                    <a:pt x="118909" y="58750"/>
                  </a:lnTo>
                  <a:lnTo>
                    <a:pt x="115636" y="52083"/>
                  </a:lnTo>
                  <a:lnTo>
                    <a:pt x="111272" y="46250"/>
                  </a:lnTo>
                  <a:lnTo>
                    <a:pt x="105818" y="40416"/>
                  </a:lnTo>
                  <a:lnTo>
                    <a:pt x="99272" y="35833"/>
                  </a:lnTo>
                  <a:lnTo>
                    <a:pt x="91636" y="32083"/>
                  </a:lnTo>
                  <a:lnTo>
                    <a:pt x="86181" y="29166"/>
                  </a:lnTo>
                  <a:lnTo>
                    <a:pt x="79636" y="26666"/>
                  </a:lnTo>
                  <a:lnTo>
                    <a:pt x="73090" y="23333"/>
                  </a:lnTo>
                  <a:lnTo>
                    <a:pt x="66545" y="20833"/>
                  </a:lnTo>
                  <a:lnTo>
                    <a:pt x="59454" y="17916"/>
                  </a:lnTo>
                  <a:lnTo>
                    <a:pt x="52363" y="15000"/>
                  </a:lnTo>
                  <a:lnTo>
                    <a:pt x="45272" y="12083"/>
                  </a:lnTo>
                  <a:lnTo>
                    <a:pt x="38181" y="9166"/>
                  </a:lnTo>
                  <a:lnTo>
                    <a:pt x="32181" y="7083"/>
                  </a:lnTo>
                  <a:lnTo>
                    <a:pt x="25636" y="5000"/>
                  </a:lnTo>
                  <a:lnTo>
                    <a:pt x="19636" y="2916"/>
                  </a:lnTo>
                  <a:lnTo>
                    <a:pt x="14181" y="1666"/>
                  </a:lnTo>
                  <a:lnTo>
                    <a:pt x="9818" y="416"/>
                  </a:lnTo>
                  <a:lnTo>
                    <a:pt x="5454" y="0"/>
                  </a:lnTo>
                  <a:lnTo>
                    <a:pt x="2181" y="0"/>
                  </a:lnTo>
                  <a:lnTo>
                    <a:pt x="0" y="833"/>
                  </a:lnTo>
                  <a:lnTo>
                    <a:pt x="4909" y="2916"/>
                  </a:lnTo>
                  <a:lnTo>
                    <a:pt x="10909" y="5416"/>
                  </a:lnTo>
                  <a:lnTo>
                    <a:pt x="16909" y="7500"/>
                  </a:lnTo>
                  <a:lnTo>
                    <a:pt x="22909" y="9583"/>
                  </a:lnTo>
                  <a:lnTo>
                    <a:pt x="29454" y="12083"/>
                  </a:lnTo>
                  <a:lnTo>
                    <a:pt x="35454" y="14166"/>
                  </a:lnTo>
                  <a:lnTo>
                    <a:pt x="42000" y="16666"/>
                  </a:lnTo>
                  <a:lnTo>
                    <a:pt x="48000" y="19583"/>
                  </a:lnTo>
                  <a:lnTo>
                    <a:pt x="55090" y="22083"/>
                  </a:lnTo>
                  <a:lnTo>
                    <a:pt x="61090" y="25000"/>
                  </a:lnTo>
                  <a:lnTo>
                    <a:pt x="67636" y="27500"/>
                  </a:lnTo>
                  <a:lnTo>
                    <a:pt x="74181" y="30833"/>
                  </a:lnTo>
                  <a:lnTo>
                    <a:pt x="80181" y="34166"/>
                  </a:lnTo>
                  <a:lnTo>
                    <a:pt x="86181" y="37500"/>
                  </a:lnTo>
                  <a:lnTo>
                    <a:pt x="91636" y="40833"/>
                  </a:lnTo>
                  <a:lnTo>
                    <a:pt x="97636" y="45000"/>
                  </a:lnTo>
                  <a:close/>
                </a:path>
              </a:pathLst>
            </a:custGeom>
            <a:solidFill>
              <a:srgbClr val="000000"/>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62" name="Google Shape;4062;p32"/>
            <p:cNvSpPr/>
            <p:nvPr/>
          </p:nvSpPr>
          <p:spPr>
            <a:xfrm>
              <a:off x="7204075" y="5411787"/>
              <a:ext cx="169861" cy="112711"/>
            </a:xfrm>
            <a:custGeom>
              <a:rect b="b" l="l" r="r" t="t"/>
              <a:pathLst>
                <a:path extrusionOk="0" h="120000" w="120000">
                  <a:moveTo>
                    <a:pt x="15813" y="0"/>
                  </a:moveTo>
                  <a:lnTo>
                    <a:pt x="120000" y="27582"/>
                  </a:lnTo>
                  <a:lnTo>
                    <a:pt x="103065" y="120000"/>
                  </a:lnTo>
                  <a:lnTo>
                    <a:pt x="0" y="88720"/>
                  </a:lnTo>
                  <a:lnTo>
                    <a:pt x="15813" y="0"/>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63" name="Google Shape;4063;p32"/>
            <p:cNvSpPr/>
            <p:nvPr/>
          </p:nvSpPr>
          <p:spPr>
            <a:xfrm>
              <a:off x="7218361" y="5414962"/>
              <a:ext cx="130175" cy="44450"/>
            </a:xfrm>
            <a:custGeom>
              <a:rect b="b" l="l" r="r" t="t"/>
              <a:pathLst>
                <a:path extrusionOk="0" h="120000" w="120000">
                  <a:moveTo>
                    <a:pt x="14212" y="0"/>
                  </a:moveTo>
                  <a:lnTo>
                    <a:pt x="119999" y="50090"/>
                  </a:lnTo>
                  <a:lnTo>
                    <a:pt x="25201" y="35315"/>
                  </a:lnTo>
                  <a:lnTo>
                    <a:pt x="0" y="120000"/>
                  </a:lnTo>
                  <a:lnTo>
                    <a:pt x="1421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64" name="Google Shape;4064;p32"/>
            <p:cNvSpPr/>
            <p:nvPr/>
          </p:nvSpPr>
          <p:spPr>
            <a:xfrm>
              <a:off x="7186611" y="5546725"/>
              <a:ext cx="171449" cy="41275"/>
            </a:xfrm>
            <a:custGeom>
              <a:rect b="b" l="l" r="r" t="t"/>
              <a:pathLst>
                <a:path extrusionOk="0" h="120000" w="120000">
                  <a:moveTo>
                    <a:pt x="3767" y="0"/>
                  </a:moveTo>
                  <a:lnTo>
                    <a:pt x="120000" y="102352"/>
                  </a:lnTo>
                  <a:lnTo>
                    <a:pt x="116897" y="120000"/>
                  </a:lnTo>
                  <a:lnTo>
                    <a:pt x="0" y="10980"/>
                  </a:lnTo>
                  <a:lnTo>
                    <a:pt x="3767"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65" name="Google Shape;4065;p32"/>
            <p:cNvSpPr/>
            <p:nvPr/>
          </p:nvSpPr>
          <p:spPr>
            <a:xfrm>
              <a:off x="7170736" y="5559425"/>
              <a:ext cx="173037" cy="41275"/>
            </a:xfrm>
            <a:custGeom>
              <a:rect b="b" l="l" r="r" t="t"/>
              <a:pathLst>
                <a:path extrusionOk="0" h="120000" w="120000">
                  <a:moveTo>
                    <a:pt x="4301" y="0"/>
                  </a:moveTo>
                  <a:lnTo>
                    <a:pt x="120000" y="100321"/>
                  </a:lnTo>
                  <a:lnTo>
                    <a:pt x="116360" y="120000"/>
                  </a:lnTo>
                  <a:lnTo>
                    <a:pt x="0" y="13118"/>
                  </a:lnTo>
                  <a:lnTo>
                    <a:pt x="4301" y="0"/>
                  </a:lnTo>
                  <a:close/>
                </a:path>
              </a:pathLst>
            </a:custGeom>
            <a:solidFill>
              <a:srgbClr val="7F7F7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66" name="Google Shape;4066;p32"/>
            <p:cNvSpPr/>
            <p:nvPr/>
          </p:nvSpPr>
          <p:spPr>
            <a:xfrm>
              <a:off x="7197725" y="5597525"/>
              <a:ext cx="25399" cy="9524"/>
            </a:xfrm>
            <a:custGeom>
              <a:rect b="b" l="l" r="r" t="t"/>
              <a:pathLst>
                <a:path extrusionOk="0" h="120000" w="120000">
                  <a:moveTo>
                    <a:pt x="11707" y="1666"/>
                  </a:moveTo>
                  <a:lnTo>
                    <a:pt x="15365" y="1666"/>
                  </a:lnTo>
                  <a:lnTo>
                    <a:pt x="25609" y="0"/>
                  </a:lnTo>
                  <a:lnTo>
                    <a:pt x="39512" y="0"/>
                  </a:lnTo>
                  <a:lnTo>
                    <a:pt x="57073" y="3333"/>
                  </a:lnTo>
                  <a:lnTo>
                    <a:pt x="76097" y="11666"/>
                  </a:lnTo>
                  <a:lnTo>
                    <a:pt x="93658" y="28333"/>
                  </a:lnTo>
                  <a:lnTo>
                    <a:pt x="109024" y="51666"/>
                  </a:lnTo>
                  <a:lnTo>
                    <a:pt x="120000" y="85000"/>
                  </a:lnTo>
                  <a:lnTo>
                    <a:pt x="120000" y="86666"/>
                  </a:lnTo>
                  <a:lnTo>
                    <a:pt x="120000" y="95000"/>
                  </a:lnTo>
                  <a:lnTo>
                    <a:pt x="119268" y="103333"/>
                  </a:lnTo>
                  <a:lnTo>
                    <a:pt x="117804" y="111666"/>
                  </a:lnTo>
                  <a:lnTo>
                    <a:pt x="114146" y="118333"/>
                  </a:lnTo>
                  <a:lnTo>
                    <a:pt x="109024" y="120000"/>
                  </a:lnTo>
                  <a:lnTo>
                    <a:pt x="100975" y="118333"/>
                  </a:lnTo>
                  <a:lnTo>
                    <a:pt x="90731" y="108333"/>
                  </a:lnTo>
                  <a:lnTo>
                    <a:pt x="90731" y="105000"/>
                  </a:lnTo>
                  <a:lnTo>
                    <a:pt x="90000" y="98333"/>
                  </a:lnTo>
                  <a:lnTo>
                    <a:pt x="87804" y="86666"/>
                  </a:lnTo>
                  <a:lnTo>
                    <a:pt x="82682" y="75000"/>
                  </a:lnTo>
                  <a:lnTo>
                    <a:pt x="73170" y="63333"/>
                  </a:lnTo>
                  <a:lnTo>
                    <a:pt x="59268" y="53333"/>
                  </a:lnTo>
                  <a:lnTo>
                    <a:pt x="40243" y="48333"/>
                  </a:lnTo>
                  <a:lnTo>
                    <a:pt x="14634" y="48333"/>
                  </a:lnTo>
                  <a:lnTo>
                    <a:pt x="13170" y="48333"/>
                  </a:lnTo>
                  <a:lnTo>
                    <a:pt x="10243" y="45000"/>
                  </a:lnTo>
                  <a:lnTo>
                    <a:pt x="6585" y="41666"/>
                  </a:lnTo>
                  <a:lnTo>
                    <a:pt x="2926" y="36666"/>
                  </a:lnTo>
                  <a:lnTo>
                    <a:pt x="0" y="30000"/>
                  </a:lnTo>
                  <a:lnTo>
                    <a:pt x="0" y="23333"/>
                  </a:lnTo>
                  <a:lnTo>
                    <a:pt x="3658" y="11666"/>
                  </a:lnTo>
                  <a:lnTo>
                    <a:pt x="11707" y="1666"/>
                  </a:lnTo>
                  <a:close/>
                </a:path>
              </a:pathLst>
            </a:custGeom>
            <a:solidFill>
              <a:srgbClr val="BFBF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67" name="Google Shape;4067;p32"/>
            <p:cNvSpPr/>
            <p:nvPr/>
          </p:nvSpPr>
          <p:spPr>
            <a:xfrm>
              <a:off x="7202486" y="5529262"/>
              <a:ext cx="23812" cy="14287"/>
            </a:xfrm>
            <a:custGeom>
              <a:rect b="b" l="l" r="r" t="t"/>
              <a:pathLst>
                <a:path extrusionOk="0" h="120000" w="120000">
                  <a:moveTo>
                    <a:pt x="36986" y="0"/>
                  </a:moveTo>
                  <a:lnTo>
                    <a:pt x="34520" y="0"/>
                  </a:lnTo>
                  <a:lnTo>
                    <a:pt x="28767" y="3302"/>
                  </a:lnTo>
                  <a:lnTo>
                    <a:pt x="21369" y="7706"/>
                  </a:lnTo>
                  <a:lnTo>
                    <a:pt x="12328" y="15412"/>
                  </a:lnTo>
                  <a:lnTo>
                    <a:pt x="4931" y="26422"/>
                  </a:lnTo>
                  <a:lnTo>
                    <a:pt x="821" y="42935"/>
                  </a:lnTo>
                  <a:lnTo>
                    <a:pt x="0" y="64954"/>
                  </a:lnTo>
                  <a:lnTo>
                    <a:pt x="4931" y="93577"/>
                  </a:lnTo>
                  <a:lnTo>
                    <a:pt x="69863" y="120000"/>
                  </a:lnTo>
                  <a:lnTo>
                    <a:pt x="69041" y="114495"/>
                  </a:lnTo>
                  <a:lnTo>
                    <a:pt x="69041" y="102385"/>
                  </a:lnTo>
                  <a:lnTo>
                    <a:pt x="69041" y="83669"/>
                  </a:lnTo>
                  <a:lnTo>
                    <a:pt x="71506" y="63853"/>
                  </a:lnTo>
                  <a:lnTo>
                    <a:pt x="76438" y="44036"/>
                  </a:lnTo>
                  <a:lnTo>
                    <a:pt x="85479" y="29724"/>
                  </a:lnTo>
                  <a:lnTo>
                    <a:pt x="99452" y="22018"/>
                  </a:lnTo>
                  <a:lnTo>
                    <a:pt x="119999" y="25321"/>
                  </a:lnTo>
                  <a:lnTo>
                    <a:pt x="36986" y="0"/>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68" name="Google Shape;4068;p32"/>
            <p:cNvSpPr/>
            <p:nvPr/>
          </p:nvSpPr>
          <p:spPr>
            <a:xfrm>
              <a:off x="7334250" y="5554662"/>
              <a:ext cx="23812" cy="14287"/>
            </a:xfrm>
            <a:custGeom>
              <a:rect b="b" l="l" r="r" t="t"/>
              <a:pathLst>
                <a:path extrusionOk="0" h="120000" w="120000">
                  <a:moveTo>
                    <a:pt x="36986" y="0"/>
                  </a:moveTo>
                  <a:lnTo>
                    <a:pt x="34520" y="0"/>
                  </a:lnTo>
                  <a:lnTo>
                    <a:pt x="28767" y="2242"/>
                  </a:lnTo>
                  <a:lnTo>
                    <a:pt x="20547" y="6728"/>
                  </a:lnTo>
                  <a:lnTo>
                    <a:pt x="12328" y="13457"/>
                  </a:lnTo>
                  <a:lnTo>
                    <a:pt x="4931" y="25794"/>
                  </a:lnTo>
                  <a:lnTo>
                    <a:pt x="0" y="42616"/>
                  </a:lnTo>
                  <a:lnTo>
                    <a:pt x="0" y="65046"/>
                  </a:lnTo>
                  <a:lnTo>
                    <a:pt x="4931" y="95327"/>
                  </a:lnTo>
                  <a:lnTo>
                    <a:pt x="69041" y="120000"/>
                  </a:lnTo>
                  <a:lnTo>
                    <a:pt x="68219" y="115514"/>
                  </a:lnTo>
                  <a:lnTo>
                    <a:pt x="68219" y="102056"/>
                  </a:lnTo>
                  <a:lnTo>
                    <a:pt x="68219" y="84112"/>
                  </a:lnTo>
                  <a:lnTo>
                    <a:pt x="70684" y="62803"/>
                  </a:lnTo>
                  <a:lnTo>
                    <a:pt x="75616" y="44859"/>
                  </a:lnTo>
                  <a:lnTo>
                    <a:pt x="84657" y="30280"/>
                  </a:lnTo>
                  <a:lnTo>
                    <a:pt x="99452" y="21308"/>
                  </a:lnTo>
                  <a:lnTo>
                    <a:pt x="119999" y="25794"/>
                  </a:lnTo>
                  <a:lnTo>
                    <a:pt x="36986" y="0"/>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69" name="Google Shape;4069;p32"/>
            <p:cNvSpPr/>
            <p:nvPr/>
          </p:nvSpPr>
          <p:spPr>
            <a:xfrm>
              <a:off x="7227886" y="5532437"/>
              <a:ext cx="100011" cy="25399"/>
            </a:xfrm>
            <a:custGeom>
              <a:rect b="b" l="l" r="r" t="t"/>
              <a:pathLst>
                <a:path extrusionOk="0" h="120000" w="120000">
                  <a:moveTo>
                    <a:pt x="0" y="26373"/>
                  </a:moveTo>
                  <a:lnTo>
                    <a:pt x="114658" y="120000"/>
                  </a:lnTo>
                  <a:lnTo>
                    <a:pt x="120000" y="93626"/>
                  </a:lnTo>
                  <a:lnTo>
                    <a:pt x="5532" y="0"/>
                  </a:lnTo>
                  <a:lnTo>
                    <a:pt x="0" y="26373"/>
                  </a:lnTo>
                  <a:close/>
                </a:path>
              </a:pathLst>
            </a:cu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70" name="Google Shape;4070;p32"/>
            <p:cNvSpPr/>
            <p:nvPr/>
          </p:nvSpPr>
          <p:spPr>
            <a:xfrm>
              <a:off x="7227886" y="5543550"/>
              <a:ext cx="95250" cy="22225"/>
            </a:xfrm>
            <a:custGeom>
              <a:rect b="b" l="l" r="r" t="t"/>
              <a:pathLst>
                <a:path extrusionOk="0" h="120000" w="120000">
                  <a:moveTo>
                    <a:pt x="0" y="19764"/>
                  </a:moveTo>
                  <a:lnTo>
                    <a:pt x="118811" y="120000"/>
                  </a:lnTo>
                  <a:lnTo>
                    <a:pt x="120000" y="100235"/>
                  </a:lnTo>
                  <a:lnTo>
                    <a:pt x="990" y="0"/>
                  </a:lnTo>
                  <a:lnTo>
                    <a:pt x="0" y="19764"/>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71" name="Google Shape;4071;p32"/>
            <p:cNvSpPr/>
            <p:nvPr/>
          </p:nvSpPr>
          <p:spPr>
            <a:xfrm>
              <a:off x="7227886" y="5527675"/>
              <a:ext cx="95250" cy="22225"/>
            </a:xfrm>
            <a:custGeom>
              <a:rect b="b" l="l" r="r" t="t"/>
              <a:pathLst>
                <a:path extrusionOk="0" h="120000" w="120000">
                  <a:moveTo>
                    <a:pt x="0" y="19764"/>
                  </a:moveTo>
                  <a:lnTo>
                    <a:pt x="118811" y="120000"/>
                  </a:lnTo>
                  <a:lnTo>
                    <a:pt x="120000" y="100235"/>
                  </a:lnTo>
                  <a:lnTo>
                    <a:pt x="990" y="0"/>
                  </a:lnTo>
                  <a:lnTo>
                    <a:pt x="0" y="19764"/>
                  </a:lnTo>
                  <a:close/>
                </a:path>
              </a:pathLst>
            </a:custGeom>
            <a:solidFill>
              <a:srgbClr val="F2E5B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4072" name="Google Shape;4072;p32"/>
          <p:cNvSpPr/>
          <p:nvPr/>
        </p:nvSpPr>
        <p:spPr>
          <a:xfrm flipH="1">
            <a:off x="5227637" y="2174875"/>
            <a:ext cx="517524" cy="180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73" name="Google Shape;4073;p32"/>
          <p:cNvSpPr/>
          <p:nvPr/>
        </p:nvSpPr>
        <p:spPr>
          <a:xfrm flipH="1">
            <a:off x="5600700" y="2266950"/>
            <a:ext cx="74611" cy="88900"/>
          </a:xfrm>
          <a:custGeom>
            <a:rect b="b" l="l" r="r" t="t"/>
            <a:pathLst>
              <a:path extrusionOk="0" h="120000" w="120000">
                <a:moveTo>
                  <a:pt x="58723" y="0"/>
                </a:moveTo>
                <a:lnTo>
                  <a:pt x="86170" y="5000"/>
                </a:lnTo>
                <a:lnTo>
                  <a:pt x="104680" y="19285"/>
                </a:lnTo>
                <a:lnTo>
                  <a:pt x="116170" y="38571"/>
                </a:lnTo>
                <a:lnTo>
                  <a:pt x="120000" y="60000"/>
                </a:lnTo>
                <a:lnTo>
                  <a:pt x="116170" y="82142"/>
                </a:lnTo>
                <a:lnTo>
                  <a:pt x="104680" y="100714"/>
                </a:lnTo>
                <a:lnTo>
                  <a:pt x="86170" y="115000"/>
                </a:lnTo>
                <a:lnTo>
                  <a:pt x="58723" y="120000"/>
                </a:lnTo>
                <a:lnTo>
                  <a:pt x="32553" y="115000"/>
                </a:lnTo>
                <a:lnTo>
                  <a:pt x="14042" y="100714"/>
                </a:lnTo>
                <a:lnTo>
                  <a:pt x="3191" y="82142"/>
                </a:lnTo>
                <a:lnTo>
                  <a:pt x="0" y="60000"/>
                </a:lnTo>
                <a:lnTo>
                  <a:pt x="3191" y="38571"/>
                </a:lnTo>
                <a:lnTo>
                  <a:pt x="14042" y="19285"/>
                </a:lnTo>
                <a:lnTo>
                  <a:pt x="32553" y="5000"/>
                </a:lnTo>
                <a:lnTo>
                  <a:pt x="58723" y="0"/>
                </a:lnTo>
                <a:lnTo>
                  <a:pt x="61276" y="26428"/>
                </a:lnTo>
                <a:lnTo>
                  <a:pt x="45957" y="30000"/>
                </a:lnTo>
                <a:lnTo>
                  <a:pt x="36382" y="37142"/>
                </a:lnTo>
                <a:lnTo>
                  <a:pt x="30000" y="47857"/>
                </a:lnTo>
                <a:lnTo>
                  <a:pt x="28723" y="60714"/>
                </a:lnTo>
                <a:lnTo>
                  <a:pt x="30000" y="72857"/>
                </a:lnTo>
                <a:lnTo>
                  <a:pt x="37021" y="83571"/>
                </a:lnTo>
                <a:lnTo>
                  <a:pt x="47234" y="91428"/>
                </a:lnTo>
                <a:lnTo>
                  <a:pt x="61276" y="94285"/>
                </a:lnTo>
                <a:lnTo>
                  <a:pt x="76595" y="91428"/>
                </a:lnTo>
                <a:lnTo>
                  <a:pt x="86808" y="83571"/>
                </a:lnTo>
                <a:lnTo>
                  <a:pt x="93829" y="72857"/>
                </a:lnTo>
                <a:lnTo>
                  <a:pt x="96382" y="60714"/>
                </a:lnTo>
                <a:lnTo>
                  <a:pt x="94468" y="47857"/>
                </a:lnTo>
                <a:lnTo>
                  <a:pt x="87446" y="37142"/>
                </a:lnTo>
                <a:lnTo>
                  <a:pt x="76595" y="30000"/>
                </a:lnTo>
                <a:lnTo>
                  <a:pt x="61276" y="26428"/>
                </a:lnTo>
                <a:lnTo>
                  <a:pt x="58723"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74" name="Google Shape;4074;p32"/>
          <p:cNvSpPr/>
          <p:nvPr/>
        </p:nvSpPr>
        <p:spPr>
          <a:xfrm flipH="1">
            <a:off x="5294312" y="2266950"/>
            <a:ext cx="76199" cy="88900"/>
          </a:xfrm>
          <a:custGeom>
            <a:rect b="b" l="l" r="r" t="t"/>
            <a:pathLst>
              <a:path extrusionOk="0" h="120000" w="120000">
                <a:moveTo>
                  <a:pt x="59375" y="0"/>
                </a:moveTo>
                <a:lnTo>
                  <a:pt x="86250" y="5000"/>
                </a:lnTo>
                <a:lnTo>
                  <a:pt x="105000" y="19285"/>
                </a:lnTo>
                <a:lnTo>
                  <a:pt x="115625" y="38571"/>
                </a:lnTo>
                <a:lnTo>
                  <a:pt x="120000" y="60000"/>
                </a:lnTo>
                <a:lnTo>
                  <a:pt x="116875" y="82142"/>
                </a:lnTo>
                <a:lnTo>
                  <a:pt x="105000" y="100714"/>
                </a:lnTo>
                <a:lnTo>
                  <a:pt x="86250" y="115000"/>
                </a:lnTo>
                <a:lnTo>
                  <a:pt x="59375" y="120000"/>
                </a:lnTo>
                <a:lnTo>
                  <a:pt x="33125" y="115000"/>
                </a:lnTo>
                <a:lnTo>
                  <a:pt x="15000" y="100714"/>
                </a:lnTo>
                <a:lnTo>
                  <a:pt x="3125" y="82142"/>
                </a:lnTo>
                <a:lnTo>
                  <a:pt x="0" y="60000"/>
                </a:lnTo>
                <a:lnTo>
                  <a:pt x="3750" y="38571"/>
                </a:lnTo>
                <a:lnTo>
                  <a:pt x="15000" y="19285"/>
                </a:lnTo>
                <a:lnTo>
                  <a:pt x="33750" y="5000"/>
                </a:lnTo>
                <a:lnTo>
                  <a:pt x="59375" y="0"/>
                </a:lnTo>
                <a:lnTo>
                  <a:pt x="59375" y="26428"/>
                </a:lnTo>
                <a:lnTo>
                  <a:pt x="44375" y="30000"/>
                </a:lnTo>
                <a:lnTo>
                  <a:pt x="35000" y="37142"/>
                </a:lnTo>
                <a:lnTo>
                  <a:pt x="28750" y="47857"/>
                </a:lnTo>
                <a:lnTo>
                  <a:pt x="27500" y="60714"/>
                </a:lnTo>
                <a:lnTo>
                  <a:pt x="28750" y="72857"/>
                </a:lnTo>
                <a:lnTo>
                  <a:pt x="35625" y="83571"/>
                </a:lnTo>
                <a:lnTo>
                  <a:pt x="45625" y="91428"/>
                </a:lnTo>
                <a:lnTo>
                  <a:pt x="59375" y="94285"/>
                </a:lnTo>
                <a:lnTo>
                  <a:pt x="74375" y="91428"/>
                </a:lnTo>
                <a:lnTo>
                  <a:pt x="84375" y="83571"/>
                </a:lnTo>
                <a:lnTo>
                  <a:pt x="91250" y="72857"/>
                </a:lnTo>
                <a:lnTo>
                  <a:pt x="93750" y="60714"/>
                </a:lnTo>
                <a:lnTo>
                  <a:pt x="91875" y="47857"/>
                </a:lnTo>
                <a:lnTo>
                  <a:pt x="85000" y="37142"/>
                </a:lnTo>
                <a:lnTo>
                  <a:pt x="74375" y="30000"/>
                </a:lnTo>
                <a:lnTo>
                  <a:pt x="59375" y="26428"/>
                </a:lnTo>
                <a:lnTo>
                  <a:pt x="59375"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75" name="Google Shape;4075;p32"/>
          <p:cNvSpPr/>
          <p:nvPr/>
        </p:nvSpPr>
        <p:spPr>
          <a:xfrm flipH="1">
            <a:off x="5432425" y="2251075"/>
            <a:ext cx="128587" cy="77787"/>
          </a:xfrm>
          <a:custGeom>
            <a:rect b="b" l="l" r="r" t="t"/>
            <a:pathLst>
              <a:path extrusionOk="0" h="120000" w="120000">
                <a:moveTo>
                  <a:pt x="16615" y="0"/>
                </a:moveTo>
                <a:lnTo>
                  <a:pt x="21415" y="0"/>
                </a:lnTo>
                <a:lnTo>
                  <a:pt x="26953" y="0"/>
                </a:lnTo>
                <a:lnTo>
                  <a:pt x="32492" y="0"/>
                </a:lnTo>
                <a:lnTo>
                  <a:pt x="37661" y="1621"/>
                </a:lnTo>
                <a:lnTo>
                  <a:pt x="43200" y="1621"/>
                </a:lnTo>
                <a:lnTo>
                  <a:pt x="48369" y="1621"/>
                </a:lnTo>
                <a:lnTo>
                  <a:pt x="54276" y="1621"/>
                </a:lnTo>
                <a:lnTo>
                  <a:pt x="60184" y="1621"/>
                </a:lnTo>
                <a:lnTo>
                  <a:pt x="66092" y="1621"/>
                </a:lnTo>
                <a:lnTo>
                  <a:pt x="72369" y="1621"/>
                </a:lnTo>
                <a:lnTo>
                  <a:pt x="78276" y="1621"/>
                </a:lnTo>
                <a:lnTo>
                  <a:pt x="84553" y="1621"/>
                </a:lnTo>
                <a:lnTo>
                  <a:pt x="91200" y="1621"/>
                </a:lnTo>
                <a:lnTo>
                  <a:pt x="97846" y="1621"/>
                </a:lnTo>
                <a:lnTo>
                  <a:pt x="104123" y="1621"/>
                </a:lnTo>
                <a:lnTo>
                  <a:pt x="111138" y="1621"/>
                </a:lnTo>
                <a:lnTo>
                  <a:pt x="114461" y="8918"/>
                </a:lnTo>
                <a:lnTo>
                  <a:pt x="83076" y="13783"/>
                </a:lnTo>
                <a:lnTo>
                  <a:pt x="116676" y="19459"/>
                </a:lnTo>
                <a:lnTo>
                  <a:pt x="120000" y="38108"/>
                </a:lnTo>
                <a:lnTo>
                  <a:pt x="120000" y="52702"/>
                </a:lnTo>
                <a:lnTo>
                  <a:pt x="117415" y="64864"/>
                </a:lnTo>
                <a:lnTo>
                  <a:pt x="113723" y="76216"/>
                </a:lnTo>
                <a:lnTo>
                  <a:pt x="109292" y="85945"/>
                </a:lnTo>
                <a:lnTo>
                  <a:pt x="104861" y="95675"/>
                </a:lnTo>
                <a:lnTo>
                  <a:pt x="101907" y="107027"/>
                </a:lnTo>
                <a:lnTo>
                  <a:pt x="100430" y="120000"/>
                </a:lnTo>
                <a:lnTo>
                  <a:pt x="7384" y="116756"/>
                </a:lnTo>
                <a:lnTo>
                  <a:pt x="7015" y="101351"/>
                </a:lnTo>
                <a:lnTo>
                  <a:pt x="5538" y="84324"/>
                </a:lnTo>
                <a:lnTo>
                  <a:pt x="3323" y="66486"/>
                </a:lnTo>
                <a:lnTo>
                  <a:pt x="0" y="46216"/>
                </a:lnTo>
                <a:lnTo>
                  <a:pt x="16615"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76" name="Google Shape;4076;p32"/>
          <p:cNvSpPr/>
          <p:nvPr/>
        </p:nvSpPr>
        <p:spPr>
          <a:xfrm flipH="1">
            <a:off x="5227637" y="2195511"/>
            <a:ext cx="517524" cy="133349"/>
          </a:xfrm>
          <a:custGeom>
            <a:rect b="b" l="l" r="r" t="t"/>
            <a:pathLst>
              <a:path extrusionOk="0" h="120000" w="120000">
                <a:moveTo>
                  <a:pt x="74136" y="87272"/>
                </a:moveTo>
                <a:lnTo>
                  <a:pt x="73584" y="91067"/>
                </a:lnTo>
                <a:lnTo>
                  <a:pt x="72847" y="94861"/>
                </a:lnTo>
                <a:lnTo>
                  <a:pt x="72294" y="98656"/>
                </a:lnTo>
                <a:lnTo>
                  <a:pt x="71557" y="102450"/>
                </a:lnTo>
                <a:lnTo>
                  <a:pt x="70913" y="106245"/>
                </a:lnTo>
                <a:lnTo>
                  <a:pt x="70452" y="110513"/>
                </a:lnTo>
                <a:lnTo>
                  <a:pt x="70084" y="115256"/>
                </a:lnTo>
                <a:lnTo>
                  <a:pt x="69992" y="120000"/>
                </a:lnTo>
                <a:lnTo>
                  <a:pt x="83714" y="119525"/>
                </a:lnTo>
                <a:lnTo>
                  <a:pt x="83990" y="103873"/>
                </a:lnTo>
                <a:lnTo>
                  <a:pt x="84819" y="90592"/>
                </a:lnTo>
                <a:lnTo>
                  <a:pt x="86108" y="79209"/>
                </a:lnTo>
                <a:lnTo>
                  <a:pt x="87674" y="69723"/>
                </a:lnTo>
                <a:lnTo>
                  <a:pt x="89516" y="62608"/>
                </a:lnTo>
                <a:lnTo>
                  <a:pt x="91542" y="57865"/>
                </a:lnTo>
                <a:lnTo>
                  <a:pt x="93844" y="54545"/>
                </a:lnTo>
                <a:lnTo>
                  <a:pt x="96239" y="53122"/>
                </a:lnTo>
                <a:lnTo>
                  <a:pt x="98357" y="54545"/>
                </a:lnTo>
                <a:lnTo>
                  <a:pt x="100752" y="56916"/>
                </a:lnTo>
                <a:lnTo>
                  <a:pt x="102778" y="61660"/>
                </a:lnTo>
                <a:lnTo>
                  <a:pt x="104620" y="68300"/>
                </a:lnTo>
                <a:lnTo>
                  <a:pt x="106185" y="76837"/>
                </a:lnTo>
                <a:lnTo>
                  <a:pt x="107475" y="86798"/>
                </a:lnTo>
                <a:lnTo>
                  <a:pt x="108303" y="98656"/>
                </a:lnTo>
                <a:lnTo>
                  <a:pt x="108488" y="112411"/>
                </a:lnTo>
                <a:lnTo>
                  <a:pt x="118894" y="106245"/>
                </a:lnTo>
                <a:lnTo>
                  <a:pt x="118250" y="100553"/>
                </a:lnTo>
                <a:lnTo>
                  <a:pt x="118802" y="97707"/>
                </a:lnTo>
                <a:lnTo>
                  <a:pt x="119539" y="95810"/>
                </a:lnTo>
                <a:lnTo>
                  <a:pt x="119907" y="92964"/>
                </a:lnTo>
                <a:lnTo>
                  <a:pt x="118618" y="84426"/>
                </a:lnTo>
                <a:lnTo>
                  <a:pt x="118066" y="78735"/>
                </a:lnTo>
                <a:lnTo>
                  <a:pt x="117881" y="73517"/>
                </a:lnTo>
                <a:lnTo>
                  <a:pt x="118250" y="69723"/>
                </a:lnTo>
                <a:lnTo>
                  <a:pt x="118802" y="65928"/>
                </a:lnTo>
                <a:lnTo>
                  <a:pt x="119355" y="62134"/>
                </a:lnTo>
                <a:lnTo>
                  <a:pt x="119723" y="56916"/>
                </a:lnTo>
                <a:lnTo>
                  <a:pt x="120000" y="51225"/>
                </a:lnTo>
                <a:lnTo>
                  <a:pt x="118066" y="51225"/>
                </a:lnTo>
                <a:lnTo>
                  <a:pt x="116224" y="50750"/>
                </a:lnTo>
                <a:lnTo>
                  <a:pt x="114382" y="50750"/>
                </a:lnTo>
                <a:lnTo>
                  <a:pt x="112540" y="49802"/>
                </a:lnTo>
                <a:lnTo>
                  <a:pt x="110882" y="48853"/>
                </a:lnTo>
                <a:lnTo>
                  <a:pt x="109040" y="47905"/>
                </a:lnTo>
                <a:lnTo>
                  <a:pt x="107290" y="46482"/>
                </a:lnTo>
                <a:lnTo>
                  <a:pt x="105633" y="45059"/>
                </a:lnTo>
                <a:lnTo>
                  <a:pt x="103883" y="43636"/>
                </a:lnTo>
                <a:lnTo>
                  <a:pt x="102225" y="41739"/>
                </a:lnTo>
                <a:lnTo>
                  <a:pt x="100475" y="38893"/>
                </a:lnTo>
                <a:lnTo>
                  <a:pt x="98910" y="36996"/>
                </a:lnTo>
                <a:lnTo>
                  <a:pt x="97160" y="34150"/>
                </a:lnTo>
                <a:lnTo>
                  <a:pt x="95502" y="30830"/>
                </a:lnTo>
                <a:lnTo>
                  <a:pt x="93752" y="27509"/>
                </a:lnTo>
                <a:lnTo>
                  <a:pt x="92095" y="23715"/>
                </a:lnTo>
                <a:lnTo>
                  <a:pt x="88503" y="16600"/>
                </a:lnTo>
                <a:lnTo>
                  <a:pt x="84819" y="10434"/>
                </a:lnTo>
                <a:lnTo>
                  <a:pt x="81227" y="6166"/>
                </a:lnTo>
                <a:lnTo>
                  <a:pt x="77452" y="2845"/>
                </a:lnTo>
                <a:lnTo>
                  <a:pt x="73491" y="1422"/>
                </a:lnTo>
                <a:lnTo>
                  <a:pt x="69716" y="0"/>
                </a:lnTo>
                <a:lnTo>
                  <a:pt x="65848" y="474"/>
                </a:lnTo>
                <a:lnTo>
                  <a:pt x="62072" y="1897"/>
                </a:lnTo>
                <a:lnTo>
                  <a:pt x="58112" y="4743"/>
                </a:lnTo>
                <a:lnTo>
                  <a:pt x="54244" y="7588"/>
                </a:lnTo>
                <a:lnTo>
                  <a:pt x="50468" y="11857"/>
                </a:lnTo>
                <a:lnTo>
                  <a:pt x="46784" y="16600"/>
                </a:lnTo>
                <a:lnTo>
                  <a:pt x="43100" y="22766"/>
                </a:lnTo>
                <a:lnTo>
                  <a:pt x="39416" y="29407"/>
                </a:lnTo>
                <a:lnTo>
                  <a:pt x="36009" y="36521"/>
                </a:lnTo>
                <a:lnTo>
                  <a:pt x="32601" y="44110"/>
                </a:lnTo>
                <a:lnTo>
                  <a:pt x="35180" y="46007"/>
                </a:lnTo>
                <a:lnTo>
                  <a:pt x="36193" y="44110"/>
                </a:lnTo>
                <a:lnTo>
                  <a:pt x="37482" y="41264"/>
                </a:lnTo>
                <a:lnTo>
                  <a:pt x="39232" y="37944"/>
                </a:lnTo>
                <a:lnTo>
                  <a:pt x="41166" y="34150"/>
                </a:lnTo>
                <a:lnTo>
                  <a:pt x="43376" y="30355"/>
                </a:lnTo>
                <a:lnTo>
                  <a:pt x="45955" y="25138"/>
                </a:lnTo>
                <a:lnTo>
                  <a:pt x="48810" y="20395"/>
                </a:lnTo>
                <a:lnTo>
                  <a:pt x="52033" y="14703"/>
                </a:lnTo>
                <a:lnTo>
                  <a:pt x="42271" y="46007"/>
                </a:lnTo>
                <a:lnTo>
                  <a:pt x="35180" y="46007"/>
                </a:lnTo>
                <a:lnTo>
                  <a:pt x="32601" y="44110"/>
                </a:lnTo>
                <a:lnTo>
                  <a:pt x="30299" y="42687"/>
                </a:lnTo>
                <a:lnTo>
                  <a:pt x="27996" y="41739"/>
                </a:lnTo>
                <a:lnTo>
                  <a:pt x="25786" y="41264"/>
                </a:lnTo>
                <a:lnTo>
                  <a:pt x="23668" y="41264"/>
                </a:lnTo>
                <a:lnTo>
                  <a:pt x="21642" y="41739"/>
                </a:lnTo>
                <a:lnTo>
                  <a:pt x="19524" y="42687"/>
                </a:lnTo>
                <a:lnTo>
                  <a:pt x="17590" y="44584"/>
                </a:lnTo>
                <a:lnTo>
                  <a:pt x="15656" y="46007"/>
                </a:lnTo>
                <a:lnTo>
                  <a:pt x="13722" y="48853"/>
                </a:lnTo>
                <a:lnTo>
                  <a:pt x="11880" y="52173"/>
                </a:lnTo>
                <a:lnTo>
                  <a:pt x="9946" y="56442"/>
                </a:lnTo>
                <a:lnTo>
                  <a:pt x="8104" y="61185"/>
                </a:lnTo>
                <a:lnTo>
                  <a:pt x="6262" y="66403"/>
                </a:lnTo>
                <a:lnTo>
                  <a:pt x="4512" y="72569"/>
                </a:lnTo>
                <a:lnTo>
                  <a:pt x="2670" y="79209"/>
                </a:lnTo>
                <a:lnTo>
                  <a:pt x="920" y="86798"/>
                </a:lnTo>
                <a:lnTo>
                  <a:pt x="11235" y="93438"/>
                </a:lnTo>
                <a:lnTo>
                  <a:pt x="9946" y="96758"/>
                </a:lnTo>
                <a:lnTo>
                  <a:pt x="8564" y="98656"/>
                </a:lnTo>
                <a:lnTo>
                  <a:pt x="7091" y="100553"/>
                </a:lnTo>
                <a:lnTo>
                  <a:pt x="5617" y="100553"/>
                </a:lnTo>
                <a:lnTo>
                  <a:pt x="4052" y="100079"/>
                </a:lnTo>
                <a:lnTo>
                  <a:pt x="2670" y="98181"/>
                </a:lnTo>
                <a:lnTo>
                  <a:pt x="1289" y="95810"/>
                </a:lnTo>
                <a:lnTo>
                  <a:pt x="0" y="92964"/>
                </a:lnTo>
                <a:lnTo>
                  <a:pt x="0" y="95335"/>
                </a:lnTo>
                <a:lnTo>
                  <a:pt x="368" y="98656"/>
                </a:lnTo>
                <a:lnTo>
                  <a:pt x="920" y="103399"/>
                </a:lnTo>
                <a:lnTo>
                  <a:pt x="1749" y="108616"/>
                </a:lnTo>
                <a:lnTo>
                  <a:pt x="13722" y="108616"/>
                </a:lnTo>
                <a:lnTo>
                  <a:pt x="13906" y="95335"/>
                </a:lnTo>
                <a:lnTo>
                  <a:pt x="14643" y="83952"/>
                </a:lnTo>
                <a:lnTo>
                  <a:pt x="15932" y="73992"/>
                </a:lnTo>
                <a:lnTo>
                  <a:pt x="17405" y="66403"/>
                </a:lnTo>
                <a:lnTo>
                  <a:pt x="19063" y="60237"/>
                </a:lnTo>
                <a:lnTo>
                  <a:pt x="20997" y="56442"/>
                </a:lnTo>
                <a:lnTo>
                  <a:pt x="23207" y="54071"/>
                </a:lnTo>
                <a:lnTo>
                  <a:pt x="25418" y="53122"/>
                </a:lnTo>
                <a:lnTo>
                  <a:pt x="27444" y="55019"/>
                </a:lnTo>
                <a:lnTo>
                  <a:pt x="29654" y="58339"/>
                </a:lnTo>
                <a:lnTo>
                  <a:pt x="31680" y="63083"/>
                </a:lnTo>
                <a:lnTo>
                  <a:pt x="33338" y="70197"/>
                </a:lnTo>
                <a:lnTo>
                  <a:pt x="34811" y="79683"/>
                </a:lnTo>
                <a:lnTo>
                  <a:pt x="36009" y="90118"/>
                </a:lnTo>
                <a:lnTo>
                  <a:pt x="36745" y="103399"/>
                </a:lnTo>
                <a:lnTo>
                  <a:pt x="37022" y="118102"/>
                </a:lnTo>
                <a:lnTo>
                  <a:pt x="43008" y="118102"/>
                </a:lnTo>
                <a:lnTo>
                  <a:pt x="42824" y="108142"/>
                </a:lnTo>
                <a:lnTo>
                  <a:pt x="42363" y="97707"/>
                </a:lnTo>
                <a:lnTo>
                  <a:pt x="41627" y="87272"/>
                </a:lnTo>
                <a:lnTo>
                  <a:pt x="40706" y="75889"/>
                </a:lnTo>
                <a:lnTo>
                  <a:pt x="55072" y="14229"/>
                </a:lnTo>
                <a:lnTo>
                  <a:pt x="74689" y="9960"/>
                </a:lnTo>
                <a:lnTo>
                  <a:pt x="74504" y="22292"/>
                </a:lnTo>
                <a:lnTo>
                  <a:pt x="77636" y="23715"/>
                </a:lnTo>
                <a:lnTo>
                  <a:pt x="79201" y="23715"/>
                </a:lnTo>
                <a:lnTo>
                  <a:pt x="80583" y="23715"/>
                </a:lnTo>
                <a:lnTo>
                  <a:pt x="82148" y="23715"/>
                </a:lnTo>
                <a:lnTo>
                  <a:pt x="83346" y="23715"/>
                </a:lnTo>
                <a:lnTo>
                  <a:pt x="85095" y="23715"/>
                </a:lnTo>
                <a:lnTo>
                  <a:pt x="83714" y="39367"/>
                </a:lnTo>
                <a:lnTo>
                  <a:pt x="82148" y="39367"/>
                </a:lnTo>
                <a:lnTo>
                  <a:pt x="83346" y="23715"/>
                </a:lnTo>
                <a:lnTo>
                  <a:pt x="82148" y="23715"/>
                </a:lnTo>
                <a:lnTo>
                  <a:pt x="80859" y="39367"/>
                </a:lnTo>
                <a:lnTo>
                  <a:pt x="79201" y="39367"/>
                </a:lnTo>
                <a:lnTo>
                  <a:pt x="80583" y="23715"/>
                </a:lnTo>
                <a:lnTo>
                  <a:pt x="79201" y="23715"/>
                </a:lnTo>
                <a:lnTo>
                  <a:pt x="78096" y="39367"/>
                </a:lnTo>
                <a:lnTo>
                  <a:pt x="76438" y="39367"/>
                </a:lnTo>
                <a:lnTo>
                  <a:pt x="77636" y="23715"/>
                </a:lnTo>
                <a:lnTo>
                  <a:pt x="74504" y="22292"/>
                </a:lnTo>
                <a:lnTo>
                  <a:pt x="73860" y="48853"/>
                </a:lnTo>
                <a:lnTo>
                  <a:pt x="72294" y="49802"/>
                </a:lnTo>
                <a:lnTo>
                  <a:pt x="72755" y="55019"/>
                </a:lnTo>
                <a:lnTo>
                  <a:pt x="73584" y="53122"/>
                </a:lnTo>
                <a:lnTo>
                  <a:pt x="74965" y="51699"/>
                </a:lnTo>
                <a:lnTo>
                  <a:pt x="76531" y="51225"/>
                </a:lnTo>
                <a:lnTo>
                  <a:pt x="78280" y="50750"/>
                </a:lnTo>
                <a:lnTo>
                  <a:pt x="79846" y="50750"/>
                </a:lnTo>
                <a:lnTo>
                  <a:pt x="81227" y="51699"/>
                </a:lnTo>
                <a:lnTo>
                  <a:pt x="82148" y="54071"/>
                </a:lnTo>
                <a:lnTo>
                  <a:pt x="82517" y="57865"/>
                </a:lnTo>
                <a:lnTo>
                  <a:pt x="82148" y="59762"/>
                </a:lnTo>
                <a:lnTo>
                  <a:pt x="81227" y="61185"/>
                </a:lnTo>
                <a:lnTo>
                  <a:pt x="79846" y="61660"/>
                </a:lnTo>
                <a:lnTo>
                  <a:pt x="78096" y="61660"/>
                </a:lnTo>
                <a:lnTo>
                  <a:pt x="76531" y="61660"/>
                </a:lnTo>
                <a:lnTo>
                  <a:pt x="75057" y="61660"/>
                </a:lnTo>
                <a:lnTo>
                  <a:pt x="73952" y="61185"/>
                </a:lnTo>
                <a:lnTo>
                  <a:pt x="73399" y="61185"/>
                </a:lnTo>
                <a:lnTo>
                  <a:pt x="74228" y="69249"/>
                </a:lnTo>
                <a:lnTo>
                  <a:pt x="74597" y="75889"/>
                </a:lnTo>
                <a:lnTo>
                  <a:pt x="74504" y="81581"/>
                </a:lnTo>
                <a:lnTo>
                  <a:pt x="74136" y="87272"/>
                </a:lnTo>
                <a:lnTo>
                  <a:pt x="76346" y="86798"/>
                </a:lnTo>
                <a:lnTo>
                  <a:pt x="77636" y="79683"/>
                </a:lnTo>
                <a:lnTo>
                  <a:pt x="76531" y="73043"/>
                </a:lnTo>
                <a:lnTo>
                  <a:pt x="77912" y="73043"/>
                </a:lnTo>
                <a:lnTo>
                  <a:pt x="79201" y="79683"/>
                </a:lnTo>
                <a:lnTo>
                  <a:pt x="78096" y="86798"/>
                </a:lnTo>
                <a:lnTo>
                  <a:pt x="76346" y="86798"/>
                </a:lnTo>
                <a:lnTo>
                  <a:pt x="74136" y="8727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1" name="Shape 4081"/>
        <p:cNvGrpSpPr/>
        <p:nvPr/>
      </p:nvGrpSpPr>
      <p:grpSpPr>
        <a:xfrm>
          <a:off x="0" y="0"/>
          <a:ext cx="0" cy="0"/>
          <a:chOff x="0" y="0"/>
          <a:chExt cx="0" cy="0"/>
        </a:xfrm>
      </p:grpSpPr>
      <p:sp>
        <p:nvSpPr>
          <p:cNvPr id="4082" name="Google Shape;4082;p33"/>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3200"/>
              <a:buFont typeface="Comic Sans MS"/>
              <a:buNone/>
            </a:pPr>
            <a:r>
              <a:rPr lang="en-US" sz="3200"/>
              <a:t>Circuit Switched vs Packet Switched</a:t>
            </a:r>
            <a:endParaRPr sz="3200"/>
          </a:p>
        </p:txBody>
      </p:sp>
      <p:sp>
        <p:nvSpPr>
          <p:cNvPr id="4083" name="Google Shape;4083;p33"/>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descr="mage result for packet switched example highway&quot;" id="4084" name="Google Shape;4084;p33"/>
          <p:cNvPicPr preferRelativeResize="0"/>
          <p:nvPr/>
        </p:nvPicPr>
        <p:blipFill rotWithShape="1">
          <a:blip r:embed="rId3">
            <a:alphaModFix/>
          </a:blip>
          <a:srcRect b="0" l="15479" r="0" t="0"/>
          <a:stretch/>
        </p:blipFill>
        <p:spPr>
          <a:xfrm>
            <a:off x="5145741" y="2680629"/>
            <a:ext cx="3367861" cy="1640359"/>
          </a:xfrm>
          <a:prstGeom prst="rect">
            <a:avLst/>
          </a:prstGeom>
          <a:noFill/>
          <a:ln>
            <a:noFill/>
          </a:ln>
        </p:spPr>
      </p:pic>
      <p:sp>
        <p:nvSpPr>
          <p:cNvPr id="4085" name="Google Shape;4085;p33"/>
          <p:cNvSpPr txBox="1"/>
          <p:nvPr/>
        </p:nvSpPr>
        <p:spPr>
          <a:xfrm>
            <a:off x="533400" y="1500334"/>
            <a:ext cx="2266967"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Circuit Switched Networks</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Network path is reserved</a:t>
            </a:r>
            <a:endParaRPr/>
          </a:p>
        </p:txBody>
      </p:sp>
      <p:sp>
        <p:nvSpPr>
          <p:cNvPr id="4086" name="Google Shape;4086;p33"/>
          <p:cNvSpPr txBox="1"/>
          <p:nvPr/>
        </p:nvSpPr>
        <p:spPr>
          <a:xfrm>
            <a:off x="5284769" y="1511078"/>
            <a:ext cx="3228833" cy="73866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Packet Switched Networks</a:t>
            </a:r>
            <a:endParaRPr/>
          </a:p>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Network path is dynamic, not reserved</a:t>
            </a:r>
            <a:endParaRPr b="0" i="0" sz="1400" u="none" cap="none" strike="noStrike">
              <a:solidFill>
                <a:srgbClr val="000000"/>
              </a:solidFill>
              <a:latin typeface="Arial"/>
              <a:ea typeface="Arial"/>
              <a:cs typeface="Arial"/>
              <a:sym typeface="Arial"/>
            </a:endParaRPr>
          </a:p>
        </p:txBody>
      </p:sp>
      <p:sp>
        <p:nvSpPr>
          <p:cNvPr id="4087" name="Google Shape;4087;p33"/>
          <p:cNvSpPr txBox="1"/>
          <p:nvPr/>
        </p:nvSpPr>
        <p:spPr>
          <a:xfrm>
            <a:off x="6089540" y="4328875"/>
            <a:ext cx="2424062"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Similar to cars on a highway</a:t>
            </a:r>
            <a:endParaRPr b="0" i="0" sz="1400" u="none" cap="none" strike="noStrike">
              <a:solidFill>
                <a:srgbClr val="000000"/>
              </a:solidFill>
              <a:latin typeface="Arial"/>
              <a:ea typeface="Arial"/>
              <a:cs typeface="Arial"/>
              <a:sym typeface="Arial"/>
            </a:endParaRPr>
          </a:p>
        </p:txBody>
      </p:sp>
      <p:sp>
        <p:nvSpPr>
          <p:cNvPr id="4088" name="Google Shape;4088;p33"/>
          <p:cNvSpPr txBox="1"/>
          <p:nvPr/>
        </p:nvSpPr>
        <p:spPr>
          <a:xfrm>
            <a:off x="533400" y="4328875"/>
            <a:ext cx="334899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Similar to trains having dedicated tracks</a:t>
            </a:r>
            <a:endParaRPr b="0" i="0" sz="1400" u="none" cap="none" strike="noStrike">
              <a:solidFill>
                <a:srgbClr val="000000"/>
              </a:solidFill>
              <a:latin typeface="Arial"/>
              <a:ea typeface="Arial"/>
              <a:cs typeface="Arial"/>
              <a:sym typeface="Arial"/>
            </a:endParaRPr>
          </a:p>
        </p:txBody>
      </p:sp>
      <p:pic>
        <p:nvPicPr>
          <p:cNvPr descr="mage result for train tracks&quot;" id="4089" name="Google Shape;4089;p33"/>
          <p:cNvPicPr preferRelativeResize="0"/>
          <p:nvPr/>
        </p:nvPicPr>
        <p:blipFill rotWithShape="1">
          <a:blip r:embed="rId4">
            <a:alphaModFix/>
          </a:blip>
          <a:srcRect b="0" l="0" r="0" t="18868"/>
          <a:stretch/>
        </p:blipFill>
        <p:spPr>
          <a:xfrm>
            <a:off x="533400" y="2680629"/>
            <a:ext cx="3034553" cy="164133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3" name="Shape 4093"/>
        <p:cNvGrpSpPr/>
        <p:nvPr/>
      </p:nvGrpSpPr>
      <p:grpSpPr>
        <a:xfrm>
          <a:off x="0" y="0"/>
          <a:ext cx="0" cy="0"/>
          <a:chOff x="0" y="0"/>
          <a:chExt cx="0" cy="0"/>
        </a:xfrm>
      </p:grpSpPr>
      <p:sp>
        <p:nvSpPr>
          <p:cNvPr id="4094" name="Google Shape;4094;p34"/>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4095" name="Google Shape;4095;p34"/>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4096" name="Google Shape;4096;p34"/>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00"/>
              <a:buFont typeface="Comic Sans MS"/>
              <a:buNone/>
            </a:pPr>
            <a:r>
              <a:rPr b="0" i="0" lang="en-US" sz="3600" u="sng" cap="none" strike="noStrike">
                <a:solidFill>
                  <a:schemeClr val="accent2"/>
                </a:solidFill>
                <a:latin typeface="Comic Sans MS"/>
                <a:ea typeface="Comic Sans MS"/>
                <a:cs typeface="Comic Sans MS"/>
                <a:sym typeface="Comic Sans MS"/>
              </a:rPr>
              <a:t>Network Core: Circuit Switching</a:t>
            </a:r>
            <a:endParaRPr/>
          </a:p>
        </p:txBody>
      </p:sp>
      <p:sp>
        <p:nvSpPr>
          <p:cNvPr id="4097" name="Google Shape;4097;p34"/>
          <p:cNvSpPr txBox="1"/>
          <p:nvPr>
            <p:ph idx="1" type="body"/>
          </p:nvPr>
        </p:nvSpPr>
        <p:spPr>
          <a:xfrm>
            <a:off x="533400" y="1600200"/>
            <a:ext cx="3809999"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700"/>
              <a:buFont typeface="Noto Sans Symbols"/>
              <a:buNone/>
            </a:pPr>
            <a:r>
              <a:rPr b="0" i="0" lang="en-US" sz="2800" u="none" cap="none" strike="noStrike">
                <a:solidFill>
                  <a:srgbClr val="FF0000"/>
                </a:solidFill>
                <a:latin typeface="Comic Sans MS"/>
                <a:ea typeface="Comic Sans MS"/>
                <a:cs typeface="Comic Sans MS"/>
                <a:sym typeface="Comic Sans MS"/>
              </a:rPr>
              <a:t>End-end resources reserved for “call”</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link bandwidth,  switch capacity</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dedicated resources: no sharing</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circuit-like (guaranteed) performance</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call setup required</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dk1"/>
              </a:solidFill>
              <a:latin typeface="Comic Sans MS"/>
              <a:ea typeface="Comic Sans MS"/>
              <a:cs typeface="Comic Sans MS"/>
              <a:sym typeface="Comic Sans MS"/>
            </a:endParaRPr>
          </a:p>
        </p:txBody>
      </p:sp>
      <p:grpSp>
        <p:nvGrpSpPr>
          <p:cNvPr id="4098" name="Google Shape;4098;p34"/>
          <p:cNvGrpSpPr/>
          <p:nvPr/>
        </p:nvGrpSpPr>
        <p:grpSpPr>
          <a:xfrm>
            <a:off x="4989512" y="1639886"/>
            <a:ext cx="3470273" cy="4168776"/>
            <a:chOff x="4989512" y="1639886"/>
            <a:chExt cx="3470273" cy="4168776"/>
          </a:xfrm>
        </p:grpSpPr>
        <p:sp>
          <p:nvSpPr>
            <p:cNvPr id="4099" name="Google Shape;4099;p34"/>
            <p:cNvSpPr/>
            <p:nvPr/>
          </p:nvSpPr>
          <p:spPr>
            <a:xfrm>
              <a:off x="6710361" y="3457575"/>
              <a:ext cx="1314449" cy="674687"/>
            </a:xfrm>
            <a:custGeom>
              <a:rect b="b" l="l" r="r" t="t"/>
              <a:pathLst>
                <a:path extrusionOk="0" h="120000" w="120000">
                  <a:moveTo>
                    <a:pt x="55362" y="8470"/>
                  </a:moveTo>
                  <a:cubicBezTo>
                    <a:pt x="50724" y="8188"/>
                    <a:pt x="59855" y="8470"/>
                    <a:pt x="53623" y="8470"/>
                  </a:cubicBezTo>
                  <a:cubicBezTo>
                    <a:pt x="47391" y="8470"/>
                    <a:pt x="27101" y="4517"/>
                    <a:pt x="18260" y="9035"/>
                  </a:cubicBezTo>
                  <a:cubicBezTo>
                    <a:pt x="9420" y="13552"/>
                    <a:pt x="1739" y="24282"/>
                    <a:pt x="869" y="35576"/>
                  </a:cubicBezTo>
                  <a:cubicBezTo>
                    <a:pt x="0" y="46870"/>
                    <a:pt x="6376" y="65223"/>
                    <a:pt x="13333" y="77364"/>
                  </a:cubicBezTo>
                  <a:cubicBezTo>
                    <a:pt x="20289" y="89505"/>
                    <a:pt x="31449" y="101647"/>
                    <a:pt x="42318" y="108423"/>
                  </a:cubicBezTo>
                  <a:cubicBezTo>
                    <a:pt x="53188" y="115200"/>
                    <a:pt x="68405" y="120000"/>
                    <a:pt x="78260" y="117458"/>
                  </a:cubicBezTo>
                  <a:cubicBezTo>
                    <a:pt x="88115" y="114917"/>
                    <a:pt x="95507" y="104752"/>
                    <a:pt x="101159" y="93176"/>
                  </a:cubicBezTo>
                  <a:cubicBezTo>
                    <a:pt x="106811" y="81600"/>
                    <a:pt x="110144" y="62400"/>
                    <a:pt x="112463" y="48000"/>
                  </a:cubicBezTo>
                  <a:cubicBezTo>
                    <a:pt x="114782" y="33600"/>
                    <a:pt x="120000" y="12423"/>
                    <a:pt x="114782" y="6211"/>
                  </a:cubicBezTo>
                  <a:cubicBezTo>
                    <a:pt x="109565" y="0"/>
                    <a:pt x="91304" y="10447"/>
                    <a:pt x="81159" y="10729"/>
                  </a:cubicBezTo>
                  <a:cubicBezTo>
                    <a:pt x="71014" y="11011"/>
                    <a:pt x="60000" y="8752"/>
                    <a:pt x="55362" y="8470"/>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100" name="Google Shape;4100;p34"/>
            <p:cNvSpPr/>
            <p:nvPr/>
          </p:nvSpPr>
          <p:spPr>
            <a:xfrm>
              <a:off x="6729411" y="1931986"/>
              <a:ext cx="1730374" cy="1044575"/>
            </a:xfrm>
            <a:custGeom>
              <a:rect b="b" l="l" r="r" t="t"/>
              <a:pathLst>
                <a:path extrusionOk="0" h="120000" w="120000">
                  <a:moveTo>
                    <a:pt x="66509" y="2614"/>
                  </a:moveTo>
                  <a:cubicBezTo>
                    <a:pt x="56784" y="4183"/>
                    <a:pt x="53803" y="14379"/>
                    <a:pt x="45176" y="18300"/>
                  </a:cubicBezTo>
                  <a:cubicBezTo>
                    <a:pt x="36549" y="22222"/>
                    <a:pt x="22274" y="14640"/>
                    <a:pt x="15058" y="26143"/>
                  </a:cubicBezTo>
                  <a:cubicBezTo>
                    <a:pt x="7843" y="37647"/>
                    <a:pt x="0" y="72941"/>
                    <a:pt x="2196" y="87843"/>
                  </a:cubicBezTo>
                  <a:cubicBezTo>
                    <a:pt x="4392" y="102745"/>
                    <a:pt x="19607" y="112156"/>
                    <a:pt x="28235" y="116078"/>
                  </a:cubicBezTo>
                  <a:cubicBezTo>
                    <a:pt x="36862" y="119999"/>
                    <a:pt x="43764" y="111372"/>
                    <a:pt x="54274" y="111372"/>
                  </a:cubicBezTo>
                  <a:cubicBezTo>
                    <a:pt x="64784" y="111372"/>
                    <a:pt x="82352" y="115816"/>
                    <a:pt x="91607" y="116078"/>
                  </a:cubicBezTo>
                  <a:cubicBezTo>
                    <a:pt x="100862" y="116339"/>
                    <a:pt x="105098" y="116601"/>
                    <a:pt x="109490" y="113464"/>
                  </a:cubicBezTo>
                  <a:cubicBezTo>
                    <a:pt x="113882" y="110326"/>
                    <a:pt x="116549" y="109281"/>
                    <a:pt x="117960" y="97254"/>
                  </a:cubicBezTo>
                  <a:cubicBezTo>
                    <a:pt x="119372" y="85228"/>
                    <a:pt x="120000" y="55947"/>
                    <a:pt x="117647" y="41307"/>
                  </a:cubicBezTo>
                  <a:cubicBezTo>
                    <a:pt x="115294" y="26666"/>
                    <a:pt x="112313" y="15163"/>
                    <a:pt x="103843" y="8888"/>
                  </a:cubicBezTo>
                  <a:cubicBezTo>
                    <a:pt x="95372" y="2614"/>
                    <a:pt x="79215" y="0"/>
                    <a:pt x="66509" y="2614"/>
                  </a:cubicBezTo>
                  <a:close/>
                </a:path>
              </a:pathLst>
            </a:custGeom>
            <a:gradFill>
              <a:gsLst>
                <a:gs pos="0">
                  <a:srgbClr val="00CCFF"/>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101" name="Google Shape;4101;p34"/>
            <p:cNvSpPr/>
            <p:nvPr/>
          </p:nvSpPr>
          <p:spPr>
            <a:xfrm>
              <a:off x="4989512" y="1639886"/>
              <a:ext cx="1644649" cy="1071561"/>
            </a:xfrm>
            <a:custGeom>
              <a:rect b="b" l="l" r="r" t="t"/>
              <a:pathLst>
                <a:path extrusionOk="0" h="120000" w="120000">
                  <a:moveTo>
                    <a:pt x="75057" y="1955"/>
                  </a:moveTo>
                  <a:cubicBezTo>
                    <a:pt x="67644" y="3377"/>
                    <a:pt x="53745" y="5866"/>
                    <a:pt x="45173" y="9422"/>
                  </a:cubicBezTo>
                  <a:cubicBezTo>
                    <a:pt x="36602" y="12977"/>
                    <a:pt x="28494" y="17777"/>
                    <a:pt x="23861" y="22933"/>
                  </a:cubicBezTo>
                  <a:cubicBezTo>
                    <a:pt x="19227" y="28088"/>
                    <a:pt x="21196" y="35733"/>
                    <a:pt x="17606" y="40711"/>
                  </a:cubicBezTo>
                  <a:cubicBezTo>
                    <a:pt x="14015" y="45688"/>
                    <a:pt x="5096" y="46044"/>
                    <a:pt x="2548" y="52800"/>
                  </a:cubicBezTo>
                  <a:cubicBezTo>
                    <a:pt x="0" y="59555"/>
                    <a:pt x="0" y="75911"/>
                    <a:pt x="2084" y="81600"/>
                  </a:cubicBezTo>
                  <a:cubicBezTo>
                    <a:pt x="4169" y="87288"/>
                    <a:pt x="6833" y="86044"/>
                    <a:pt x="15289" y="86933"/>
                  </a:cubicBezTo>
                  <a:cubicBezTo>
                    <a:pt x="23745" y="87822"/>
                    <a:pt x="44015" y="84977"/>
                    <a:pt x="53050" y="86933"/>
                  </a:cubicBezTo>
                  <a:cubicBezTo>
                    <a:pt x="62084" y="88888"/>
                    <a:pt x="63590" y="93688"/>
                    <a:pt x="69266" y="98666"/>
                  </a:cubicBezTo>
                  <a:cubicBezTo>
                    <a:pt x="74942" y="103644"/>
                    <a:pt x="81891" y="113600"/>
                    <a:pt x="87104" y="116800"/>
                  </a:cubicBezTo>
                  <a:cubicBezTo>
                    <a:pt x="92316" y="120000"/>
                    <a:pt x="96949" y="119111"/>
                    <a:pt x="100772" y="117511"/>
                  </a:cubicBezTo>
                  <a:cubicBezTo>
                    <a:pt x="104594" y="115911"/>
                    <a:pt x="107953" y="113600"/>
                    <a:pt x="110270" y="107200"/>
                  </a:cubicBezTo>
                  <a:cubicBezTo>
                    <a:pt x="112586" y="100800"/>
                    <a:pt x="113629" y="88355"/>
                    <a:pt x="114903" y="79111"/>
                  </a:cubicBezTo>
                  <a:cubicBezTo>
                    <a:pt x="116177" y="69866"/>
                    <a:pt x="117335" y="61688"/>
                    <a:pt x="117915" y="51733"/>
                  </a:cubicBezTo>
                  <a:cubicBezTo>
                    <a:pt x="118494" y="41777"/>
                    <a:pt x="120000" y="27200"/>
                    <a:pt x="118378" y="19022"/>
                  </a:cubicBezTo>
                  <a:cubicBezTo>
                    <a:pt x="116756" y="10844"/>
                    <a:pt x="112934" y="6044"/>
                    <a:pt x="108185" y="3022"/>
                  </a:cubicBezTo>
                  <a:cubicBezTo>
                    <a:pt x="103436" y="0"/>
                    <a:pt x="95444" y="711"/>
                    <a:pt x="89884" y="533"/>
                  </a:cubicBezTo>
                  <a:cubicBezTo>
                    <a:pt x="84324" y="355"/>
                    <a:pt x="82471" y="533"/>
                    <a:pt x="75057" y="1955"/>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102" name="Google Shape;4102;p34"/>
            <p:cNvGrpSpPr/>
            <p:nvPr/>
          </p:nvGrpSpPr>
          <p:grpSpPr>
            <a:xfrm>
              <a:off x="5076825" y="2974974"/>
              <a:ext cx="1458912" cy="933449"/>
              <a:chOff x="4586287" y="2589211"/>
              <a:chExt cx="1555750" cy="1179511"/>
            </a:xfrm>
          </p:grpSpPr>
          <p:sp>
            <p:nvSpPr>
              <p:cNvPr id="4103" name="Google Shape;4103;p34"/>
              <p:cNvSpPr txBox="1"/>
              <p:nvPr/>
            </p:nvSpPr>
            <p:spPr>
              <a:xfrm>
                <a:off x="4835525" y="2922586"/>
                <a:ext cx="1052511" cy="846136"/>
              </a:xfrm>
              <a:prstGeom prst="rect">
                <a:avLst/>
              </a:prstGeom>
              <a:solidFill>
                <a:srgbClr val="00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104" name="Google Shape;4104;p34"/>
              <p:cNvSpPr/>
              <p:nvPr/>
            </p:nvSpPr>
            <p:spPr>
              <a:xfrm>
                <a:off x="4586287" y="2589211"/>
                <a:ext cx="1555750" cy="401637"/>
              </a:xfrm>
              <a:prstGeom prst="triangle">
                <a:avLst>
                  <a:gd fmla="val 50000" name="adj"/>
                </a:avLst>
              </a:prstGeom>
              <a:solidFill>
                <a:srgbClr val="00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4105" name="Google Shape;4105;p34"/>
            <p:cNvGrpSpPr/>
            <p:nvPr/>
          </p:nvGrpSpPr>
          <p:grpSpPr>
            <a:xfrm>
              <a:off x="5775608" y="1828488"/>
              <a:ext cx="342333" cy="535298"/>
              <a:chOff x="6014350" y="1642887"/>
              <a:chExt cx="1396785" cy="1976612"/>
            </a:xfrm>
          </p:grpSpPr>
          <p:cxnSp>
            <p:nvCxnSpPr>
              <p:cNvPr id="4106" name="Google Shape;4106;p34"/>
              <p:cNvCxnSpPr/>
              <p:nvPr/>
            </p:nvCxnSpPr>
            <p:spPr>
              <a:xfrm flipH="1">
                <a:off x="6337299" y="2351086"/>
                <a:ext cx="373061" cy="1149349"/>
              </a:xfrm>
              <a:prstGeom prst="straightConnector1">
                <a:avLst/>
              </a:prstGeom>
              <a:noFill/>
              <a:ln cap="flat" cmpd="sng" w="9525">
                <a:solidFill>
                  <a:schemeClr val="dk1"/>
                </a:solidFill>
                <a:prstDash val="solid"/>
                <a:miter lim="8000"/>
                <a:headEnd len="sm" w="sm" type="none"/>
                <a:tailEnd len="sm" w="sm" type="none"/>
              </a:ln>
            </p:spPr>
          </p:cxnSp>
          <p:cxnSp>
            <p:nvCxnSpPr>
              <p:cNvPr id="4107" name="Google Shape;4107;p34"/>
              <p:cNvCxnSpPr/>
              <p:nvPr/>
            </p:nvCxnSpPr>
            <p:spPr>
              <a:xfrm>
                <a:off x="6710361" y="2351086"/>
                <a:ext cx="374649" cy="1143000"/>
              </a:xfrm>
              <a:prstGeom prst="straightConnector1">
                <a:avLst/>
              </a:prstGeom>
              <a:noFill/>
              <a:ln cap="flat" cmpd="sng" w="9525">
                <a:solidFill>
                  <a:schemeClr val="dk1"/>
                </a:solidFill>
                <a:prstDash val="solid"/>
                <a:miter lim="8000"/>
                <a:headEnd len="sm" w="sm" type="none"/>
                <a:tailEnd len="sm" w="sm" type="none"/>
              </a:ln>
            </p:spPr>
          </p:cxnSp>
          <p:cxnSp>
            <p:nvCxnSpPr>
              <p:cNvPr id="4108" name="Google Shape;4108;p34"/>
              <p:cNvCxnSpPr/>
              <p:nvPr/>
            </p:nvCxnSpPr>
            <p:spPr>
              <a:xfrm>
                <a:off x="6337300" y="3494087"/>
                <a:ext cx="373061" cy="125412"/>
              </a:xfrm>
              <a:prstGeom prst="straightConnector1">
                <a:avLst/>
              </a:prstGeom>
              <a:noFill/>
              <a:ln cap="flat" cmpd="sng" w="9525">
                <a:solidFill>
                  <a:schemeClr val="dk1"/>
                </a:solidFill>
                <a:prstDash val="solid"/>
                <a:miter lim="8000"/>
                <a:headEnd len="sm" w="sm" type="none"/>
                <a:tailEnd len="sm" w="sm" type="none"/>
              </a:ln>
            </p:spPr>
          </p:cxnSp>
          <p:cxnSp>
            <p:nvCxnSpPr>
              <p:cNvPr id="4109" name="Google Shape;4109;p34"/>
              <p:cNvCxnSpPr/>
              <p:nvPr/>
            </p:nvCxnSpPr>
            <p:spPr>
              <a:xfrm flipH="1">
                <a:off x="6710361" y="3494087"/>
                <a:ext cx="374649" cy="125412"/>
              </a:xfrm>
              <a:prstGeom prst="straightConnector1">
                <a:avLst/>
              </a:prstGeom>
              <a:noFill/>
              <a:ln cap="flat" cmpd="sng" w="9525">
                <a:solidFill>
                  <a:schemeClr val="dk1"/>
                </a:solidFill>
                <a:prstDash val="solid"/>
                <a:miter lim="8000"/>
                <a:headEnd len="sm" w="sm" type="none"/>
                <a:tailEnd len="sm" w="sm" type="none"/>
              </a:ln>
            </p:spPr>
          </p:cxnSp>
          <p:cxnSp>
            <p:nvCxnSpPr>
              <p:cNvPr id="4110" name="Google Shape;4110;p34"/>
              <p:cNvCxnSpPr/>
              <p:nvPr/>
            </p:nvCxnSpPr>
            <p:spPr>
              <a:xfrm>
                <a:off x="6710361" y="2376486"/>
                <a:ext cx="0" cy="1243012"/>
              </a:xfrm>
              <a:prstGeom prst="straightConnector1">
                <a:avLst/>
              </a:prstGeom>
              <a:noFill/>
              <a:ln cap="flat" cmpd="sng" w="9525">
                <a:solidFill>
                  <a:schemeClr val="dk1"/>
                </a:solidFill>
                <a:prstDash val="solid"/>
                <a:miter lim="8000"/>
                <a:headEnd len="sm" w="sm" type="none"/>
                <a:tailEnd len="sm" w="sm" type="none"/>
              </a:ln>
            </p:spPr>
          </p:cxnSp>
          <p:cxnSp>
            <p:nvCxnSpPr>
              <p:cNvPr id="4111" name="Google Shape;4111;p34"/>
              <p:cNvCxnSpPr/>
              <p:nvPr/>
            </p:nvCxnSpPr>
            <p:spPr>
              <a:xfrm flipH="1" rot="10800000">
                <a:off x="6337300" y="3376612"/>
                <a:ext cx="373061" cy="123824"/>
              </a:xfrm>
              <a:prstGeom prst="straightConnector1">
                <a:avLst/>
              </a:prstGeom>
              <a:noFill/>
              <a:ln cap="flat" cmpd="sng" w="9525">
                <a:solidFill>
                  <a:schemeClr val="dk1"/>
                </a:solidFill>
                <a:prstDash val="solid"/>
                <a:miter lim="8000"/>
                <a:headEnd len="sm" w="sm" type="none"/>
                <a:tailEnd len="sm" w="sm" type="none"/>
              </a:ln>
            </p:spPr>
          </p:cxnSp>
          <p:cxnSp>
            <p:nvCxnSpPr>
              <p:cNvPr id="4112" name="Google Shape;4112;p34"/>
              <p:cNvCxnSpPr/>
              <p:nvPr/>
            </p:nvCxnSpPr>
            <p:spPr>
              <a:xfrm rot="10800000">
                <a:off x="6710361" y="3376612"/>
                <a:ext cx="374649" cy="117474"/>
              </a:xfrm>
              <a:prstGeom prst="straightConnector1">
                <a:avLst/>
              </a:prstGeom>
              <a:noFill/>
              <a:ln cap="flat" cmpd="sng" w="9525">
                <a:solidFill>
                  <a:schemeClr val="dk1"/>
                </a:solidFill>
                <a:prstDash val="solid"/>
                <a:miter lim="8000"/>
                <a:headEnd len="sm" w="sm" type="none"/>
                <a:tailEnd len="sm" w="sm" type="none"/>
              </a:ln>
            </p:spPr>
          </p:cxnSp>
          <p:cxnSp>
            <p:nvCxnSpPr>
              <p:cNvPr id="4113" name="Google Shape;4113;p34"/>
              <p:cNvCxnSpPr/>
              <p:nvPr/>
            </p:nvCxnSpPr>
            <p:spPr>
              <a:xfrm>
                <a:off x="6496050" y="3000375"/>
                <a:ext cx="214312" cy="95250"/>
              </a:xfrm>
              <a:prstGeom prst="straightConnector1">
                <a:avLst/>
              </a:prstGeom>
              <a:noFill/>
              <a:ln cap="flat" cmpd="sng" w="9525">
                <a:solidFill>
                  <a:schemeClr val="dk1"/>
                </a:solidFill>
                <a:prstDash val="solid"/>
                <a:miter lim="8000"/>
                <a:headEnd len="sm" w="sm" type="none"/>
                <a:tailEnd len="sm" w="sm" type="none"/>
              </a:ln>
            </p:spPr>
          </p:cxnSp>
          <p:cxnSp>
            <p:nvCxnSpPr>
              <p:cNvPr id="4114" name="Google Shape;4114;p34"/>
              <p:cNvCxnSpPr/>
              <p:nvPr/>
            </p:nvCxnSpPr>
            <p:spPr>
              <a:xfrm flipH="1" rot="10800000">
                <a:off x="6710361" y="3000374"/>
                <a:ext cx="227012" cy="95250"/>
              </a:xfrm>
              <a:prstGeom prst="straightConnector1">
                <a:avLst/>
              </a:prstGeom>
              <a:noFill/>
              <a:ln cap="flat" cmpd="sng" w="9525">
                <a:solidFill>
                  <a:schemeClr val="dk1"/>
                </a:solidFill>
                <a:prstDash val="solid"/>
                <a:miter lim="8000"/>
                <a:headEnd len="sm" w="sm" type="none"/>
                <a:tailEnd len="sm" w="sm" type="none"/>
              </a:ln>
            </p:spPr>
          </p:cxnSp>
          <p:cxnSp>
            <p:nvCxnSpPr>
              <p:cNvPr id="4115" name="Google Shape;4115;p34"/>
              <p:cNvCxnSpPr/>
              <p:nvPr/>
            </p:nvCxnSpPr>
            <p:spPr>
              <a:xfrm>
                <a:off x="6424612" y="3168650"/>
                <a:ext cx="277811" cy="128587"/>
              </a:xfrm>
              <a:prstGeom prst="straightConnector1">
                <a:avLst/>
              </a:prstGeom>
              <a:noFill/>
              <a:ln cap="flat" cmpd="sng" w="9525">
                <a:solidFill>
                  <a:schemeClr val="dk1"/>
                </a:solidFill>
                <a:prstDash val="solid"/>
                <a:miter lim="8000"/>
                <a:headEnd len="sm" w="sm" type="none"/>
                <a:tailEnd len="sm" w="sm" type="none"/>
              </a:ln>
            </p:spPr>
          </p:cxnSp>
          <p:cxnSp>
            <p:nvCxnSpPr>
              <p:cNvPr id="4116" name="Google Shape;4116;p34"/>
              <p:cNvCxnSpPr/>
              <p:nvPr/>
            </p:nvCxnSpPr>
            <p:spPr>
              <a:xfrm flipH="1" rot="10800000">
                <a:off x="6710361" y="3194050"/>
                <a:ext cx="279399" cy="112711"/>
              </a:xfrm>
              <a:prstGeom prst="straightConnector1">
                <a:avLst/>
              </a:prstGeom>
              <a:noFill/>
              <a:ln cap="flat" cmpd="sng" w="9525">
                <a:solidFill>
                  <a:schemeClr val="dk1"/>
                </a:solidFill>
                <a:prstDash val="solid"/>
                <a:miter lim="8000"/>
                <a:headEnd len="sm" w="sm" type="none"/>
                <a:tailEnd len="sm" w="sm" type="none"/>
              </a:ln>
            </p:spPr>
          </p:cxnSp>
          <p:cxnSp>
            <p:nvCxnSpPr>
              <p:cNvPr id="4117" name="Google Shape;4117;p34"/>
              <p:cNvCxnSpPr/>
              <p:nvPr/>
            </p:nvCxnSpPr>
            <p:spPr>
              <a:xfrm flipH="1" rot="10800000">
                <a:off x="6710361" y="2828924"/>
                <a:ext cx="142875" cy="46036"/>
              </a:xfrm>
              <a:prstGeom prst="straightConnector1">
                <a:avLst/>
              </a:prstGeom>
              <a:noFill/>
              <a:ln cap="flat" cmpd="sng" w="9525">
                <a:solidFill>
                  <a:schemeClr val="dk1"/>
                </a:solidFill>
                <a:prstDash val="solid"/>
                <a:miter lim="8000"/>
                <a:headEnd len="sm" w="sm" type="none"/>
                <a:tailEnd len="sm" w="sm" type="none"/>
              </a:ln>
            </p:spPr>
          </p:cxnSp>
          <p:cxnSp>
            <p:nvCxnSpPr>
              <p:cNvPr id="4118" name="Google Shape;4118;p34"/>
              <p:cNvCxnSpPr/>
              <p:nvPr/>
            </p:nvCxnSpPr>
            <p:spPr>
              <a:xfrm flipH="1" rot="10800000">
                <a:off x="6710361" y="2590800"/>
                <a:ext cx="90486" cy="34924"/>
              </a:xfrm>
              <a:prstGeom prst="straightConnector1">
                <a:avLst/>
              </a:prstGeom>
              <a:noFill/>
              <a:ln cap="flat" cmpd="sng" w="9525">
                <a:solidFill>
                  <a:schemeClr val="dk1"/>
                </a:solidFill>
                <a:prstDash val="solid"/>
                <a:miter lim="8000"/>
                <a:headEnd len="sm" w="sm" type="none"/>
                <a:tailEnd len="sm" w="sm" type="none"/>
              </a:ln>
            </p:spPr>
          </p:cxnSp>
          <p:cxnSp>
            <p:nvCxnSpPr>
              <p:cNvPr id="4119" name="Google Shape;4119;p34"/>
              <p:cNvCxnSpPr/>
              <p:nvPr/>
            </p:nvCxnSpPr>
            <p:spPr>
              <a:xfrm>
                <a:off x="6550025" y="2813050"/>
                <a:ext cx="173037" cy="61912"/>
              </a:xfrm>
              <a:prstGeom prst="straightConnector1">
                <a:avLst/>
              </a:prstGeom>
              <a:noFill/>
              <a:ln cap="flat" cmpd="sng" w="9525">
                <a:solidFill>
                  <a:schemeClr val="dk1"/>
                </a:solidFill>
                <a:prstDash val="solid"/>
                <a:miter lim="8000"/>
                <a:headEnd len="sm" w="sm" type="none"/>
                <a:tailEnd len="sm" w="sm" type="none"/>
              </a:ln>
            </p:spPr>
          </p:cxnSp>
          <p:cxnSp>
            <p:nvCxnSpPr>
              <p:cNvPr id="4120" name="Google Shape;4120;p34"/>
              <p:cNvCxnSpPr/>
              <p:nvPr/>
            </p:nvCxnSpPr>
            <p:spPr>
              <a:xfrm>
                <a:off x="6627811" y="2579686"/>
                <a:ext cx="100011" cy="61912"/>
              </a:xfrm>
              <a:prstGeom prst="straightConnector1">
                <a:avLst/>
              </a:prstGeom>
              <a:noFill/>
              <a:ln cap="flat" cmpd="sng" w="9525">
                <a:solidFill>
                  <a:schemeClr val="dk1"/>
                </a:solidFill>
                <a:prstDash val="solid"/>
                <a:miter lim="8000"/>
                <a:headEnd len="sm" w="sm" type="none"/>
                <a:tailEnd len="sm" w="sm" type="none"/>
              </a:ln>
            </p:spPr>
          </p:cxnSp>
          <p:grpSp>
            <p:nvGrpSpPr>
              <p:cNvPr id="4121" name="Google Shape;4121;p34"/>
              <p:cNvGrpSpPr/>
              <p:nvPr/>
            </p:nvGrpSpPr>
            <p:grpSpPr>
              <a:xfrm>
                <a:off x="6777036" y="2193753"/>
                <a:ext cx="634099" cy="322603"/>
                <a:chOff x="6710361" y="2055417"/>
                <a:chExt cx="1395989" cy="635789"/>
              </a:xfrm>
            </p:grpSpPr>
            <p:cxnSp>
              <p:nvCxnSpPr>
                <p:cNvPr id="4122" name="Google Shape;4122;p34"/>
                <p:cNvCxnSpPr/>
                <p:nvPr/>
              </p:nvCxnSpPr>
              <p:spPr>
                <a:xfrm>
                  <a:off x="6710361" y="2546350"/>
                  <a:ext cx="0" cy="0"/>
                </a:xfrm>
                <a:prstGeom prst="straightConnector1">
                  <a:avLst/>
                </a:prstGeom>
                <a:noFill/>
                <a:ln cap="flat" cmpd="sng" w="9525">
                  <a:solidFill>
                    <a:schemeClr val="dk1"/>
                  </a:solidFill>
                  <a:prstDash val="solid"/>
                  <a:miter lim="8000"/>
                  <a:headEnd len="sm" w="sm" type="none"/>
                  <a:tailEnd len="sm" w="sm" type="none"/>
                </a:ln>
              </p:spPr>
            </p:cxnSp>
            <p:cxnSp>
              <p:nvCxnSpPr>
                <p:cNvPr id="4123" name="Google Shape;4123;p34"/>
                <p:cNvCxnSpPr/>
                <p:nvPr/>
              </p:nvCxnSpPr>
              <p:spPr>
                <a:xfrm rot="-4440000">
                  <a:off x="7087393" y="1912142"/>
                  <a:ext cx="300036" cy="793749"/>
                </a:xfrm>
                <a:prstGeom prst="straightConnector1">
                  <a:avLst/>
                </a:prstGeom>
                <a:noFill/>
                <a:ln cap="flat" cmpd="sng" w="31750">
                  <a:solidFill>
                    <a:schemeClr val="dk1"/>
                  </a:solidFill>
                  <a:prstDash val="solid"/>
                  <a:miter lim="8000"/>
                  <a:headEnd len="sm" w="sm" type="none"/>
                  <a:tailEnd len="sm" w="sm" type="none"/>
                </a:ln>
              </p:spPr>
            </p:cxnSp>
            <p:cxnSp>
              <p:nvCxnSpPr>
                <p:cNvPr id="4124" name="Google Shape;4124;p34"/>
                <p:cNvCxnSpPr/>
                <p:nvPr/>
              </p:nvCxnSpPr>
              <p:spPr>
                <a:xfrm rot="6360000">
                  <a:off x="7305675" y="2211386"/>
                  <a:ext cx="300036" cy="322261"/>
                </a:xfrm>
                <a:prstGeom prst="straightConnector1">
                  <a:avLst/>
                </a:prstGeom>
                <a:noFill/>
                <a:ln cap="flat" cmpd="sng" w="31750">
                  <a:solidFill>
                    <a:schemeClr val="dk1"/>
                  </a:solidFill>
                  <a:prstDash val="solid"/>
                  <a:miter lim="8000"/>
                  <a:headEnd len="sm" w="sm" type="none"/>
                  <a:tailEnd len="sm" w="sm" type="none"/>
                </a:ln>
              </p:spPr>
            </p:cxnSp>
            <p:cxnSp>
              <p:nvCxnSpPr>
                <p:cNvPr id="4125" name="Google Shape;4125;p34"/>
                <p:cNvCxnSpPr/>
                <p:nvPr/>
              </p:nvCxnSpPr>
              <p:spPr>
                <a:xfrm rot="-4440000">
                  <a:off x="7533481" y="2040731"/>
                  <a:ext cx="300036" cy="793749"/>
                </a:xfrm>
                <a:prstGeom prst="straightConnector1">
                  <a:avLst/>
                </a:prstGeom>
                <a:noFill/>
                <a:ln cap="flat" cmpd="sng" w="31750">
                  <a:solidFill>
                    <a:schemeClr val="dk1"/>
                  </a:solidFill>
                  <a:prstDash val="solid"/>
                  <a:miter lim="8000"/>
                  <a:headEnd len="sm" w="sm" type="none"/>
                  <a:tailEnd len="sm" w="sm" type="none"/>
                </a:ln>
              </p:spPr>
            </p:cxnSp>
          </p:grpSp>
          <p:grpSp>
            <p:nvGrpSpPr>
              <p:cNvPr id="4126" name="Google Shape;4126;p34"/>
              <p:cNvGrpSpPr/>
              <p:nvPr/>
            </p:nvGrpSpPr>
            <p:grpSpPr>
              <a:xfrm rot="5700000">
                <a:off x="6426929" y="1811487"/>
                <a:ext cx="634099" cy="322603"/>
                <a:chOff x="6710361" y="2055417"/>
                <a:chExt cx="1395989" cy="635789"/>
              </a:xfrm>
            </p:grpSpPr>
            <p:cxnSp>
              <p:nvCxnSpPr>
                <p:cNvPr id="4127" name="Google Shape;4127;p34"/>
                <p:cNvCxnSpPr/>
                <p:nvPr/>
              </p:nvCxnSpPr>
              <p:spPr>
                <a:xfrm>
                  <a:off x="6710361" y="2546350"/>
                  <a:ext cx="0" cy="0"/>
                </a:xfrm>
                <a:prstGeom prst="straightConnector1">
                  <a:avLst/>
                </a:prstGeom>
                <a:noFill/>
                <a:ln cap="flat" cmpd="sng" w="9525">
                  <a:solidFill>
                    <a:schemeClr val="dk1"/>
                  </a:solidFill>
                  <a:prstDash val="solid"/>
                  <a:miter lim="8000"/>
                  <a:headEnd len="sm" w="sm" type="none"/>
                  <a:tailEnd len="sm" w="sm" type="none"/>
                </a:ln>
              </p:spPr>
            </p:cxnSp>
            <p:cxnSp>
              <p:nvCxnSpPr>
                <p:cNvPr id="4128" name="Google Shape;4128;p34"/>
                <p:cNvCxnSpPr/>
                <p:nvPr/>
              </p:nvCxnSpPr>
              <p:spPr>
                <a:xfrm rot="-4440000">
                  <a:off x="7087393" y="1912142"/>
                  <a:ext cx="300036" cy="793749"/>
                </a:xfrm>
                <a:prstGeom prst="straightConnector1">
                  <a:avLst/>
                </a:prstGeom>
                <a:noFill/>
                <a:ln cap="flat" cmpd="sng" w="31750">
                  <a:solidFill>
                    <a:schemeClr val="dk1"/>
                  </a:solidFill>
                  <a:prstDash val="solid"/>
                  <a:miter lim="8000"/>
                  <a:headEnd len="sm" w="sm" type="none"/>
                  <a:tailEnd len="sm" w="sm" type="none"/>
                </a:ln>
              </p:spPr>
            </p:cxnSp>
            <p:cxnSp>
              <p:nvCxnSpPr>
                <p:cNvPr id="4129" name="Google Shape;4129;p34"/>
                <p:cNvCxnSpPr/>
                <p:nvPr/>
              </p:nvCxnSpPr>
              <p:spPr>
                <a:xfrm rot="6360000">
                  <a:off x="7305675" y="2211386"/>
                  <a:ext cx="300036" cy="322261"/>
                </a:xfrm>
                <a:prstGeom prst="straightConnector1">
                  <a:avLst/>
                </a:prstGeom>
                <a:noFill/>
                <a:ln cap="flat" cmpd="sng" w="31750">
                  <a:solidFill>
                    <a:schemeClr val="dk1"/>
                  </a:solidFill>
                  <a:prstDash val="solid"/>
                  <a:miter lim="8000"/>
                  <a:headEnd len="sm" w="sm" type="none"/>
                  <a:tailEnd len="sm" w="sm" type="none"/>
                </a:ln>
              </p:spPr>
            </p:cxnSp>
            <p:cxnSp>
              <p:nvCxnSpPr>
                <p:cNvPr id="4130" name="Google Shape;4130;p34"/>
                <p:cNvCxnSpPr/>
                <p:nvPr/>
              </p:nvCxnSpPr>
              <p:spPr>
                <a:xfrm rot="-4440000">
                  <a:off x="7533481" y="2040731"/>
                  <a:ext cx="300036" cy="793749"/>
                </a:xfrm>
                <a:prstGeom prst="straightConnector1">
                  <a:avLst/>
                </a:prstGeom>
                <a:noFill/>
                <a:ln cap="flat" cmpd="sng" w="31750">
                  <a:solidFill>
                    <a:schemeClr val="dk1"/>
                  </a:solidFill>
                  <a:prstDash val="solid"/>
                  <a:miter lim="8000"/>
                  <a:headEnd len="sm" w="sm" type="none"/>
                  <a:tailEnd len="sm" w="sm" type="none"/>
                </a:ln>
              </p:spPr>
            </p:cxnSp>
          </p:grpSp>
          <p:grpSp>
            <p:nvGrpSpPr>
              <p:cNvPr id="4131" name="Google Shape;4131;p34"/>
              <p:cNvGrpSpPr/>
              <p:nvPr/>
            </p:nvGrpSpPr>
            <p:grpSpPr>
              <a:xfrm rot="10800000">
                <a:off x="6014350" y="2173116"/>
                <a:ext cx="634099" cy="322603"/>
                <a:chOff x="6710361" y="2055417"/>
                <a:chExt cx="1395989" cy="635789"/>
              </a:xfrm>
            </p:grpSpPr>
            <p:cxnSp>
              <p:nvCxnSpPr>
                <p:cNvPr id="4132" name="Google Shape;4132;p34"/>
                <p:cNvCxnSpPr/>
                <p:nvPr/>
              </p:nvCxnSpPr>
              <p:spPr>
                <a:xfrm>
                  <a:off x="6710361" y="2546350"/>
                  <a:ext cx="0" cy="0"/>
                </a:xfrm>
                <a:prstGeom prst="straightConnector1">
                  <a:avLst/>
                </a:prstGeom>
                <a:noFill/>
                <a:ln cap="flat" cmpd="sng" w="9525">
                  <a:solidFill>
                    <a:schemeClr val="dk1"/>
                  </a:solidFill>
                  <a:prstDash val="solid"/>
                  <a:miter lim="8000"/>
                  <a:headEnd len="sm" w="sm" type="none"/>
                  <a:tailEnd len="sm" w="sm" type="none"/>
                </a:ln>
              </p:spPr>
            </p:cxnSp>
            <p:cxnSp>
              <p:nvCxnSpPr>
                <p:cNvPr id="4133" name="Google Shape;4133;p34"/>
                <p:cNvCxnSpPr/>
                <p:nvPr/>
              </p:nvCxnSpPr>
              <p:spPr>
                <a:xfrm rot="-4440000">
                  <a:off x="7087393" y="1912142"/>
                  <a:ext cx="300036" cy="793749"/>
                </a:xfrm>
                <a:prstGeom prst="straightConnector1">
                  <a:avLst/>
                </a:prstGeom>
                <a:noFill/>
                <a:ln cap="flat" cmpd="sng" w="31750">
                  <a:solidFill>
                    <a:schemeClr val="dk1"/>
                  </a:solidFill>
                  <a:prstDash val="solid"/>
                  <a:miter lim="8000"/>
                  <a:headEnd len="sm" w="sm" type="none"/>
                  <a:tailEnd len="sm" w="sm" type="none"/>
                </a:ln>
              </p:spPr>
            </p:cxnSp>
            <p:cxnSp>
              <p:nvCxnSpPr>
                <p:cNvPr id="4134" name="Google Shape;4134;p34"/>
                <p:cNvCxnSpPr/>
                <p:nvPr/>
              </p:nvCxnSpPr>
              <p:spPr>
                <a:xfrm rot="6360000">
                  <a:off x="7305675" y="2211386"/>
                  <a:ext cx="300036" cy="322261"/>
                </a:xfrm>
                <a:prstGeom prst="straightConnector1">
                  <a:avLst/>
                </a:prstGeom>
                <a:noFill/>
                <a:ln cap="flat" cmpd="sng" w="31750">
                  <a:solidFill>
                    <a:schemeClr val="dk1"/>
                  </a:solidFill>
                  <a:prstDash val="solid"/>
                  <a:miter lim="8000"/>
                  <a:headEnd len="sm" w="sm" type="none"/>
                  <a:tailEnd len="sm" w="sm" type="none"/>
                </a:ln>
              </p:spPr>
            </p:cxnSp>
            <p:cxnSp>
              <p:nvCxnSpPr>
                <p:cNvPr id="4135" name="Google Shape;4135;p34"/>
                <p:cNvCxnSpPr/>
                <p:nvPr/>
              </p:nvCxnSpPr>
              <p:spPr>
                <a:xfrm rot="-4440000">
                  <a:off x="7533481" y="2040731"/>
                  <a:ext cx="300036" cy="793749"/>
                </a:xfrm>
                <a:prstGeom prst="straightConnector1">
                  <a:avLst/>
                </a:prstGeom>
                <a:noFill/>
                <a:ln cap="flat" cmpd="sng" w="31750">
                  <a:solidFill>
                    <a:schemeClr val="dk1"/>
                  </a:solidFill>
                  <a:prstDash val="solid"/>
                  <a:miter lim="8000"/>
                  <a:headEnd len="sm" w="sm" type="none"/>
                  <a:tailEnd len="sm" w="sm" type="none"/>
                </a:ln>
              </p:spPr>
            </p:cxnSp>
          </p:grpSp>
        </p:grpSp>
        <p:grpSp>
          <p:nvGrpSpPr>
            <p:cNvPr id="4136" name="Google Shape;4136;p34"/>
            <p:cNvGrpSpPr/>
            <p:nvPr/>
          </p:nvGrpSpPr>
          <p:grpSpPr>
            <a:xfrm>
              <a:off x="5062537" y="2165350"/>
              <a:ext cx="692149" cy="180975"/>
              <a:chOff x="4876799" y="1173162"/>
              <a:chExt cx="1035048" cy="231775"/>
            </a:xfrm>
          </p:grpSpPr>
          <p:pic>
            <p:nvPicPr>
              <p:cNvPr descr="lgv_fqmg[1]" id="4137" name="Google Shape;4137;p34"/>
              <p:cNvPicPr preferRelativeResize="0"/>
              <p:nvPr/>
            </p:nvPicPr>
            <p:blipFill rotWithShape="1">
              <a:blip r:embed="rId3">
                <a:alphaModFix/>
              </a:blip>
              <a:srcRect b="0" l="0" r="0" t="0"/>
              <a:stretch/>
            </p:blipFill>
            <p:spPr>
              <a:xfrm flipH="1">
                <a:off x="5138736" y="1173162"/>
                <a:ext cx="773111" cy="231775"/>
              </a:xfrm>
              <a:prstGeom prst="rect">
                <a:avLst/>
              </a:prstGeom>
              <a:noFill/>
              <a:ln>
                <a:noFill/>
              </a:ln>
            </p:spPr>
          </p:pic>
          <p:cxnSp>
            <p:nvCxnSpPr>
              <p:cNvPr id="4138" name="Google Shape;4138;p34"/>
              <p:cNvCxnSpPr/>
              <p:nvPr/>
            </p:nvCxnSpPr>
            <p:spPr>
              <a:xfrm rot="10800000">
                <a:off x="4927600" y="1244600"/>
                <a:ext cx="139699" cy="0"/>
              </a:xfrm>
              <a:prstGeom prst="straightConnector1">
                <a:avLst/>
              </a:prstGeom>
              <a:noFill/>
              <a:ln cap="flat" cmpd="sng" w="9525">
                <a:solidFill>
                  <a:schemeClr val="dk1"/>
                </a:solidFill>
                <a:prstDash val="solid"/>
                <a:miter lim="8000"/>
                <a:headEnd len="sm" w="sm" type="none"/>
                <a:tailEnd len="sm" w="sm" type="none"/>
              </a:ln>
            </p:spPr>
          </p:cxnSp>
          <p:cxnSp>
            <p:nvCxnSpPr>
              <p:cNvPr id="4139" name="Google Shape;4139;p34"/>
              <p:cNvCxnSpPr/>
              <p:nvPr/>
            </p:nvCxnSpPr>
            <p:spPr>
              <a:xfrm rot="10800000">
                <a:off x="4876799" y="1206500"/>
                <a:ext cx="228600" cy="0"/>
              </a:xfrm>
              <a:prstGeom prst="straightConnector1">
                <a:avLst/>
              </a:prstGeom>
              <a:noFill/>
              <a:ln cap="flat" cmpd="sng" w="9525">
                <a:solidFill>
                  <a:schemeClr val="dk1"/>
                </a:solidFill>
                <a:prstDash val="solid"/>
                <a:miter lim="8000"/>
                <a:headEnd len="sm" w="sm" type="none"/>
                <a:tailEnd len="sm" w="sm" type="none"/>
              </a:ln>
            </p:spPr>
          </p:cxnSp>
        </p:grpSp>
        <p:pic>
          <p:nvPicPr>
            <p:cNvPr descr="imgyjavg[1]" id="4140" name="Google Shape;4140;p34"/>
            <p:cNvPicPr preferRelativeResize="0"/>
            <p:nvPr/>
          </p:nvPicPr>
          <p:blipFill rotWithShape="1">
            <a:blip r:embed="rId4">
              <a:alphaModFix/>
            </a:blip>
            <a:srcRect b="0" l="0" r="0" t="0"/>
            <a:stretch/>
          </p:blipFill>
          <p:spPr>
            <a:xfrm>
              <a:off x="5341937" y="1878011"/>
              <a:ext cx="368299" cy="266699"/>
            </a:xfrm>
            <a:prstGeom prst="rect">
              <a:avLst/>
            </a:prstGeom>
            <a:noFill/>
            <a:ln>
              <a:noFill/>
            </a:ln>
          </p:spPr>
        </p:pic>
        <p:grpSp>
          <p:nvGrpSpPr>
            <p:cNvPr id="4141" name="Google Shape;4141;p34"/>
            <p:cNvGrpSpPr/>
            <p:nvPr/>
          </p:nvGrpSpPr>
          <p:grpSpPr>
            <a:xfrm>
              <a:off x="6105524" y="1697037"/>
              <a:ext cx="406399" cy="427037"/>
              <a:chOff x="4556125" y="2409825"/>
              <a:chExt cx="463549" cy="507999"/>
            </a:xfrm>
          </p:grpSpPr>
          <p:pic>
            <p:nvPicPr>
              <p:cNvPr id="4142" name="Google Shape;4142;p34"/>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4143" name="Google Shape;4143;p34"/>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4144" name="Google Shape;4144;p34"/>
            <p:cNvGrpSpPr/>
            <p:nvPr/>
          </p:nvGrpSpPr>
          <p:grpSpPr>
            <a:xfrm>
              <a:off x="6832599" y="3576637"/>
              <a:ext cx="361949" cy="171450"/>
              <a:chOff x="5715000" y="347662"/>
              <a:chExt cx="571500" cy="277812"/>
            </a:xfrm>
          </p:grpSpPr>
          <p:sp>
            <p:nvSpPr>
              <p:cNvPr id="4145" name="Google Shape;4145;p34"/>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146" name="Google Shape;4146;p34"/>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147" name="Google Shape;4147;p34"/>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148" name="Google Shape;4148;p34"/>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149" name="Google Shape;4149;p34"/>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150" name="Google Shape;4150;p34"/>
              <p:cNvGrpSpPr/>
              <p:nvPr/>
            </p:nvGrpSpPr>
            <p:grpSpPr>
              <a:xfrm>
                <a:off x="5851524" y="387349"/>
                <a:ext cx="280986" cy="104775"/>
                <a:chOff x="4521200" y="1346200"/>
                <a:chExt cx="222249" cy="155575"/>
              </a:xfrm>
            </p:grpSpPr>
            <p:cxnSp>
              <p:nvCxnSpPr>
                <p:cNvPr id="4151" name="Google Shape;4151;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152" name="Google Shape;4152;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153" name="Google Shape;4153;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154" name="Google Shape;4154;p34"/>
              <p:cNvGrpSpPr/>
              <p:nvPr/>
            </p:nvGrpSpPr>
            <p:grpSpPr>
              <a:xfrm flipH="1" rot="10800000">
                <a:off x="5851524" y="385761"/>
                <a:ext cx="280986" cy="104775"/>
                <a:chOff x="4521200" y="1346200"/>
                <a:chExt cx="222249" cy="155575"/>
              </a:xfrm>
            </p:grpSpPr>
            <p:cxnSp>
              <p:nvCxnSpPr>
                <p:cNvPr id="4155" name="Google Shape;4155;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156" name="Google Shape;4156;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157" name="Google Shape;4157;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4158" name="Google Shape;4158;p34"/>
            <p:cNvGrpSpPr/>
            <p:nvPr/>
          </p:nvGrpSpPr>
          <p:grpSpPr>
            <a:xfrm>
              <a:off x="7188199" y="3856037"/>
              <a:ext cx="361949" cy="171450"/>
              <a:chOff x="5715000" y="347662"/>
              <a:chExt cx="571500" cy="277812"/>
            </a:xfrm>
          </p:grpSpPr>
          <p:sp>
            <p:nvSpPr>
              <p:cNvPr id="4159" name="Google Shape;4159;p34"/>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160" name="Google Shape;4160;p34"/>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161" name="Google Shape;4161;p34"/>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162" name="Google Shape;4162;p34"/>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163" name="Google Shape;4163;p34"/>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164" name="Google Shape;4164;p34"/>
              <p:cNvGrpSpPr/>
              <p:nvPr/>
            </p:nvGrpSpPr>
            <p:grpSpPr>
              <a:xfrm>
                <a:off x="5851524" y="387349"/>
                <a:ext cx="280986" cy="104775"/>
                <a:chOff x="4521200" y="1346200"/>
                <a:chExt cx="222249" cy="155575"/>
              </a:xfrm>
            </p:grpSpPr>
            <p:cxnSp>
              <p:nvCxnSpPr>
                <p:cNvPr id="4165" name="Google Shape;4165;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166" name="Google Shape;4166;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167" name="Google Shape;4167;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168" name="Google Shape;4168;p34"/>
              <p:cNvGrpSpPr/>
              <p:nvPr/>
            </p:nvGrpSpPr>
            <p:grpSpPr>
              <a:xfrm flipH="1" rot="10800000">
                <a:off x="5851524" y="385761"/>
                <a:ext cx="280986" cy="104775"/>
                <a:chOff x="4521200" y="1346200"/>
                <a:chExt cx="222249" cy="155575"/>
              </a:xfrm>
            </p:grpSpPr>
            <p:cxnSp>
              <p:nvCxnSpPr>
                <p:cNvPr id="4169" name="Google Shape;4169;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170" name="Google Shape;4170;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171" name="Google Shape;4171;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4172" name="Google Shape;4172;p34"/>
            <p:cNvGrpSpPr/>
            <p:nvPr/>
          </p:nvGrpSpPr>
          <p:grpSpPr>
            <a:xfrm>
              <a:off x="7467599" y="3589337"/>
              <a:ext cx="361949" cy="171450"/>
              <a:chOff x="5715000" y="347662"/>
              <a:chExt cx="571500" cy="277812"/>
            </a:xfrm>
          </p:grpSpPr>
          <p:sp>
            <p:nvSpPr>
              <p:cNvPr id="4173" name="Google Shape;4173;p34"/>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174" name="Google Shape;4174;p34"/>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175" name="Google Shape;4175;p34"/>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176" name="Google Shape;4176;p34"/>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177" name="Google Shape;4177;p34"/>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178" name="Google Shape;4178;p34"/>
              <p:cNvGrpSpPr/>
              <p:nvPr/>
            </p:nvGrpSpPr>
            <p:grpSpPr>
              <a:xfrm>
                <a:off x="5851524" y="387349"/>
                <a:ext cx="280986" cy="104775"/>
                <a:chOff x="4521200" y="1346200"/>
                <a:chExt cx="222249" cy="155575"/>
              </a:xfrm>
            </p:grpSpPr>
            <p:cxnSp>
              <p:nvCxnSpPr>
                <p:cNvPr id="4179" name="Google Shape;4179;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180" name="Google Shape;4180;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181" name="Google Shape;4181;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182" name="Google Shape;4182;p34"/>
              <p:cNvGrpSpPr/>
              <p:nvPr/>
            </p:nvGrpSpPr>
            <p:grpSpPr>
              <a:xfrm flipH="1" rot="10800000">
                <a:off x="5851524" y="385761"/>
                <a:ext cx="280986" cy="104775"/>
                <a:chOff x="4521200" y="1346200"/>
                <a:chExt cx="222249" cy="155575"/>
              </a:xfrm>
            </p:grpSpPr>
            <p:cxnSp>
              <p:nvCxnSpPr>
                <p:cNvPr id="4183" name="Google Shape;4183;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184" name="Google Shape;4184;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185" name="Google Shape;4185;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4186" name="Google Shape;4186;p34"/>
            <p:cNvGrpSpPr/>
            <p:nvPr/>
          </p:nvGrpSpPr>
          <p:grpSpPr>
            <a:xfrm>
              <a:off x="6932612" y="2432049"/>
              <a:ext cx="350837" cy="160337"/>
              <a:chOff x="5715000" y="347662"/>
              <a:chExt cx="571500" cy="277812"/>
            </a:xfrm>
          </p:grpSpPr>
          <p:sp>
            <p:nvSpPr>
              <p:cNvPr id="4187" name="Google Shape;4187;p34"/>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188" name="Google Shape;4188;p34"/>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189" name="Google Shape;4189;p34"/>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190" name="Google Shape;4190;p34"/>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191" name="Google Shape;4191;p34"/>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192" name="Google Shape;4192;p34"/>
              <p:cNvGrpSpPr/>
              <p:nvPr/>
            </p:nvGrpSpPr>
            <p:grpSpPr>
              <a:xfrm>
                <a:off x="5851524" y="387349"/>
                <a:ext cx="280986" cy="104775"/>
                <a:chOff x="4521200" y="1346200"/>
                <a:chExt cx="222249" cy="155575"/>
              </a:xfrm>
            </p:grpSpPr>
            <p:cxnSp>
              <p:nvCxnSpPr>
                <p:cNvPr id="4193" name="Google Shape;4193;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194" name="Google Shape;4194;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195" name="Google Shape;4195;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196" name="Google Shape;4196;p34"/>
              <p:cNvGrpSpPr/>
              <p:nvPr/>
            </p:nvGrpSpPr>
            <p:grpSpPr>
              <a:xfrm flipH="1" rot="10800000">
                <a:off x="5851524" y="385761"/>
                <a:ext cx="280986" cy="104775"/>
                <a:chOff x="4521200" y="1346200"/>
                <a:chExt cx="222249" cy="155575"/>
              </a:xfrm>
            </p:grpSpPr>
            <p:cxnSp>
              <p:nvCxnSpPr>
                <p:cNvPr id="4197" name="Google Shape;4197;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198" name="Google Shape;4198;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199" name="Google Shape;4199;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4200" name="Google Shape;4200;p34"/>
            <p:cNvGrpSpPr/>
            <p:nvPr/>
          </p:nvGrpSpPr>
          <p:grpSpPr>
            <a:xfrm>
              <a:off x="6931024" y="2687637"/>
              <a:ext cx="361949" cy="171450"/>
              <a:chOff x="5715000" y="347662"/>
              <a:chExt cx="571500" cy="277812"/>
            </a:xfrm>
          </p:grpSpPr>
          <p:sp>
            <p:nvSpPr>
              <p:cNvPr id="4201" name="Google Shape;4201;p34"/>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202" name="Google Shape;4202;p34"/>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203" name="Google Shape;4203;p34"/>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204" name="Google Shape;4204;p34"/>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05" name="Google Shape;4205;p34"/>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206" name="Google Shape;4206;p34"/>
              <p:cNvGrpSpPr/>
              <p:nvPr/>
            </p:nvGrpSpPr>
            <p:grpSpPr>
              <a:xfrm>
                <a:off x="5851524" y="387349"/>
                <a:ext cx="280986" cy="104775"/>
                <a:chOff x="4521200" y="1346200"/>
                <a:chExt cx="222249" cy="155575"/>
              </a:xfrm>
            </p:grpSpPr>
            <p:cxnSp>
              <p:nvCxnSpPr>
                <p:cNvPr id="4207" name="Google Shape;4207;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208" name="Google Shape;4208;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209" name="Google Shape;4209;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210" name="Google Shape;4210;p34"/>
              <p:cNvGrpSpPr/>
              <p:nvPr/>
            </p:nvGrpSpPr>
            <p:grpSpPr>
              <a:xfrm flipH="1" rot="10800000">
                <a:off x="5851524" y="385761"/>
                <a:ext cx="280986" cy="104775"/>
                <a:chOff x="4521200" y="1346200"/>
                <a:chExt cx="222249" cy="155575"/>
              </a:xfrm>
            </p:grpSpPr>
            <p:cxnSp>
              <p:nvCxnSpPr>
                <p:cNvPr id="4211" name="Google Shape;4211;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212" name="Google Shape;4212;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213" name="Google Shape;4213;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4214" name="Google Shape;4214;p34"/>
            <p:cNvGrpSpPr/>
            <p:nvPr/>
          </p:nvGrpSpPr>
          <p:grpSpPr>
            <a:xfrm>
              <a:off x="7407274" y="2336800"/>
              <a:ext cx="333374" cy="153987"/>
              <a:chOff x="5715000" y="347662"/>
              <a:chExt cx="571500" cy="277812"/>
            </a:xfrm>
          </p:grpSpPr>
          <p:sp>
            <p:nvSpPr>
              <p:cNvPr id="4215" name="Google Shape;4215;p34"/>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216" name="Google Shape;4216;p34"/>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217" name="Google Shape;4217;p34"/>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218" name="Google Shape;4218;p34"/>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19" name="Google Shape;4219;p34"/>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220" name="Google Shape;4220;p34"/>
              <p:cNvGrpSpPr/>
              <p:nvPr/>
            </p:nvGrpSpPr>
            <p:grpSpPr>
              <a:xfrm>
                <a:off x="5851524" y="387349"/>
                <a:ext cx="280986" cy="104775"/>
                <a:chOff x="4521200" y="1346200"/>
                <a:chExt cx="222249" cy="155575"/>
              </a:xfrm>
            </p:grpSpPr>
            <p:cxnSp>
              <p:nvCxnSpPr>
                <p:cNvPr id="4221" name="Google Shape;4221;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222" name="Google Shape;4222;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223" name="Google Shape;4223;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224" name="Google Shape;4224;p34"/>
              <p:cNvGrpSpPr/>
              <p:nvPr/>
            </p:nvGrpSpPr>
            <p:grpSpPr>
              <a:xfrm flipH="1" rot="10800000">
                <a:off x="5851524" y="385761"/>
                <a:ext cx="280986" cy="104775"/>
                <a:chOff x="4521200" y="1346200"/>
                <a:chExt cx="222249" cy="155575"/>
              </a:xfrm>
            </p:grpSpPr>
            <p:cxnSp>
              <p:nvCxnSpPr>
                <p:cNvPr id="4225" name="Google Shape;4225;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226" name="Google Shape;4226;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227" name="Google Shape;4227;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4228" name="Google Shape;4228;p34"/>
            <p:cNvGrpSpPr/>
            <p:nvPr/>
          </p:nvGrpSpPr>
          <p:grpSpPr>
            <a:xfrm>
              <a:off x="7492999" y="2687637"/>
              <a:ext cx="361949" cy="171450"/>
              <a:chOff x="5715000" y="347662"/>
              <a:chExt cx="571500" cy="277812"/>
            </a:xfrm>
          </p:grpSpPr>
          <p:sp>
            <p:nvSpPr>
              <p:cNvPr id="4229" name="Google Shape;4229;p34"/>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230" name="Google Shape;4230;p34"/>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231" name="Google Shape;4231;p34"/>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232" name="Google Shape;4232;p34"/>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33" name="Google Shape;4233;p34"/>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234" name="Google Shape;4234;p34"/>
              <p:cNvGrpSpPr/>
              <p:nvPr/>
            </p:nvGrpSpPr>
            <p:grpSpPr>
              <a:xfrm>
                <a:off x="5851524" y="387349"/>
                <a:ext cx="280986" cy="104775"/>
                <a:chOff x="4521200" y="1346200"/>
                <a:chExt cx="222249" cy="155575"/>
              </a:xfrm>
            </p:grpSpPr>
            <p:cxnSp>
              <p:nvCxnSpPr>
                <p:cNvPr id="4235" name="Google Shape;4235;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236" name="Google Shape;4236;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237" name="Google Shape;4237;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238" name="Google Shape;4238;p34"/>
              <p:cNvGrpSpPr/>
              <p:nvPr/>
            </p:nvGrpSpPr>
            <p:grpSpPr>
              <a:xfrm flipH="1" rot="10800000">
                <a:off x="5851524" y="385761"/>
                <a:ext cx="280986" cy="104775"/>
                <a:chOff x="4521200" y="1346200"/>
                <a:chExt cx="222249" cy="155575"/>
              </a:xfrm>
            </p:grpSpPr>
            <p:cxnSp>
              <p:nvCxnSpPr>
                <p:cNvPr id="4239" name="Google Shape;4239;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240" name="Google Shape;4240;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241" name="Google Shape;4241;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4242" name="Google Shape;4242;p34"/>
            <p:cNvGrpSpPr/>
            <p:nvPr/>
          </p:nvGrpSpPr>
          <p:grpSpPr>
            <a:xfrm>
              <a:off x="6083299" y="2427287"/>
              <a:ext cx="349249" cy="158750"/>
              <a:chOff x="5715000" y="347662"/>
              <a:chExt cx="571500" cy="277812"/>
            </a:xfrm>
          </p:grpSpPr>
          <p:sp>
            <p:nvSpPr>
              <p:cNvPr id="4243" name="Google Shape;4243;p34"/>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244" name="Google Shape;4244;p34"/>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245" name="Google Shape;4245;p34"/>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246" name="Google Shape;4246;p34"/>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47" name="Google Shape;4247;p34"/>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248" name="Google Shape;4248;p34"/>
              <p:cNvGrpSpPr/>
              <p:nvPr/>
            </p:nvGrpSpPr>
            <p:grpSpPr>
              <a:xfrm>
                <a:off x="5851524" y="387349"/>
                <a:ext cx="280986" cy="104775"/>
                <a:chOff x="4521200" y="1346200"/>
                <a:chExt cx="222249" cy="155575"/>
              </a:xfrm>
            </p:grpSpPr>
            <p:cxnSp>
              <p:nvCxnSpPr>
                <p:cNvPr id="4249" name="Google Shape;4249;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250" name="Google Shape;4250;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251" name="Google Shape;4251;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252" name="Google Shape;4252;p34"/>
              <p:cNvGrpSpPr/>
              <p:nvPr/>
            </p:nvGrpSpPr>
            <p:grpSpPr>
              <a:xfrm flipH="1" rot="10800000">
                <a:off x="5851524" y="385761"/>
                <a:ext cx="280986" cy="104775"/>
                <a:chOff x="4521200" y="1346200"/>
                <a:chExt cx="222249" cy="155575"/>
              </a:xfrm>
            </p:grpSpPr>
            <p:cxnSp>
              <p:nvCxnSpPr>
                <p:cNvPr id="4253" name="Google Shape;4253;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254" name="Google Shape;4254;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255" name="Google Shape;4255;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4256" name="Google Shape;4256;p34"/>
            <p:cNvGrpSpPr/>
            <p:nvPr/>
          </p:nvGrpSpPr>
          <p:grpSpPr>
            <a:xfrm>
              <a:off x="5776911" y="3576637"/>
              <a:ext cx="349249" cy="158750"/>
              <a:chOff x="5715000" y="347662"/>
              <a:chExt cx="571500" cy="277812"/>
            </a:xfrm>
          </p:grpSpPr>
          <p:sp>
            <p:nvSpPr>
              <p:cNvPr id="4257" name="Google Shape;4257;p34"/>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258" name="Google Shape;4258;p34"/>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259" name="Google Shape;4259;p34"/>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260" name="Google Shape;4260;p34"/>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61" name="Google Shape;4261;p34"/>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262" name="Google Shape;4262;p34"/>
              <p:cNvGrpSpPr/>
              <p:nvPr/>
            </p:nvGrpSpPr>
            <p:grpSpPr>
              <a:xfrm>
                <a:off x="5851524" y="387349"/>
                <a:ext cx="280986" cy="104775"/>
                <a:chOff x="4521200" y="1346200"/>
                <a:chExt cx="222249" cy="155575"/>
              </a:xfrm>
            </p:grpSpPr>
            <p:cxnSp>
              <p:nvCxnSpPr>
                <p:cNvPr id="4263" name="Google Shape;4263;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264" name="Google Shape;4264;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265" name="Google Shape;4265;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266" name="Google Shape;4266;p34"/>
              <p:cNvGrpSpPr/>
              <p:nvPr/>
            </p:nvGrpSpPr>
            <p:grpSpPr>
              <a:xfrm flipH="1" rot="10800000">
                <a:off x="5851524" y="385761"/>
                <a:ext cx="280986" cy="104775"/>
                <a:chOff x="4521200" y="1346200"/>
                <a:chExt cx="222249" cy="155575"/>
              </a:xfrm>
            </p:grpSpPr>
            <p:cxnSp>
              <p:nvCxnSpPr>
                <p:cNvPr id="4267" name="Google Shape;4267;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268" name="Google Shape;4268;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269" name="Google Shape;4269;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cxnSp>
          <p:nvCxnSpPr>
            <p:cNvPr id="4270" name="Google Shape;4270;p34"/>
            <p:cNvCxnSpPr/>
            <p:nvPr/>
          </p:nvCxnSpPr>
          <p:spPr>
            <a:xfrm flipH="1" rot="10800000">
              <a:off x="6978650" y="4005261"/>
              <a:ext cx="227012" cy="436562"/>
            </a:xfrm>
            <a:prstGeom prst="straightConnector1">
              <a:avLst/>
            </a:prstGeom>
            <a:noFill/>
            <a:ln cap="flat" cmpd="sng" w="9525">
              <a:solidFill>
                <a:schemeClr val="dk1"/>
              </a:solidFill>
              <a:prstDash val="solid"/>
              <a:miter lim="8000"/>
              <a:headEnd len="sm" w="sm" type="none"/>
              <a:tailEnd len="sm" w="sm" type="none"/>
            </a:ln>
          </p:spPr>
        </p:cxnSp>
        <p:cxnSp>
          <p:nvCxnSpPr>
            <p:cNvPr id="4271" name="Google Shape;4271;p34"/>
            <p:cNvCxnSpPr/>
            <p:nvPr/>
          </p:nvCxnSpPr>
          <p:spPr>
            <a:xfrm>
              <a:off x="7102475" y="3743325"/>
              <a:ext cx="163511" cy="120649"/>
            </a:xfrm>
            <a:prstGeom prst="straightConnector1">
              <a:avLst/>
            </a:prstGeom>
            <a:noFill/>
            <a:ln cap="flat" cmpd="sng" w="9525">
              <a:solidFill>
                <a:schemeClr val="dk1"/>
              </a:solidFill>
              <a:prstDash val="solid"/>
              <a:miter lim="8000"/>
              <a:headEnd len="sm" w="sm" type="none"/>
              <a:tailEnd len="sm" w="sm" type="none"/>
            </a:ln>
          </p:spPr>
        </p:cxnSp>
        <p:cxnSp>
          <p:nvCxnSpPr>
            <p:cNvPr id="4272" name="Google Shape;4272;p34"/>
            <p:cNvCxnSpPr/>
            <p:nvPr/>
          </p:nvCxnSpPr>
          <p:spPr>
            <a:xfrm>
              <a:off x="7199311" y="3663950"/>
              <a:ext cx="279399" cy="0"/>
            </a:xfrm>
            <a:prstGeom prst="straightConnector1">
              <a:avLst/>
            </a:prstGeom>
            <a:noFill/>
            <a:ln cap="flat" cmpd="sng" w="9525">
              <a:solidFill>
                <a:schemeClr val="dk1"/>
              </a:solidFill>
              <a:prstDash val="solid"/>
              <a:miter lim="8000"/>
              <a:headEnd len="sm" w="sm" type="none"/>
              <a:tailEnd len="sm" w="sm" type="none"/>
            </a:ln>
          </p:spPr>
        </p:cxnSp>
        <p:cxnSp>
          <p:nvCxnSpPr>
            <p:cNvPr id="4273" name="Google Shape;4273;p34"/>
            <p:cNvCxnSpPr/>
            <p:nvPr/>
          </p:nvCxnSpPr>
          <p:spPr>
            <a:xfrm flipH="1" rot="10800000">
              <a:off x="7435850" y="3749675"/>
              <a:ext cx="134936" cy="104774"/>
            </a:xfrm>
            <a:prstGeom prst="straightConnector1">
              <a:avLst/>
            </a:prstGeom>
            <a:noFill/>
            <a:ln cap="flat" cmpd="sng" w="9525">
              <a:solidFill>
                <a:schemeClr val="dk1"/>
              </a:solidFill>
              <a:prstDash val="solid"/>
              <a:miter lim="8000"/>
              <a:headEnd len="sm" w="sm" type="none"/>
              <a:tailEnd len="sm" w="sm" type="none"/>
            </a:ln>
          </p:spPr>
        </p:cxnSp>
        <p:cxnSp>
          <p:nvCxnSpPr>
            <p:cNvPr id="4274" name="Google Shape;4274;p34"/>
            <p:cNvCxnSpPr/>
            <p:nvPr/>
          </p:nvCxnSpPr>
          <p:spPr>
            <a:xfrm>
              <a:off x="6134100" y="3670300"/>
              <a:ext cx="679449" cy="0"/>
            </a:xfrm>
            <a:prstGeom prst="straightConnector1">
              <a:avLst/>
            </a:prstGeom>
            <a:noFill/>
            <a:ln cap="flat" cmpd="sng" w="9525">
              <a:solidFill>
                <a:schemeClr val="dk1"/>
              </a:solidFill>
              <a:prstDash val="solid"/>
              <a:miter lim="8000"/>
              <a:headEnd len="sm" w="sm" type="none"/>
              <a:tailEnd len="sm" w="sm" type="none"/>
            </a:ln>
          </p:spPr>
        </p:cxnSp>
        <p:grpSp>
          <p:nvGrpSpPr>
            <p:cNvPr id="4275" name="Google Shape;4275;p34"/>
            <p:cNvGrpSpPr/>
            <p:nvPr/>
          </p:nvGrpSpPr>
          <p:grpSpPr>
            <a:xfrm>
              <a:off x="5381625" y="3141661"/>
              <a:ext cx="331786" cy="355599"/>
              <a:chOff x="4556125" y="2409825"/>
              <a:chExt cx="463549" cy="507999"/>
            </a:xfrm>
          </p:grpSpPr>
          <p:pic>
            <p:nvPicPr>
              <p:cNvPr id="4276" name="Google Shape;4276;p34"/>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4277" name="Google Shape;4277;p34"/>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4278" name="Google Shape;4278;p34"/>
            <p:cNvGrpSpPr/>
            <p:nvPr/>
          </p:nvGrpSpPr>
          <p:grpSpPr>
            <a:xfrm>
              <a:off x="5426075" y="3509962"/>
              <a:ext cx="220661" cy="307975"/>
              <a:chOff x="4057650" y="4268787"/>
              <a:chExt cx="290511" cy="404812"/>
            </a:xfrm>
          </p:grpSpPr>
          <p:pic>
            <p:nvPicPr>
              <p:cNvPr descr="31u_bnrz[1]" id="4279" name="Google Shape;4279;p34"/>
              <p:cNvPicPr preferRelativeResize="0"/>
              <p:nvPr/>
            </p:nvPicPr>
            <p:blipFill rotWithShape="1">
              <a:blip r:embed="rId7">
                <a:alphaModFix/>
              </a:blip>
              <a:srcRect b="0" l="0" r="0" t="0"/>
              <a:stretch/>
            </p:blipFill>
            <p:spPr>
              <a:xfrm>
                <a:off x="4141787" y="4397375"/>
                <a:ext cx="192087" cy="276224"/>
              </a:xfrm>
              <a:prstGeom prst="rect">
                <a:avLst/>
              </a:prstGeom>
              <a:noFill/>
              <a:ln>
                <a:noFill/>
              </a:ln>
            </p:spPr>
          </p:pic>
          <p:sp>
            <p:nvSpPr>
              <p:cNvPr id="4280" name="Google Shape;4280;p34"/>
              <p:cNvSpPr/>
              <p:nvPr/>
            </p:nvSpPr>
            <p:spPr>
              <a:xfrm>
                <a:off x="4135437" y="4289425"/>
                <a:ext cx="52387" cy="61912"/>
              </a:xfrm>
              <a:custGeom>
                <a:rect b="b" l="l" r="r" t="t"/>
                <a:pathLst>
                  <a:path extrusionOk="0" h="120000" w="120000">
                    <a:moveTo>
                      <a:pt x="42211" y="15000"/>
                    </a:moveTo>
                    <a:lnTo>
                      <a:pt x="33165" y="20172"/>
                    </a:lnTo>
                    <a:lnTo>
                      <a:pt x="25326" y="25862"/>
                    </a:lnTo>
                    <a:lnTo>
                      <a:pt x="18090" y="32586"/>
                    </a:lnTo>
                    <a:lnTo>
                      <a:pt x="12060" y="39827"/>
                    </a:lnTo>
                    <a:lnTo>
                      <a:pt x="7236" y="47068"/>
                    </a:lnTo>
                    <a:lnTo>
                      <a:pt x="3618" y="55862"/>
                    </a:lnTo>
                    <a:lnTo>
                      <a:pt x="1206" y="64655"/>
                    </a:lnTo>
                    <a:lnTo>
                      <a:pt x="0" y="73448"/>
                    </a:lnTo>
                    <a:lnTo>
                      <a:pt x="1206" y="85862"/>
                    </a:lnTo>
                    <a:lnTo>
                      <a:pt x="7236" y="96206"/>
                    </a:lnTo>
                    <a:lnTo>
                      <a:pt x="15678" y="105000"/>
                    </a:lnTo>
                    <a:lnTo>
                      <a:pt x="27135" y="111724"/>
                    </a:lnTo>
                    <a:lnTo>
                      <a:pt x="39798" y="116896"/>
                    </a:lnTo>
                    <a:lnTo>
                      <a:pt x="53065" y="118965"/>
                    </a:lnTo>
                    <a:lnTo>
                      <a:pt x="66934" y="120000"/>
                    </a:lnTo>
                    <a:lnTo>
                      <a:pt x="80804" y="117931"/>
                    </a:lnTo>
                    <a:lnTo>
                      <a:pt x="83216" y="117931"/>
                    </a:lnTo>
                    <a:lnTo>
                      <a:pt x="86231" y="116896"/>
                    </a:lnTo>
                    <a:lnTo>
                      <a:pt x="88643" y="114827"/>
                    </a:lnTo>
                    <a:lnTo>
                      <a:pt x="89246" y="112758"/>
                    </a:lnTo>
                    <a:lnTo>
                      <a:pt x="87437" y="109655"/>
                    </a:lnTo>
                    <a:lnTo>
                      <a:pt x="85025" y="107068"/>
                    </a:lnTo>
                    <a:lnTo>
                      <a:pt x="81407" y="105000"/>
                    </a:lnTo>
                    <a:lnTo>
                      <a:pt x="77788" y="103965"/>
                    </a:lnTo>
                    <a:lnTo>
                      <a:pt x="70552" y="101896"/>
                    </a:lnTo>
                    <a:lnTo>
                      <a:pt x="63316" y="100862"/>
                    </a:lnTo>
                    <a:lnTo>
                      <a:pt x="56683" y="99827"/>
                    </a:lnTo>
                    <a:lnTo>
                      <a:pt x="50050" y="98275"/>
                    </a:lnTo>
                    <a:lnTo>
                      <a:pt x="44020" y="96724"/>
                    </a:lnTo>
                    <a:lnTo>
                      <a:pt x="37386" y="94137"/>
                    </a:lnTo>
                    <a:lnTo>
                      <a:pt x="31959" y="91034"/>
                    </a:lnTo>
                    <a:lnTo>
                      <a:pt x="25929" y="86379"/>
                    </a:lnTo>
                    <a:lnTo>
                      <a:pt x="24120" y="66206"/>
                    </a:lnTo>
                    <a:lnTo>
                      <a:pt x="29547" y="49655"/>
                    </a:lnTo>
                    <a:lnTo>
                      <a:pt x="41005" y="36724"/>
                    </a:lnTo>
                    <a:lnTo>
                      <a:pt x="56683" y="25862"/>
                    </a:lnTo>
                    <a:lnTo>
                      <a:pt x="73567" y="17586"/>
                    </a:lnTo>
                    <a:lnTo>
                      <a:pt x="91055" y="10862"/>
                    </a:lnTo>
                    <a:lnTo>
                      <a:pt x="107336" y="6206"/>
                    </a:lnTo>
                    <a:lnTo>
                      <a:pt x="120000" y="2068"/>
                    </a:lnTo>
                    <a:lnTo>
                      <a:pt x="112160" y="517"/>
                    </a:lnTo>
                    <a:lnTo>
                      <a:pt x="103718" y="0"/>
                    </a:lnTo>
                    <a:lnTo>
                      <a:pt x="94070" y="1034"/>
                    </a:lnTo>
                    <a:lnTo>
                      <a:pt x="83216" y="2068"/>
                    </a:lnTo>
                    <a:lnTo>
                      <a:pt x="72964" y="5172"/>
                    </a:lnTo>
                    <a:lnTo>
                      <a:pt x="62110" y="8275"/>
                    </a:lnTo>
                    <a:lnTo>
                      <a:pt x="51859" y="11896"/>
                    </a:lnTo>
                    <a:lnTo>
                      <a:pt x="42211" y="1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81" name="Google Shape;4281;p34"/>
              <p:cNvSpPr/>
              <p:nvPr/>
            </p:nvSpPr>
            <p:spPr>
              <a:xfrm>
                <a:off x="4224337" y="4287837"/>
                <a:ext cx="34924" cy="47625"/>
              </a:xfrm>
              <a:custGeom>
                <a:rect b="b" l="l" r="r" t="t"/>
                <a:pathLst>
                  <a:path extrusionOk="0" h="120000" w="120000">
                    <a:moveTo>
                      <a:pt x="101250" y="39333"/>
                    </a:moveTo>
                    <a:lnTo>
                      <a:pt x="105937" y="51333"/>
                    </a:lnTo>
                    <a:lnTo>
                      <a:pt x="104062" y="62666"/>
                    </a:lnTo>
                    <a:lnTo>
                      <a:pt x="96562" y="72000"/>
                    </a:lnTo>
                    <a:lnTo>
                      <a:pt x="85312" y="80666"/>
                    </a:lnTo>
                    <a:lnTo>
                      <a:pt x="72187" y="88000"/>
                    </a:lnTo>
                    <a:lnTo>
                      <a:pt x="57187" y="96000"/>
                    </a:lnTo>
                    <a:lnTo>
                      <a:pt x="42187" y="102666"/>
                    </a:lnTo>
                    <a:lnTo>
                      <a:pt x="28125" y="109333"/>
                    </a:lnTo>
                    <a:lnTo>
                      <a:pt x="26250" y="112000"/>
                    </a:lnTo>
                    <a:lnTo>
                      <a:pt x="25312" y="113333"/>
                    </a:lnTo>
                    <a:lnTo>
                      <a:pt x="25312" y="116000"/>
                    </a:lnTo>
                    <a:lnTo>
                      <a:pt x="26250" y="118000"/>
                    </a:lnTo>
                    <a:lnTo>
                      <a:pt x="30000" y="119333"/>
                    </a:lnTo>
                    <a:lnTo>
                      <a:pt x="32812" y="120000"/>
                    </a:lnTo>
                    <a:lnTo>
                      <a:pt x="34687" y="120000"/>
                    </a:lnTo>
                    <a:lnTo>
                      <a:pt x="38437" y="119333"/>
                    </a:lnTo>
                    <a:lnTo>
                      <a:pt x="56250" y="112666"/>
                    </a:lnTo>
                    <a:lnTo>
                      <a:pt x="72187" y="105333"/>
                    </a:lnTo>
                    <a:lnTo>
                      <a:pt x="88125" y="96666"/>
                    </a:lnTo>
                    <a:lnTo>
                      <a:pt x="102187" y="86666"/>
                    </a:lnTo>
                    <a:lnTo>
                      <a:pt x="112500" y="76000"/>
                    </a:lnTo>
                    <a:lnTo>
                      <a:pt x="119062" y="63333"/>
                    </a:lnTo>
                    <a:lnTo>
                      <a:pt x="120000" y="50666"/>
                    </a:lnTo>
                    <a:lnTo>
                      <a:pt x="115312" y="36666"/>
                    </a:lnTo>
                    <a:lnTo>
                      <a:pt x="105937" y="26000"/>
                    </a:lnTo>
                    <a:lnTo>
                      <a:pt x="90937" y="16666"/>
                    </a:lnTo>
                    <a:lnTo>
                      <a:pt x="74062" y="10000"/>
                    </a:lnTo>
                    <a:lnTo>
                      <a:pt x="53437" y="4666"/>
                    </a:lnTo>
                    <a:lnTo>
                      <a:pt x="33750" y="1333"/>
                    </a:lnTo>
                    <a:lnTo>
                      <a:pt x="17812" y="0"/>
                    </a:lnTo>
                    <a:lnTo>
                      <a:pt x="5625" y="0"/>
                    </a:lnTo>
                    <a:lnTo>
                      <a:pt x="0" y="2666"/>
                    </a:lnTo>
                    <a:lnTo>
                      <a:pt x="13125" y="6000"/>
                    </a:lnTo>
                    <a:lnTo>
                      <a:pt x="27187" y="9333"/>
                    </a:lnTo>
                    <a:lnTo>
                      <a:pt x="43125" y="12666"/>
                    </a:lnTo>
                    <a:lnTo>
                      <a:pt x="57187" y="15333"/>
                    </a:lnTo>
                    <a:lnTo>
                      <a:pt x="71250" y="19333"/>
                    </a:lnTo>
                    <a:lnTo>
                      <a:pt x="83437" y="24666"/>
                    </a:lnTo>
                    <a:lnTo>
                      <a:pt x="93750" y="30666"/>
                    </a:lnTo>
                    <a:lnTo>
                      <a:pt x="101250" y="3933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82" name="Google Shape;4282;p34"/>
              <p:cNvSpPr/>
              <p:nvPr/>
            </p:nvSpPr>
            <p:spPr>
              <a:xfrm>
                <a:off x="4102100" y="4276725"/>
                <a:ext cx="85724" cy="100011"/>
              </a:xfrm>
              <a:custGeom>
                <a:rect b="b" l="l" r="r" t="t"/>
                <a:pathLst>
                  <a:path extrusionOk="0" h="120000" w="120000">
                    <a:moveTo>
                      <a:pt x="46583" y="15555"/>
                    </a:moveTo>
                    <a:lnTo>
                      <a:pt x="37267" y="22222"/>
                    </a:lnTo>
                    <a:lnTo>
                      <a:pt x="28322" y="28571"/>
                    </a:lnTo>
                    <a:lnTo>
                      <a:pt x="19751" y="36507"/>
                    </a:lnTo>
                    <a:lnTo>
                      <a:pt x="12670" y="44444"/>
                    </a:lnTo>
                    <a:lnTo>
                      <a:pt x="6335" y="52698"/>
                    </a:lnTo>
                    <a:lnTo>
                      <a:pt x="1863" y="61904"/>
                    </a:lnTo>
                    <a:lnTo>
                      <a:pt x="0" y="71746"/>
                    </a:lnTo>
                    <a:lnTo>
                      <a:pt x="372" y="81904"/>
                    </a:lnTo>
                    <a:lnTo>
                      <a:pt x="1118" y="84444"/>
                    </a:lnTo>
                    <a:lnTo>
                      <a:pt x="1863" y="87301"/>
                    </a:lnTo>
                    <a:lnTo>
                      <a:pt x="3354" y="89523"/>
                    </a:lnTo>
                    <a:lnTo>
                      <a:pt x="5217" y="92063"/>
                    </a:lnTo>
                    <a:lnTo>
                      <a:pt x="7080" y="94285"/>
                    </a:lnTo>
                    <a:lnTo>
                      <a:pt x="9689" y="96507"/>
                    </a:lnTo>
                    <a:lnTo>
                      <a:pt x="11925" y="98412"/>
                    </a:lnTo>
                    <a:lnTo>
                      <a:pt x="15279" y="99682"/>
                    </a:lnTo>
                    <a:lnTo>
                      <a:pt x="20869" y="102857"/>
                    </a:lnTo>
                    <a:lnTo>
                      <a:pt x="26459" y="105396"/>
                    </a:lnTo>
                    <a:lnTo>
                      <a:pt x="32049" y="107301"/>
                    </a:lnTo>
                    <a:lnTo>
                      <a:pt x="38385" y="109206"/>
                    </a:lnTo>
                    <a:lnTo>
                      <a:pt x="44347" y="111111"/>
                    </a:lnTo>
                    <a:lnTo>
                      <a:pt x="50683" y="112698"/>
                    </a:lnTo>
                    <a:lnTo>
                      <a:pt x="56645" y="113968"/>
                    </a:lnTo>
                    <a:lnTo>
                      <a:pt x="62608" y="115238"/>
                    </a:lnTo>
                    <a:lnTo>
                      <a:pt x="69316" y="116190"/>
                    </a:lnTo>
                    <a:lnTo>
                      <a:pt x="75279" y="116825"/>
                    </a:lnTo>
                    <a:lnTo>
                      <a:pt x="81987" y="117777"/>
                    </a:lnTo>
                    <a:lnTo>
                      <a:pt x="88695" y="118412"/>
                    </a:lnTo>
                    <a:lnTo>
                      <a:pt x="94658" y="118730"/>
                    </a:lnTo>
                    <a:lnTo>
                      <a:pt x="101366" y="119047"/>
                    </a:lnTo>
                    <a:lnTo>
                      <a:pt x="107701" y="119365"/>
                    </a:lnTo>
                    <a:lnTo>
                      <a:pt x="114037" y="120000"/>
                    </a:lnTo>
                    <a:lnTo>
                      <a:pt x="115900" y="120000"/>
                    </a:lnTo>
                    <a:lnTo>
                      <a:pt x="117763" y="119047"/>
                    </a:lnTo>
                    <a:lnTo>
                      <a:pt x="119254" y="117777"/>
                    </a:lnTo>
                    <a:lnTo>
                      <a:pt x="120000" y="116190"/>
                    </a:lnTo>
                    <a:lnTo>
                      <a:pt x="120000" y="114285"/>
                    </a:lnTo>
                    <a:lnTo>
                      <a:pt x="119254" y="113015"/>
                    </a:lnTo>
                    <a:lnTo>
                      <a:pt x="117391" y="111746"/>
                    </a:lnTo>
                    <a:lnTo>
                      <a:pt x="115155" y="111111"/>
                    </a:lnTo>
                    <a:lnTo>
                      <a:pt x="109565" y="110158"/>
                    </a:lnTo>
                    <a:lnTo>
                      <a:pt x="103975" y="109206"/>
                    </a:lnTo>
                    <a:lnTo>
                      <a:pt x="98012" y="108253"/>
                    </a:lnTo>
                    <a:lnTo>
                      <a:pt x="92049" y="107301"/>
                    </a:lnTo>
                    <a:lnTo>
                      <a:pt x="86459" y="106666"/>
                    </a:lnTo>
                    <a:lnTo>
                      <a:pt x="80496" y="106031"/>
                    </a:lnTo>
                    <a:lnTo>
                      <a:pt x="74534" y="105396"/>
                    </a:lnTo>
                    <a:lnTo>
                      <a:pt x="68944" y="104126"/>
                    </a:lnTo>
                    <a:lnTo>
                      <a:pt x="63354" y="103492"/>
                    </a:lnTo>
                    <a:lnTo>
                      <a:pt x="57391" y="102222"/>
                    </a:lnTo>
                    <a:lnTo>
                      <a:pt x="51801" y="100952"/>
                    </a:lnTo>
                    <a:lnTo>
                      <a:pt x="46211" y="99682"/>
                    </a:lnTo>
                    <a:lnTo>
                      <a:pt x="40993" y="98095"/>
                    </a:lnTo>
                    <a:lnTo>
                      <a:pt x="35031" y="96190"/>
                    </a:lnTo>
                    <a:lnTo>
                      <a:pt x="29813" y="94285"/>
                    </a:lnTo>
                    <a:lnTo>
                      <a:pt x="24596" y="91746"/>
                    </a:lnTo>
                    <a:lnTo>
                      <a:pt x="20496" y="89206"/>
                    </a:lnTo>
                    <a:lnTo>
                      <a:pt x="16770" y="86031"/>
                    </a:lnTo>
                    <a:lnTo>
                      <a:pt x="14161" y="82222"/>
                    </a:lnTo>
                    <a:lnTo>
                      <a:pt x="13043" y="77777"/>
                    </a:lnTo>
                    <a:lnTo>
                      <a:pt x="12670" y="73650"/>
                    </a:lnTo>
                    <a:lnTo>
                      <a:pt x="13043" y="68571"/>
                    </a:lnTo>
                    <a:lnTo>
                      <a:pt x="14161" y="63492"/>
                    </a:lnTo>
                    <a:lnTo>
                      <a:pt x="16024" y="59365"/>
                    </a:lnTo>
                    <a:lnTo>
                      <a:pt x="19006" y="53968"/>
                    </a:lnTo>
                    <a:lnTo>
                      <a:pt x="22360" y="48253"/>
                    </a:lnTo>
                    <a:lnTo>
                      <a:pt x="26459" y="43492"/>
                    </a:lnTo>
                    <a:lnTo>
                      <a:pt x="30931" y="39365"/>
                    </a:lnTo>
                    <a:lnTo>
                      <a:pt x="35031" y="34920"/>
                    </a:lnTo>
                    <a:lnTo>
                      <a:pt x="39875" y="30476"/>
                    </a:lnTo>
                    <a:lnTo>
                      <a:pt x="45838" y="26031"/>
                    </a:lnTo>
                    <a:lnTo>
                      <a:pt x="51428" y="21904"/>
                    </a:lnTo>
                    <a:lnTo>
                      <a:pt x="57018" y="18095"/>
                    </a:lnTo>
                    <a:lnTo>
                      <a:pt x="64472" y="14920"/>
                    </a:lnTo>
                    <a:lnTo>
                      <a:pt x="72670" y="12063"/>
                    </a:lnTo>
                    <a:lnTo>
                      <a:pt x="81242" y="8888"/>
                    </a:lnTo>
                    <a:lnTo>
                      <a:pt x="88695" y="6349"/>
                    </a:lnTo>
                    <a:lnTo>
                      <a:pt x="94658" y="4126"/>
                    </a:lnTo>
                    <a:lnTo>
                      <a:pt x="98385" y="2222"/>
                    </a:lnTo>
                    <a:lnTo>
                      <a:pt x="99875" y="634"/>
                    </a:lnTo>
                    <a:lnTo>
                      <a:pt x="95403" y="0"/>
                    </a:lnTo>
                    <a:lnTo>
                      <a:pt x="89440" y="317"/>
                    </a:lnTo>
                    <a:lnTo>
                      <a:pt x="82360" y="1269"/>
                    </a:lnTo>
                    <a:lnTo>
                      <a:pt x="74906" y="3174"/>
                    </a:lnTo>
                    <a:lnTo>
                      <a:pt x="67080" y="5714"/>
                    </a:lnTo>
                    <a:lnTo>
                      <a:pt x="59627" y="8571"/>
                    </a:lnTo>
                    <a:lnTo>
                      <a:pt x="52546" y="12063"/>
                    </a:lnTo>
                    <a:lnTo>
                      <a:pt x="46583" y="1555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83" name="Google Shape;4283;p34"/>
              <p:cNvSpPr/>
              <p:nvPr/>
            </p:nvSpPr>
            <p:spPr>
              <a:xfrm>
                <a:off x="4222750" y="4273550"/>
                <a:ext cx="74611" cy="66674"/>
              </a:xfrm>
              <a:custGeom>
                <a:rect b="b" l="l" r="r" t="t"/>
                <a:pathLst>
                  <a:path extrusionOk="0" h="120000" w="120000">
                    <a:moveTo>
                      <a:pt x="99646" y="36666"/>
                    </a:moveTo>
                    <a:lnTo>
                      <a:pt x="105159" y="43333"/>
                    </a:lnTo>
                    <a:lnTo>
                      <a:pt x="108551" y="50952"/>
                    </a:lnTo>
                    <a:lnTo>
                      <a:pt x="109823" y="59047"/>
                    </a:lnTo>
                    <a:lnTo>
                      <a:pt x="109823" y="67619"/>
                    </a:lnTo>
                    <a:lnTo>
                      <a:pt x="108975" y="74761"/>
                    </a:lnTo>
                    <a:lnTo>
                      <a:pt x="106855" y="80952"/>
                    </a:lnTo>
                    <a:lnTo>
                      <a:pt x="103462" y="87142"/>
                    </a:lnTo>
                    <a:lnTo>
                      <a:pt x="100070" y="91904"/>
                    </a:lnTo>
                    <a:lnTo>
                      <a:pt x="95406" y="97142"/>
                    </a:lnTo>
                    <a:lnTo>
                      <a:pt x="91166" y="101904"/>
                    </a:lnTo>
                    <a:lnTo>
                      <a:pt x="86501" y="106666"/>
                    </a:lnTo>
                    <a:lnTo>
                      <a:pt x="82261" y="111428"/>
                    </a:lnTo>
                    <a:lnTo>
                      <a:pt x="80989" y="113333"/>
                    </a:lnTo>
                    <a:lnTo>
                      <a:pt x="80989" y="114761"/>
                    </a:lnTo>
                    <a:lnTo>
                      <a:pt x="80989" y="116666"/>
                    </a:lnTo>
                    <a:lnTo>
                      <a:pt x="82261" y="118095"/>
                    </a:lnTo>
                    <a:lnTo>
                      <a:pt x="83533" y="119047"/>
                    </a:lnTo>
                    <a:lnTo>
                      <a:pt x="85653" y="120000"/>
                    </a:lnTo>
                    <a:lnTo>
                      <a:pt x="86925" y="119047"/>
                    </a:lnTo>
                    <a:lnTo>
                      <a:pt x="88621" y="118095"/>
                    </a:lnTo>
                    <a:lnTo>
                      <a:pt x="98374" y="110952"/>
                    </a:lnTo>
                    <a:lnTo>
                      <a:pt x="106855" y="101904"/>
                    </a:lnTo>
                    <a:lnTo>
                      <a:pt x="113639" y="91428"/>
                    </a:lnTo>
                    <a:lnTo>
                      <a:pt x="117879" y="79523"/>
                    </a:lnTo>
                    <a:lnTo>
                      <a:pt x="120000" y="67142"/>
                    </a:lnTo>
                    <a:lnTo>
                      <a:pt x="118727" y="54761"/>
                    </a:lnTo>
                    <a:lnTo>
                      <a:pt x="114911" y="43333"/>
                    </a:lnTo>
                    <a:lnTo>
                      <a:pt x="106855" y="32857"/>
                    </a:lnTo>
                    <a:lnTo>
                      <a:pt x="100918" y="27142"/>
                    </a:lnTo>
                    <a:lnTo>
                      <a:pt x="94134" y="22857"/>
                    </a:lnTo>
                    <a:lnTo>
                      <a:pt x="86501" y="18571"/>
                    </a:lnTo>
                    <a:lnTo>
                      <a:pt x="78021" y="14761"/>
                    </a:lnTo>
                    <a:lnTo>
                      <a:pt x="69540" y="10952"/>
                    </a:lnTo>
                    <a:lnTo>
                      <a:pt x="61060" y="8095"/>
                    </a:lnTo>
                    <a:lnTo>
                      <a:pt x="52155" y="6190"/>
                    </a:lnTo>
                    <a:lnTo>
                      <a:pt x="43674" y="3809"/>
                    </a:lnTo>
                    <a:lnTo>
                      <a:pt x="35194" y="2380"/>
                    </a:lnTo>
                    <a:lnTo>
                      <a:pt x="27985" y="952"/>
                    </a:lnTo>
                    <a:lnTo>
                      <a:pt x="20353" y="0"/>
                    </a:lnTo>
                    <a:lnTo>
                      <a:pt x="14416" y="0"/>
                    </a:lnTo>
                    <a:lnTo>
                      <a:pt x="8904" y="0"/>
                    </a:lnTo>
                    <a:lnTo>
                      <a:pt x="4664" y="0"/>
                    </a:lnTo>
                    <a:lnTo>
                      <a:pt x="1696" y="952"/>
                    </a:lnTo>
                    <a:lnTo>
                      <a:pt x="0" y="2380"/>
                    </a:lnTo>
                    <a:lnTo>
                      <a:pt x="5088" y="3333"/>
                    </a:lnTo>
                    <a:lnTo>
                      <a:pt x="10176" y="3809"/>
                    </a:lnTo>
                    <a:lnTo>
                      <a:pt x="16113" y="4761"/>
                    </a:lnTo>
                    <a:lnTo>
                      <a:pt x="22049" y="6190"/>
                    </a:lnTo>
                    <a:lnTo>
                      <a:pt x="27985" y="7619"/>
                    </a:lnTo>
                    <a:lnTo>
                      <a:pt x="34770" y="8571"/>
                    </a:lnTo>
                    <a:lnTo>
                      <a:pt x="41554" y="10476"/>
                    </a:lnTo>
                    <a:lnTo>
                      <a:pt x="48339" y="11904"/>
                    </a:lnTo>
                    <a:lnTo>
                      <a:pt x="54699" y="14285"/>
                    </a:lnTo>
                    <a:lnTo>
                      <a:pt x="61908" y="16190"/>
                    </a:lnTo>
                    <a:lnTo>
                      <a:pt x="68692" y="18571"/>
                    </a:lnTo>
                    <a:lnTo>
                      <a:pt x="75053" y="21428"/>
                    </a:lnTo>
                    <a:lnTo>
                      <a:pt x="81837" y="24761"/>
                    </a:lnTo>
                    <a:lnTo>
                      <a:pt x="88197" y="28571"/>
                    </a:lnTo>
                    <a:lnTo>
                      <a:pt x="94134" y="32380"/>
                    </a:lnTo>
                    <a:lnTo>
                      <a:pt x="99646" y="3666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84" name="Google Shape;4284;p34"/>
              <p:cNvSpPr/>
              <p:nvPr/>
            </p:nvSpPr>
            <p:spPr>
              <a:xfrm>
                <a:off x="4070350" y="4305300"/>
                <a:ext cx="30161" cy="61912"/>
              </a:xfrm>
              <a:custGeom>
                <a:rect b="b" l="l" r="r" t="t"/>
                <a:pathLst>
                  <a:path extrusionOk="0" h="120000" w="120000">
                    <a:moveTo>
                      <a:pt x="0" y="65546"/>
                    </a:moveTo>
                    <a:lnTo>
                      <a:pt x="0" y="75126"/>
                    </a:lnTo>
                    <a:lnTo>
                      <a:pt x="4210" y="84705"/>
                    </a:lnTo>
                    <a:lnTo>
                      <a:pt x="12631" y="93277"/>
                    </a:lnTo>
                    <a:lnTo>
                      <a:pt x="25263" y="100840"/>
                    </a:lnTo>
                    <a:lnTo>
                      <a:pt x="40000" y="107394"/>
                    </a:lnTo>
                    <a:lnTo>
                      <a:pt x="57894" y="112941"/>
                    </a:lnTo>
                    <a:lnTo>
                      <a:pt x="76842" y="116974"/>
                    </a:lnTo>
                    <a:lnTo>
                      <a:pt x="96842" y="119495"/>
                    </a:lnTo>
                    <a:lnTo>
                      <a:pt x="103157" y="120000"/>
                    </a:lnTo>
                    <a:lnTo>
                      <a:pt x="109473" y="118487"/>
                    </a:lnTo>
                    <a:lnTo>
                      <a:pt x="114736" y="116974"/>
                    </a:lnTo>
                    <a:lnTo>
                      <a:pt x="116842" y="114453"/>
                    </a:lnTo>
                    <a:lnTo>
                      <a:pt x="116842" y="111932"/>
                    </a:lnTo>
                    <a:lnTo>
                      <a:pt x="115789" y="108907"/>
                    </a:lnTo>
                    <a:lnTo>
                      <a:pt x="111578" y="106386"/>
                    </a:lnTo>
                    <a:lnTo>
                      <a:pt x="105263" y="105378"/>
                    </a:lnTo>
                    <a:lnTo>
                      <a:pt x="86315" y="101848"/>
                    </a:lnTo>
                    <a:lnTo>
                      <a:pt x="67368" y="97310"/>
                    </a:lnTo>
                    <a:lnTo>
                      <a:pt x="52631" y="90756"/>
                    </a:lnTo>
                    <a:lnTo>
                      <a:pt x="41052" y="84201"/>
                    </a:lnTo>
                    <a:lnTo>
                      <a:pt x="33684" y="75126"/>
                    </a:lnTo>
                    <a:lnTo>
                      <a:pt x="30526" y="66050"/>
                    </a:lnTo>
                    <a:lnTo>
                      <a:pt x="30526" y="55966"/>
                    </a:lnTo>
                    <a:lnTo>
                      <a:pt x="36842" y="45882"/>
                    </a:lnTo>
                    <a:lnTo>
                      <a:pt x="44210" y="38319"/>
                    </a:lnTo>
                    <a:lnTo>
                      <a:pt x="53684" y="31260"/>
                    </a:lnTo>
                    <a:lnTo>
                      <a:pt x="65263" y="24705"/>
                    </a:lnTo>
                    <a:lnTo>
                      <a:pt x="76842" y="19159"/>
                    </a:lnTo>
                    <a:lnTo>
                      <a:pt x="88421" y="14117"/>
                    </a:lnTo>
                    <a:lnTo>
                      <a:pt x="101052" y="9075"/>
                    </a:lnTo>
                    <a:lnTo>
                      <a:pt x="111578" y="4537"/>
                    </a:lnTo>
                    <a:lnTo>
                      <a:pt x="119999" y="504"/>
                    </a:lnTo>
                    <a:lnTo>
                      <a:pt x="111578" y="0"/>
                    </a:lnTo>
                    <a:lnTo>
                      <a:pt x="97894" y="3025"/>
                    </a:lnTo>
                    <a:lnTo>
                      <a:pt x="80000" y="9075"/>
                    </a:lnTo>
                    <a:lnTo>
                      <a:pt x="58947" y="18151"/>
                    </a:lnTo>
                    <a:lnTo>
                      <a:pt x="38947" y="28739"/>
                    </a:lnTo>
                    <a:lnTo>
                      <a:pt x="21052" y="40336"/>
                    </a:lnTo>
                    <a:lnTo>
                      <a:pt x="7368" y="53445"/>
                    </a:lnTo>
                    <a:lnTo>
                      <a:pt x="0" y="6554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85" name="Google Shape;4285;p34"/>
              <p:cNvSpPr/>
              <p:nvPr/>
            </p:nvSpPr>
            <p:spPr>
              <a:xfrm>
                <a:off x="4283075" y="4268787"/>
                <a:ext cx="65086" cy="82550"/>
              </a:xfrm>
              <a:custGeom>
                <a:rect b="b" l="l" r="r" t="t"/>
                <a:pathLst>
                  <a:path extrusionOk="0" h="120000" w="120000">
                    <a:moveTo>
                      <a:pt x="97073" y="44903"/>
                    </a:moveTo>
                    <a:lnTo>
                      <a:pt x="100975" y="48000"/>
                    </a:lnTo>
                    <a:lnTo>
                      <a:pt x="104390" y="51483"/>
                    </a:lnTo>
                    <a:lnTo>
                      <a:pt x="106829" y="55354"/>
                    </a:lnTo>
                    <a:lnTo>
                      <a:pt x="108780" y="59612"/>
                    </a:lnTo>
                    <a:lnTo>
                      <a:pt x="109756" y="63483"/>
                    </a:lnTo>
                    <a:lnTo>
                      <a:pt x="109756" y="68129"/>
                    </a:lnTo>
                    <a:lnTo>
                      <a:pt x="107804" y="72387"/>
                    </a:lnTo>
                    <a:lnTo>
                      <a:pt x="105365" y="76258"/>
                    </a:lnTo>
                    <a:lnTo>
                      <a:pt x="101463" y="80903"/>
                    </a:lnTo>
                    <a:lnTo>
                      <a:pt x="97073" y="84774"/>
                    </a:lnTo>
                    <a:lnTo>
                      <a:pt x="91707" y="88258"/>
                    </a:lnTo>
                    <a:lnTo>
                      <a:pt x="86341" y="92129"/>
                    </a:lnTo>
                    <a:lnTo>
                      <a:pt x="80975" y="95225"/>
                    </a:lnTo>
                    <a:lnTo>
                      <a:pt x="75121" y="98709"/>
                    </a:lnTo>
                    <a:lnTo>
                      <a:pt x="69756" y="102193"/>
                    </a:lnTo>
                    <a:lnTo>
                      <a:pt x="64390" y="106064"/>
                    </a:lnTo>
                    <a:lnTo>
                      <a:pt x="62926" y="107612"/>
                    </a:lnTo>
                    <a:lnTo>
                      <a:pt x="61463" y="109161"/>
                    </a:lnTo>
                    <a:lnTo>
                      <a:pt x="60487" y="111096"/>
                    </a:lnTo>
                    <a:lnTo>
                      <a:pt x="59024" y="113032"/>
                    </a:lnTo>
                    <a:lnTo>
                      <a:pt x="58536" y="114580"/>
                    </a:lnTo>
                    <a:lnTo>
                      <a:pt x="58536" y="116516"/>
                    </a:lnTo>
                    <a:lnTo>
                      <a:pt x="59024" y="118064"/>
                    </a:lnTo>
                    <a:lnTo>
                      <a:pt x="60975" y="119612"/>
                    </a:lnTo>
                    <a:lnTo>
                      <a:pt x="63414" y="120000"/>
                    </a:lnTo>
                    <a:lnTo>
                      <a:pt x="65365" y="120000"/>
                    </a:lnTo>
                    <a:lnTo>
                      <a:pt x="67804" y="119612"/>
                    </a:lnTo>
                    <a:lnTo>
                      <a:pt x="69756" y="118064"/>
                    </a:lnTo>
                    <a:lnTo>
                      <a:pt x="75121" y="113419"/>
                    </a:lnTo>
                    <a:lnTo>
                      <a:pt x="81463" y="108387"/>
                    </a:lnTo>
                    <a:lnTo>
                      <a:pt x="87804" y="104129"/>
                    </a:lnTo>
                    <a:lnTo>
                      <a:pt x="94634" y="99483"/>
                    </a:lnTo>
                    <a:lnTo>
                      <a:pt x="100975" y="95225"/>
                    </a:lnTo>
                    <a:lnTo>
                      <a:pt x="106829" y="90193"/>
                    </a:lnTo>
                    <a:lnTo>
                      <a:pt x="112682" y="84774"/>
                    </a:lnTo>
                    <a:lnTo>
                      <a:pt x="116585" y="78967"/>
                    </a:lnTo>
                    <a:lnTo>
                      <a:pt x="119512" y="72387"/>
                    </a:lnTo>
                    <a:lnTo>
                      <a:pt x="120000" y="65806"/>
                    </a:lnTo>
                    <a:lnTo>
                      <a:pt x="118048" y="59225"/>
                    </a:lnTo>
                    <a:lnTo>
                      <a:pt x="115121" y="52645"/>
                    </a:lnTo>
                    <a:lnTo>
                      <a:pt x="110731" y="46451"/>
                    </a:lnTo>
                    <a:lnTo>
                      <a:pt x="104878" y="41419"/>
                    </a:lnTo>
                    <a:lnTo>
                      <a:pt x="98048" y="36387"/>
                    </a:lnTo>
                    <a:lnTo>
                      <a:pt x="91219" y="31741"/>
                    </a:lnTo>
                    <a:lnTo>
                      <a:pt x="86341" y="28645"/>
                    </a:lnTo>
                    <a:lnTo>
                      <a:pt x="80487" y="26322"/>
                    </a:lnTo>
                    <a:lnTo>
                      <a:pt x="74146" y="23225"/>
                    </a:lnTo>
                    <a:lnTo>
                      <a:pt x="67804" y="19741"/>
                    </a:lnTo>
                    <a:lnTo>
                      <a:pt x="61463" y="16645"/>
                    </a:lnTo>
                    <a:lnTo>
                      <a:pt x="54634" y="13548"/>
                    </a:lnTo>
                    <a:lnTo>
                      <a:pt x="47804" y="10838"/>
                    </a:lnTo>
                    <a:lnTo>
                      <a:pt x="41463" y="8516"/>
                    </a:lnTo>
                    <a:lnTo>
                      <a:pt x="35121" y="6193"/>
                    </a:lnTo>
                    <a:lnTo>
                      <a:pt x="28780" y="3870"/>
                    </a:lnTo>
                    <a:lnTo>
                      <a:pt x="22439" y="2709"/>
                    </a:lnTo>
                    <a:lnTo>
                      <a:pt x="17073" y="1161"/>
                    </a:lnTo>
                    <a:lnTo>
                      <a:pt x="11707" y="387"/>
                    </a:lnTo>
                    <a:lnTo>
                      <a:pt x="7317" y="0"/>
                    </a:lnTo>
                    <a:lnTo>
                      <a:pt x="3414" y="387"/>
                    </a:lnTo>
                    <a:lnTo>
                      <a:pt x="0" y="1161"/>
                    </a:lnTo>
                    <a:lnTo>
                      <a:pt x="3902" y="2322"/>
                    </a:lnTo>
                    <a:lnTo>
                      <a:pt x="8292" y="3483"/>
                    </a:lnTo>
                    <a:lnTo>
                      <a:pt x="13658" y="5419"/>
                    </a:lnTo>
                    <a:lnTo>
                      <a:pt x="18536" y="6967"/>
                    </a:lnTo>
                    <a:lnTo>
                      <a:pt x="24878" y="9290"/>
                    </a:lnTo>
                    <a:lnTo>
                      <a:pt x="31219" y="11612"/>
                    </a:lnTo>
                    <a:lnTo>
                      <a:pt x="38048" y="14322"/>
                    </a:lnTo>
                    <a:lnTo>
                      <a:pt x="44878" y="16645"/>
                    </a:lnTo>
                    <a:lnTo>
                      <a:pt x="51707" y="19741"/>
                    </a:lnTo>
                    <a:lnTo>
                      <a:pt x="58536" y="23225"/>
                    </a:lnTo>
                    <a:lnTo>
                      <a:pt x="65365" y="26709"/>
                    </a:lnTo>
                    <a:lnTo>
                      <a:pt x="72195" y="30193"/>
                    </a:lnTo>
                    <a:lnTo>
                      <a:pt x="79512" y="33677"/>
                    </a:lnTo>
                    <a:lnTo>
                      <a:pt x="85365" y="37161"/>
                    </a:lnTo>
                    <a:lnTo>
                      <a:pt x="91219" y="40645"/>
                    </a:lnTo>
                    <a:lnTo>
                      <a:pt x="97073" y="4490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86" name="Google Shape;4286;p34"/>
              <p:cNvSpPr/>
              <p:nvPr/>
            </p:nvSpPr>
            <p:spPr>
              <a:xfrm>
                <a:off x="4211637" y="4365625"/>
                <a:ext cx="22225" cy="49211"/>
              </a:xfrm>
              <a:custGeom>
                <a:rect b="b" l="l" r="r" t="t"/>
                <a:pathLst>
                  <a:path extrusionOk="0" h="120000" w="120000">
                    <a:moveTo>
                      <a:pt x="44819" y="8983"/>
                    </a:moveTo>
                    <a:lnTo>
                      <a:pt x="41927" y="5133"/>
                    </a:lnTo>
                    <a:lnTo>
                      <a:pt x="36144" y="1925"/>
                    </a:lnTo>
                    <a:lnTo>
                      <a:pt x="27469" y="641"/>
                    </a:lnTo>
                    <a:lnTo>
                      <a:pt x="20240" y="0"/>
                    </a:lnTo>
                    <a:lnTo>
                      <a:pt x="11566" y="1283"/>
                    </a:lnTo>
                    <a:lnTo>
                      <a:pt x="4337" y="3208"/>
                    </a:lnTo>
                    <a:lnTo>
                      <a:pt x="0" y="7058"/>
                    </a:lnTo>
                    <a:lnTo>
                      <a:pt x="0" y="10909"/>
                    </a:lnTo>
                    <a:lnTo>
                      <a:pt x="7228" y="26951"/>
                    </a:lnTo>
                    <a:lnTo>
                      <a:pt x="21686" y="45561"/>
                    </a:lnTo>
                    <a:lnTo>
                      <a:pt x="39036" y="64171"/>
                    </a:lnTo>
                    <a:lnTo>
                      <a:pt x="59277" y="81497"/>
                    </a:lnTo>
                    <a:lnTo>
                      <a:pt x="79518" y="96898"/>
                    </a:lnTo>
                    <a:lnTo>
                      <a:pt x="98313" y="109732"/>
                    </a:lnTo>
                    <a:lnTo>
                      <a:pt x="111325" y="118074"/>
                    </a:lnTo>
                    <a:lnTo>
                      <a:pt x="119999" y="120000"/>
                    </a:lnTo>
                    <a:lnTo>
                      <a:pt x="115662" y="111657"/>
                    </a:lnTo>
                    <a:lnTo>
                      <a:pt x="108433" y="101390"/>
                    </a:lnTo>
                    <a:lnTo>
                      <a:pt x="98313" y="88556"/>
                    </a:lnTo>
                    <a:lnTo>
                      <a:pt x="85301" y="72513"/>
                    </a:lnTo>
                    <a:lnTo>
                      <a:pt x="73734" y="56470"/>
                    </a:lnTo>
                    <a:lnTo>
                      <a:pt x="62168" y="40427"/>
                    </a:lnTo>
                    <a:lnTo>
                      <a:pt x="52048" y="24385"/>
                    </a:lnTo>
                    <a:lnTo>
                      <a:pt x="44819" y="898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87" name="Google Shape;4287;p34"/>
              <p:cNvSpPr/>
              <p:nvPr/>
            </p:nvSpPr>
            <p:spPr>
              <a:xfrm>
                <a:off x="4202112" y="4338637"/>
                <a:ext cx="11112" cy="25399"/>
              </a:xfrm>
              <a:custGeom>
                <a:rect b="b" l="l" r="r" t="t"/>
                <a:pathLst>
                  <a:path extrusionOk="0" h="120000" w="120000">
                    <a:moveTo>
                      <a:pt x="60000" y="12765"/>
                    </a:moveTo>
                    <a:lnTo>
                      <a:pt x="57272" y="7659"/>
                    </a:lnTo>
                    <a:lnTo>
                      <a:pt x="49090" y="2553"/>
                    </a:lnTo>
                    <a:lnTo>
                      <a:pt x="38181" y="0"/>
                    </a:lnTo>
                    <a:lnTo>
                      <a:pt x="27272" y="0"/>
                    </a:lnTo>
                    <a:lnTo>
                      <a:pt x="16363" y="1276"/>
                    </a:lnTo>
                    <a:lnTo>
                      <a:pt x="8181" y="3829"/>
                    </a:lnTo>
                    <a:lnTo>
                      <a:pt x="0" y="8936"/>
                    </a:lnTo>
                    <a:lnTo>
                      <a:pt x="0" y="14042"/>
                    </a:lnTo>
                    <a:lnTo>
                      <a:pt x="0" y="30638"/>
                    </a:lnTo>
                    <a:lnTo>
                      <a:pt x="10909" y="48510"/>
                    </a:lnTo>
                    <a:lnTo>
                      <a:pt x="21818" y="66382"/>
                    </a:lnTo>
                    <a:lnTo>
                      <a:pt x="38181" y="82978"/>
                    </a:lnTo>
                    <a:lnTo>
                      <a:pt x="57272" y="99574"/>
                    </a:lnTo>
                    <a:lnTo>
                      <a:pt x="76363" y="111063"/>
                    </a:lnTo>
                    <a:lnTo>
                      <a:pt x="100909" y="118723"/>
                    </a:lnTo>
                    <a:lnTo>
                      <a:pt x="114545" y="120000"/>
                    </a:lnTo>
                    <a:lnTo>
                      <a:pt x="120000" y="97021"/>
                    </a:lnTo>
                    <a:lnTo>
                      <a:pt x="103636" y="68936"/>
                    </a:lnTo>
                    <a:lnTo>
                      <a:pt x="84545" y="40851"/>
                    </a:lnTo>
                    <a:lnTo>
                      <a:pt x="60000" y="127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88" name="Google Shape;4288;p34"/>
              <p:cNvSpPr/>
              <p:nvPr/>
            </p:nvSpPr>
            <p:spPr>
              <a:xfrm>
                <a:off x="4192587" y="4321175"/>
                <a:ext cx="9524" cy="14287"/>
              </a:xfrm>
              <a:custGeom>
                <a:rect b="b" l="l" r="r" t="t"/>
                <a:pathLst>
                  <a:path extrusionOk="0" h="120000" w="120000">
                    <a:moveTo>
                      <a:pt x="63157" y="15555"/>
                    </a:moveTo>
                    <a:lnTo>
                      <a:pt x="63157" y="17777"/>
                    </a:lnTo>
                    <a:lnTo>
                      <a:pt x="60000" y="8888"/>
                    </a:lnTo>
                    <a:lnTo>
                      <a:pt x="47368" y="2222"/>
                    </a:lnTo>
                    <a:lnTo>
                      <a:pt x="37894" y="0"/>
                    </a:lnTo>
                    <a:lnTo>
                      <a:pt x="22105" y="0"/>
                    </a:lnTo>
                    <a:lnTo>
                      <a:pt x="12631" y="2222"/>
                    </a:lnTo>
                    <a:lnTo>
                      <a:pt x="3157" y="8888"/>
                    </a:lnTo>
                    <a:lnTo>
                      <a:pt x="0" y="17777"/>
                    </a:lnTo>
                    <a:lnTo>
                      <a:pt x="0" y="24444"/>
                    </a:lnTo>
                    <a:lnTo>
                      <a:pt x="3157" y="37777"/>
                    </a:lnTo>
                    <a:lnTo>
                      <a:pt x="12631" y="53333"/>
                    </a:lnTo>
                    <a:lnTo>
                      <a:pt x="25263" y="71111"/>
                    </a:lnTo>
                    <a:lnTo>
                      <a:pt x="44210" y="86666"/>
                    </a:lnTo>
                    <a:lnTo>
                      <a:pt x="63157" y="102222"/>
                    </a:lnTo>
                    <a:lnTo>
                      <a:pt x="85263" y="111111"/>
                    </a:lnTo>
                    <a:lnTo>
                      <a:pt x="104210" y="120000"/>
                    </a:lnTo>
                    <a:lnTo>
                      <a:pt x="120000" y="120000"/>
                    </a:lnTo>
                    <a:lnTo>
                      <a:pt x="113684" y="93333"/>
                    </a:lnTo>
                    <a:lnTo>
                      <a:pt x="101052" y="64444"/>
                    </a:lnTo>
                    <a:lnTo>
                      <a:pt x="78947" y="35555"/>
                    </a:lnTo>
                    <a:lnTo>
                      <a:pt x="63157" y="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89" name="Google Shape;4289;p34"/>
              <p:cNvSpPr/>
              <p:nvPr/>
            </p:nvSpPr>
            <p:spPr>
              <a:xfrm>
                <a:off x="4184650" y="4308475"/>
                <a:ext cx="12699" cy="9524"/>
              </a:xfrm>
              <a:custGeom>
                <a:rect b="b" l="l" r="r" t="t"/>
                <a:pathLst>
                  <a:path extrusionOk="0" h="120000" w="120000">
                    <a:moveTo>
                      <a:pt x="94615" y="90000"/>
                    </a:moveTo>
                    <a:lnTo>
                      <a:pt x="106153" y="80000"/>
                    </a:lnTo>
                    <a:lnTo>
                      <a:pt x="117692" y="70000"/>
                    </a:lnTo>
                    <a:lnTo>
                      <a:pt x="120000" y="53333"/>
                    </a:lnTo>
                    <a:lnTo>
                      <a:pt x="120000" y="40000"/>
                    </a:lnTo>
                    <a:lnTo>
                      <a:pt x="115384" y="20000"/>
                    </a:lnTo>
                    <a:lnTo>
                      <a:pt x="106153" y="6666"/>
                    </a:lnTo>
                    <a:lnTo>
                      <a:pt x="94615" y="0"/>
                    </a:lnTo>
                    <a:lnTo>
                      <a:pt x="83076" y="0"/>
                    </a:lnTo>
                    <a:lnTo>
                      <a:pt x="76153" y="0"/>
                    </a:lnTo>
                    <a:lnTo>
                      <a:pt x="66923" y="3333"/>
                    </a:lnTo>
                    <a:lnTo>
                      <a:pt x="48461" y="13333"/>
                    </a:lnTo>
                    <a:lnTo>
                      <a:pt x="30000" y="26666"/>
                    </a:lnTo>
                    <a:lnTo>
                      <a:pt x="13846" y="50000"/>
                    </a:lnTo>
                    <a:lnTo>
                      <a:pt x="6923" y="73333"/>
                    </a:lnTo>
                    <a:lnTo>
                      <a:pt x="0" y="96666"/>
                    </a:lnTo>
                    <a:lnTo>
                      <a:pt x="0" y="103333"/>
                    </a:lnTo>
                    <a:lnTo>
                      <a:pt x="9230" y="110000"/>
                    </a:lnTo>
                    <a:lnTo>
                      <a:pt x="20769" y="120000"/>
                    </a:lnTo>
                    <a:lnTo>
                      <a:pt x="30000" y="120000"/>
                    </a:lnTo>
                    <a:lnTo>
                      <a:pt x="41538" y="120000"/>
                    </a:lnTo>
                    <a:lnTo>
                      <a:pt x="55384" y="110000"/>
                    </a:lnTo>
                    <a:lnTo>
                      <a:pt x="69230" y="106666"/>
                    </a:lnTo>
                    <a:lnTo>
                      <a:pt x="83076" y="100000"/>
                    </a:lnTo>
                    <a:lnTo>
                      <a:pt x="94615" y="9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90" name="Google Shape;4290;p34"/>
              <p:cNvSpPr/>
              <p:nvPr/>
            </p:nvSpPr>
            <p:spPr>
              <a:xfrm>
                <a:off x="4121150" y="4292600"/>
                <a:ext cx="52387" cy="61912"/>
              </a:xfrm>
              <a:custGeom>
                <a:rect b="b" l="l" r="r" t="t"/>
                <a:pathLst>
                  <a:path extrusionOk="0" h="120000" w="120000">
                    <a:moveTo>
                      <a:pt x="44242" y="18305"/>
                    </a:moveTo>
                    <a:lnTo>
                      <a:pt x="35151" y="23389"/>
                    </a:lnTo>
                    <a:lnTo>
                      <a:pt x="27878" y="29491"/>
                    </a:lnTo>
                    <a:lnTo>
                      <a:pt x="20000" y="36610"/>
                    </a:lnTo>
                    <a:lnTo>
                      <a:pt x="13333" y="43220"/>
                    </a:lnTo>
                    <a:lnTo>
                      <a:pt x="8484" y="50847"/>
                    </a:lnTo>
                    <a:lnTo>
                      <a:pt x="4242" y="58474"/>
                    </a:lnTo>
                    <a:lnTo>
                      <a:pt x="1212" y="66101"/>
                    </a:lnTo>
                    <a:lnTo>
                      <a:pt x="0" y="74237"/>
                    </a:lnTo>
                    <a:lnTo>
                      <a:pt x="1212" y="86440"/>
                    </a:lnTo>
                    <a:lnTo>
                      <a:pt x="7272" y="96610"/>
                    </a:lnTo>
                    <a:lnTo>
                      <a:pt x="15757" y="105254"/>
                    </a:lnTo>
                    <a:lnTo>
                      <a:pt x="26060" y="111864"/>
                    </a:lnTo>
                    <a:lnTo>
                      <a:pt x="38787" y="116440"/>
                    </a:lnTo>
                    <a:lnTo>
                      <a:pt x="53333" y="119491"/>
                    </a:lnTo>
                    <a:lnTo>
                      <a:pt x="66666" y="120000"/>
                    </a:lnTo>
                    <a:lnTo>
                      <a:pt x="80000" y="117966"/>
                    </a:lnTo>
                    <a:lnTo>
                      <a:pt x="83030" y="117966"/>
                    </a:lnTo>
                    <a:lnTo>
                      <a:pt x="86060" y="116949"/>
                    </a:lnTo>
                    <a:lnTo>
                      <a:pt x="87878" y="114915"/>
                    </a:lnTo>
                    <a:lnTo>
                      <a:pt x="88484" y="112372"/>
                    </a:lnTo>
                    <a:lnTo>
                      <a:pt x="87878" y="111355"/>
                    </a:lnTo>
                    <a:lnTo>
                      <a:pt x="86060" y="111355"/>
                    </a:lnTo>
                    <a:lnTo>
                      <a:pt x="83030" y="110338"/>
                    </a:lnTo>
                    <a:lnTo>
                      <a:pt x="79393" y="110338"/>
                    </a:lnTo>
                    <a:lnTo>
                      <a:pt x="75151" y="110338"/>
                    </a:lnTo>
                    <a:lnTo>
                      <a:pt x="71515" y="110338"/>
                    </a:lnTo>
                    <a:lnTo>
                      <a:pt x="67878" y="110338"/>
                    </a:lnTo>
                    <a:lnTo>
                      <a:pt x="66060" y="110338"/>
                    </a:lnTo>
                    <a:lnTo>
                      <a:pt x="58787" y="109830"/>
                    </a:lnTo>
                    <a:lnTo>
                      <a:pt x="52727" y="109322"/>
                    </a:lnTo>
                    <a:lnTo>
                      <a:pt x="45454" y="108813"/>
                    </a:lnTo>
                    <a:lnTo>
                      <a:pt x="38181" y="107288"/>
                    </a:lnTo>
                    <a:lnTo>
                      <a:pt x="30909" y="105254"/>
                    </a:lnTo>
                    <a:lnTo>
                      <a:pt x="24242" y="101186"/>
                    </a:lnTo>
                    <a:lnTo>
                      <a:pt x="17575" y="96101"/>
                    </a:lnTo>
                    <a:lnTo>
                      <a:pt x="10303" y="88474"/>
                    </a:lnTo>
                    <a:lnTo>
                      <a:pt x="9090" y="79830"/>
                    </a:lnTo>
                    <a:lnTo>
                      <a:pt x="9696" y="71694"/>
                    </a:lnTo>
                    <a:lnTo>
                      <a:pt x="12727" y="63050"/>
                    </a:lnTo>
                    <a:lnTo>
                      <a:pt x="16969" y="55423"/>
                    </a:lnTo>
                    <a:lnTo>
                      <a:pt x="23636" y="48813"/>
                    </a:lnTo>
                    <a:lnTo>
                      <a:pt x="30303" y="41694"/>
                    </a:lnTo>
                    <a:lnTo>
                      <a:pt x="38181" y="35593"/>
                    </a:lnTo>
                    <a:lnTo>
                      <a:pt x="47272" y="30000"/>
                    </a:lnTo>
                    <a:lnTo>
                      <a:pt x="56969" y="24915"/>
                    </a:lnTo>
                    <a:lnTo>
                      <a:pt x="66666" y="19830"/>
                    </a:lnTo>
                    <a:lnTo>
                      <a:pt x="76363" y="15762"/>
                    </a:lnTo>
                    <a:lnTo>
                      <a:pt x="86060" y="12203"/>
                    </a:lnTo>
                    <a:lnTo>
                      <a:pt x="95757" y="9661"/>
                    </a:lnTo>
                    <a:lnTo>
                      <a:pt x="104242" y="6610"/>
                    </a:lnTo>
                    <a:lnTo>
                      <a:pt x="112727" y="5084"/>
                    </a:lnTo>
                    <a:lnTo>
                      <a:pt x="119999" y="3559"/>
                    </a:lnTo>
                    <a:lnTo>
                      <a:pt x="115151" y="1525"/>
                    </a:lnTo>
                    <a:lnTo>
                      <a:pt x="107272" y="0"/>
                    </a:lnTo>
                    <a:lnTo>
                      <a:pt x="98181" y="1525"/>
                    </a:lnTo>
                    <a:lnTo>
                      <a:pt x="87272" y="3050"/>
                    </a:lnTo>
                    <a:lnTo>
                      <a:pt x="75151" y="6101"/>
                    </a:lnTo>
                    <a:lnTo>
                      <a:pt x="63636" y="9661"/>
                    </a:lnTo>
                    <a:lnTo>
                      <a:pt x="53333" y="14237"/>
                    </a:lnTo>
                    <a:lnTo>
                      <a:pt x="44242" y="1830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91" name="Google Shape;4291;p34"/>
              <p:cNvSpPr/>
              <p:nvPr/>
            </p:nvSpPr>
            <p:spPr>
              <a:xfrm>
                <a:off x="4210050" y="4292600"/>
                <a:ext cx="34924" cy="47625"/>
              </a:xfrm>
              <a:custGeom>
                <a:rect b="b" l="l" r="r" t="t"/>
                <a:pathLst>
                  <a:path extrusionOk="0" h="120000" w="120000">
                    <a:moveTo>
                      <a:pt x="101250" y="40000"/>
                    </a:moveTo>
                    <a:lnTo>
                      <a:pt x="104062" y="52459"/>
                    </a:lnTo>
                    <a:lnTo>
                      <a:pt x="102187" y="63606"/>
                    </a:lnTo>
                    <a:lnTo>
                      <a:pt x="94687" y="72131"/>
                    </a:lnTo>
                    <a:lnTo>
                      <a:pt x="83437" y="80655"/>
                    </a:lnTo>
                    <a:lnTo>
                      <a:pt x="70312" y="87868"/>
                    </a:lnTo>
                    <a:lnTo>
                      <a:pt x="56250" y="95081"/>
                    </a:lnTo>
                    <a:lnTo>
                      <a:pt x="40312" y="102295"/>
                    </a:lnTo>
                    <a:lnTo>
                      <a:pt x="27187" y="109508"/>
                    </a:lnTo>
                    <a:lnTo>
                      <a:pt x="25312" y="111475"/>
                    </a:lnTo>
                    <a:lnTo>
                      <a:pt x="24375" y="112786"/>
                    </a:lnTo>
                    <a:lnTo>
                      <a:pt x="24375" y="115409"/>
                    </a:lnTo>
                    <a:lnTo>
                      <a:pt x="26250" y="117377"/>
                    </a:lnTo>
                    <a:lnTo>
                      <a:pt x="28125" y="119344"/>
                    </a:lnTo>
                    <a:lnTo>
                      <a:pt x="31875" y="120000"/>
                    </a:lnTo>
                    <a:lnTo>
                      <a:pt x="34687" y="120000"/>
                    </a:lnTo>
                    <a:lnTo>
                      <a:pt x="38437" y="119344"/>
                    </a:lnTo>
                    <a:lnTo>
                      <a:pt x="54375" y="112131"/>
                    </a:lnTo>
                    <a:lnTo>
                      <a:pt x="71250" y="104918"/>
                    </a:lnTo>
                    <a:lnTo>
                      <a:pt x="86250" y="96393"/>
                    </a:lnTo>
                    <a:lnTo>
                      <a:pt x="101250" y="86557"/>
                    </a:lnTo>
                    <a:lnTo>
                      <a:pt x="110625" y="76065"/>
                    </a:lnTo>
                    <a:lnTo>
                      <a:pt x="117187" y="64262"/>
                    </a:lnTo>
                    <a:lnTo>
                      <a:pt x="120000" y="51147"/>
                    </a:lnTo>
                    <a:lnTo>
                      <a:pt x="115312" y="38032"/>
                    </a:lnTo>
                    <a:lnTo>
                      <a:pt x="105000" y="26885"/>
                    </a:lnTo>
                    <a:lnTo>
                      <a:pt x="91875" y="18360"/>
                    </a:lnTo>
                    <a:lnTo>
                      <a:pt x="75000" y="10491"/>
                    </a:lnTo>
                    <a:lnTo>
                      <a:pt x="57187" y="5245"/>
                    </a:lnTo>
                    <a:lnTo>
                      <a:pt x="38437" y="1311"/>
                    </a:lnTo>
                    <a:lnTo>
                      <a:pt x="21562" y="0"/>
                    </a:lnTo>
                    <a:lnTo>
                      <a:pt x="8437" y="655"/>
                    </a:lnTo>
                    <a:lnTo>
                      <a:pt x="0" y="3934"/>
                    </a:lnTo>
                    <a:lnTo>
                      <a:pt x="15000" y="6557"/>
                    </a:lnTo>
                    <a:lnTo>
                      <a:pt x="30937" y="9180"/>
                    </a:lnTo>
                    <a:lnTo>
                      <a:pt x="45000" y="11147"/>
                    </a:lnTo>
                    <a:lnTo>
                      <a:pt x="59062" y="14426"/>
                    </a:lnTo>
                    <a:lnTo>
                      <a:pt x="72187" y="18360"/>
                    </a:lnTo>
                    <a:lnTo>
                      <a:pt x="84375" y="23606"/>
                    </a:lnTo>
                    <a:lnTo>
                      <a:pt x="94687" y="30163"/>
                    </a:lnTo>
                    <a:lnTo>
                      <a:pt x="101250" y="4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92" name="Google Shape;4292;p34"/>
              <p:cNvSpPr/>
              <p:nvPr/>
            </p:nvSpPr>
            <p:spPr>
              <a:xfrm>
                <a:off x="4087812" y="4281487"/>
                <a:ext cx="84137" cy="100011"/>
              </a:xfrm>
              <a:custGeom>
                <a:rect b="b" l="l" r="r" t="t"/>
                <a:pathLst>
                  <a:path extrusionOk="0" h="120000" w="120000">
                    <a:moveTo>
                      <a:pt x="46811" y="15831"/>
                    </a:moveTo>
                    <a:lnTo>
                      <a:pt x="37523" y="22163"/>
                    </a:lnTo>
                    <a:lnTo>
                      <a:pt x="28235" y="29129"/>
                    </a:lnTo>
                    <a:lnTo>
                      <a:pt x="20061" y="36411"/>
                    </a:lnTo>
                    <a:lnTo>
                      <a:pt x="12631" y="44327"/>
                    </a:lnTo>
                    <a:lnTo>
                      <a:pt x="6687" y="52875"/>
                    </a:lnTo>
                    <a:lnTo>
                      <a:pt x="2229" y="62058"/>
                    </a:lnTo>
                    <a:lnTo>
                      <a:pt x="0" y="71873"/>
                    </a:lnTo>
                    <a:lnTo>
                      <a:pt x="371" y="82005"/>
                    </a:lnTo>
                    <a:lnTo>
                      <a:pt x="1486" y="84538"/>
                    </a:lnTo>
                    <a:lnTo>
                      <a:pt x="2600" y="87704"/>
                    </a:lnTo>
                    <a:lnTo>
                      <a:pt x="4086" y="89604"/>
                    </a:lnTo>
                    <a:lnTo>
                      <a:pt x="5572" y="92137"/>
                    </a:lnTo>
                    <a:lnTo>
                      <a:pt x="7801" y="94353"/>
                    </a:lnTo>
                    <a:lnTo>
                      <a:pt x="10030" y="96569"/>
                    </a:lnTo>
                    <a:lnTo>
                      <a:pt x="12631" y="98469"/>
                    </a:lnTo>
                    <a:lnTo>
                      <a:pt x="15232" y="100052"/>
                    </a:lnTo>
                    <a:lnTo>
                      <a:pt x="21176" y="102902"/>
                    </a:lnTo>
                    <a:lnTo>
                      <a:pt x="26749" y="105435"/>
                    </a:lnTo>
                    <a:lnTo>
                      <a:pt x="32321" y="107651"/>
                    </a:lnTo>
                    <a:lnTo>
                      <a:pt x="38266" y="109234"/>
                    </a:lnTo>
                    <a:lnTo>
                      <a:pt x="44582" y="111134"/>
                    </a:lnTo>
                    <a:lnTo>
                      <a:pt x="50526" y="112717"/>
                    </a:lnTo>
                    <a:lnTo>
                      <a:pt x="56842" y="113984"/>
                    </a:lnTo>
                    <a:lnTo>
                      <a:pt x="62786" y="115250"/>
                    </a:lnTo>
                    <a:lnTo>
                      <a:pt x="69473" y="116200"/>
                    </a:lnTo>
                    <a:lnTo>
                      <a:pt x="75789" y="117150"/>
                    </a:lnTo>
                    <a:lnTo>
                      <a:pt x="82105" y="117783"/>
                    </a:lnTo>
                    <a:lnTo>
                      <a:pt x="88421" y="118416"/>
                    </a:lnTo>
                    <a:lnTo>
                      <a:pt x="95108" y="118733"/>
                    </a:lnTo>
                    <a:lnTo>
                      <a:pt x="101424" y="119050"/>
                    </a:lnTo>
                    <a:lnTo>
                      <a:pt x="107739" y="119683"/>
                    </a:lnTo>
                    <a:lnTo>
                      <a:pt x="114055" y="120000"/>
                    </a:lnTo>
                    <a:lnTo>
                      <a:pt x="115913" y="120000"/>
                    </a:lnTo>
                    <a:lnTo>
                      <a:pt x="117770" y="118733"/>
                    </a:lnTo>
                    <a:lnTo>
                      <a:pt x="118885" y="117783"/>
                    </a:lnTo>
                    <a:lnTo>
                      <a:pt x="120000" y="115883"/>
                    </a:lnTo>
                    <a:lnTo>
                      <a:pt x="120000" y="113984"/>
                    </a:lnTo>
                    <a:lnTo>
                      <a:pt x="118885" y="112717"/>
                    </a:lnTo>
                    <a:lnTo>
                      <a:pt x="117399" y="111451"/>
                    </a:lnTo>
                    <a:lnTo>
                      <a:pt x="115541" y="111134"/>
                    </a:lnTo>
                    <a:lnTo>
                      <a:pt x="109597" y="111134"/>
                    </a:lnTo>
                    <a:lnTo>
                      <a:pt x="103653" y="111134"/>
                    </a:lnTo>
                    <a:lnTo>
                      <a:pt x="97708" y="110817"/>
                    </a:lnTo>
                    <a:lnTo>
                      <a:pt x="92136" y="110501"/>
                    </a:lnTo>
                    <a:lnTo>
                      <a:pt x="85820" y="110184"/>
                    </a:lnTo>
                    <a:lnTo>
                      <a:pt x="79876" y="109234"/>
                    </a:lnTo>
                    <a:lnTo>
                      <a:pt x="74303" y="108601"/>
                    </a:lnTo>
                    <a:lnTo>
                      <a:pt x="67987" y="107968"/>
                    </a:lnTo>
                    <a:lnTo>
                      <a:pt x="62414" y="106701"/>
                    </a:lnTo>
                    <a:lnTo>
                      <a:pt x="56099" y="105751"/>
                    </a:lnTo>
                    <a:lnTo>
                      <a:pt x="50526" y="104168"/>
                    </a:lnTo>
                    <a:lnTo>
                      <a:pt x="44953" y="102902"/>
                    </a:lnTo>
                    <a:lnTo>
                      <a:pt x="39380" y="101319"/>
                    </a:lnTo>
                    <a:lnTo>
                      <a:pt x="34179" y="99102"/>
                    </a:lnTo>
                    <a:lnTo>
                      <a:pt x="28235" y="96886"/>
                    </a:lnTo>
                    <a:lnTo>
                      <a:pt x="23034" y="94986"/>
                    </a:lnTo>
                    <a:lnTo>
                      <a:pt x="18947" y="92137"/>
                    </a:lnTo>
                    <a:lnTo>
                      <a:pt x="15232" y="88654"/>
                    </a:lnTo>
                    <a:lnTo>
                      <a:pt x="13003" y="85171"/>
                    </a:lnTo>
                    <a:lnTo>
                      <a:pt x="11517" y="80738"/>
                    </a:lnTo>
                    <a:lnTo>
                      <a:pt x="11517" y="75672"/>
                    </a:lnTo>
                    <a:lnTo>
                      <a:pt x="12260" y="69023"/>
                    </a:lnTo>
                    <a:lnTo>
                      <a:pt x="14117" y="62374"/>
                    </a:lnTo>
                    <a:lnTo>
                      <a:pt x="15603" y="57625"/>
                    </a:lnTo>
                    <a:lnTo>
                      <a:pt x="18947" y="52242"/>
                    </a:lnTo>
                    <a:lnTo>
                      <a:pt x="22291" y="47493"/>
                    </a:lnTo>
                    <a:lnTo>
                      <a:pt x="25263" y="43060"/>
                    </a:lnTo>
                    <a:lnTo>
                      <a:pt x="29349" y="39261"/>
                    </a:lnTo>
                    <a:lnTo>
                      <a:pt x="33065" y="35145"/>
                    </a:lnTo>
                    <a:lnTo>
                      <a:pt x="37523" y="31662"/>
                    </a:lnTo>
                    <a:lnTo>
                      <a:pt x="42352" y="27862"/>
                    </a:lnTo>
                    <a:lnTo>
                      <a:pt x="47925" y="24063"/>
                    </a:lnTo>
                    <a:lnTo>
                      <a:pt x="53498" y="20263"/>
                    </a:lnTo>
                    <a:lnTo>
                      <a:pt x="60185" y="16781"/>
                    </a:lnTo>
                    <a:lnTo>
                      <a:pt x="67244" y="12981"/>
                    </a:lnTo>
                    <a:lnTo>
                      <a:pt x="74674" y="9815"/>
                    </a:lnTo>
                    <a:lnTo>
                      <a:pt x="81362" y="6965"/>
                    </a:lnTo>
                    <a:lnTo>
                      <a:pt x="88049" y="4432"/>
                    </a:lnTo>
                    <a:lnTo>
                      <a:pt x="93993" y="2216"/>
                    </a:lnTo>
                    <a:lnTo>
                      <a:pt x="99566" y="316"/>
                    </a:lnTo>
                    <a:lnTo>
                      <a:pt x="94736" y="0"/>
                    </a:lnTo>
                    <a:lnTo>
                      <a:pt x="88421" y="316"/>
                    </a:lnTo>
                    <a:lnTo>
                      <a:pt x="82105" y="1583"/>
                    </a:lnTo>
                    <a:lnTo>
                      <a:pt x="74674" y="3482"/>
                    </a:lnTo>
                    <a:lnTo>
                      <a:pt x="67244" y="6015"/>
                    </a:lnTo>
                    <a:lnTo>
                      <a:pt x="59814" y="8865"/>
                    </a:lnTo>
                    <a:lnTo>
                      <a:pt x="52755" y="12348"/>
                    </a:lnTo>
                    <a:lnTo>
                      <a:pt x="46811" y="1583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93" name="Google Shape;4293;p34"/>
              <p:cNvSpPr/>
              <p:nvPr/>
            </p:nvSpPr>
            <p:spPr>
              <a:xfrm>
                <a:off x="4206875" y="4278312"/>
                <a:ext cx="74611" cy="66674"/>
              </a:xfrm>
              <a:custGeom>
                <a:rect b="b" l="l" r="r" t="t"/>
                <a:pathLst>
                  <a:path extrusionOk="0" h="120000" w="120000">
                    <a:moveTo>
                      <a:pt x="100000" y="36996"/>
                    </a:moveTo>
                    <a:lnTo>
                      <a:pt x="105531" y="43636"/>
                    </a:lnTo>
                    <a:lnTo>
                      <a:pt x="108510" y="51225"/>
                    </a:lnTo>
                    <a:lnTo>
                      <a:pt x="110212" y="59288"/>
                    </a:lnTo>
                    <a:lnTo>
                      <a:pt x="110212" y="68300"/>
                    </a:lnTo>
                    <a:lnTo>
                      <a:pt x="109361" y="75415"/>
                    </a:lnTo>
                    <a:lnTo>
                      <a:pt x="107234" y="81106"/>
                    </a:lnTo>
                    <a:lnTo>
                      <a:pt x="103829" y="87272"/>
                    </a:lnTo>
                    <a:lnTo>
                      <a:pt x="100425" y="92015"/>
                    </a:lnTo>
                    <a:lnTo>
                      <a:pt x="95744" y="97707"/>
                    </a:lnTo>
                    <a:lnTo>
                      <a:pt x="91489" y="101976"/>
                    </a:lnTo>
                    <a:lnTo>
                      <a:pt x="86808" y="106719"/>
                    </a:lnTo>
                    <a:lnTo>
                      <a:pt x="82553" y="111936"/>
                    </a:lnTo>
                    <a:lnTo>
                      <a:pt x="81276" y="113359"/>
                    </a:lnTo>
                    <a:lnTo>
                      <a:pt x="80851" y="114782"/>
                    </a:lnTo>
                    <a:lnTo>
                      <a:pt x="81276" y="116679"/>
                    </a:lnTo>
                    <a:lnTo>
                      <a:pt x="82553" y="118102"/>
                    </a:lnTo>
                    <a:lnTo>
                      <a:pt x="83829" y="119525"/>
                    </a:lnTo>
                    <a:lnTo>
                      <a:pt x="85531" y="120000"/>
                    </a:lnTo>
                    <a:lnTo>
                      <a:pt x="87234" y="119525"/>
                    </a:lnTo>
                    <a:lnTo>
                      <a:pt x="88936" y="118102"/>
                    </a:lnTo>
                    <a:lnTo>
                      <a:pt x="98723" y="110988"/>
                    </a:lnTo>
                    <a:lnTo>
                      <a:pt x="106808" y="101976"/>
                    </a:lnTo>
                    <a:lnTo>
                      <a:pt x="113617" y="91067"/>
                    </a:lnTo>
                    <a:lnTo>
                      <a:pt x="118297" y="79683"/>
                    </a:lnTo>
                    <a:lnTo>
                      <a:pt x="120000" y="66877"/>
                    </a:lnTo>
                    <a:lnTo>
                      <a:pt x="118723" y="55019"/>
                    </a:lnTo>
                    <a:lnTo>
                      <a:pt x="114893" y="43636"/>
                    </a:lnTo>
                    <a:lnTo>
                      <a:pt x="106808" y="33201"/>
                    </a:lnTo>
                    <a:lnTo>
                      <a:pt x="100851" y="27984"/>
                    </a:lnTo>
                    <a:lnTo>
                      <a:pt x="94042" y="22766"/>
                    </a:lnTo>
                    <a:lnTo>
                      <a:pt x="85957" y="18498"/>
                    </a:lnTo>
                    <a:lnTo>
                      <a:pt x="77872" y="14703"/>
                    </a:lnTo>
                    <a:lnTo>
                      <a:pt x="69361" y="11383"/>
                    </a:lnTo>
                    <a:lnTo>
                      <a:pt x="60425" y="8537"/>
                    </a:lnTo>
                    <a:lnTo>
                      <a:pt x="51914" y="6166"/>
                    </a:lnTo>
                    <a:lnTo>
                      <a:pt x="42978" y="3794"/>
                    </a:lnTo>
                    <a:lnTo>
                      <a:pt x="34893" y="2371"/>
                    </a:lnTo>
                    <a:lnTo>
                      <a:pt x="26808" y="948"/>
                    </a:lnTo>
                    <a:lnTo>
                      <a:pt x="20000" y="0"/>
                    </a:lnTo>
                    <a:lnTo>
                      <a:pt x="13617" y="0"/>
                    </a:lnTo>
                    <a:lnTo>
                      <a:pt x="8085" y="0"/>
                    </a:lnTo>
                    <a:lnTo>
                      <a:pt x="4255" y="474"/>
                    </a:lnTo>
                    <a:lnTo>
                      <a:pt x="1702" y="1897"/>
                    </a:lnTo>
                    <a:lnTo>
                      <a:pt x="0" y="2845"/>
                    </a:lnTo>
                    <a:lnTo>
                      <a:pt x="5106" y="3794"/>
                    </a:lnTo>
                    <a:lnTo>
                      <a:pt x="10638" y="4268"/>
                    </a:lnTo>
                    <a:lnTo>
                      <a:pt x="16170" y="5691"/>
                    </a:lnTo>
                    <a:lnTo>
                      <a:pt x="22127" y="6640"/>
                    </a:lnTo>
                    <a:lnTo>
                      <a:pt x="28510" y="7588"/>
                    </a:lnTo>
                    <a:lnTo>
                      <a:pt x="34893" y="8537"/>
                    </a:lnTo>
                    <a:lnTo>
                      <a:pt x="41276" y="10434"/>
                    </a:lnTo>
                    <a:lnTo>
                      <a:pt x="48510" y="11857"/>
                    </a:lnTo>
                    <a:lnTo>
                      <a:pt x="54893" y="14229"/>
                    </a:lnTo>
                    <a:lnTo>
                      <a:pt x="62127" y="16600"/>
                    </a:lnTo>
                    <a:lnTo>
                      <a:pt x="68936" y="18972"/>
                    </a:lnTo>
                    <a:lnTo>
                      <a:pt x="75319" y="21818"/>
                    </a:lnTo>
                    <a:lnTo>
                      <a:pt x="81702" y="25138"/>
                    </a:lnTo>
                    <a:lnTo>
                      <a:pt x="88510" y="28458"/>
                    </a:lnTo>
                    <a:lnTo>
                      <a:pt x="94468" y="32727"/>
                    </a:lnTo>
                    <a:lnTo>
                      <a:pt x="100000" y="369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94" name="Google Shape;4294;p34"/>
              <p:cNvSpPr/>
              <p:nvPr/>
            </p:nvSpPr>
            <p:spPr>
              <a:xfrm>
                <a:off x="4057650" y="4314825"/>
                <a:ext cx="30161" cy="61912"/>
              </a:xfrm>
              <a:custGeom>
                <a:rect b="b" l="l" r="r" t="t"/>
                <a:pathLst>
                  <a:path extrusionOk="0" h="120000" w="120000">
                    <a:moveTo>
                      <a:pt x="0" y="65084"/>
                    </a:moveTo>
                    <a:lnTo>
                      <a:pt x="0" y="75254"/>
                    </a:lnTo>
                    <a:lnTo>
                      <a:pt x="5217" y="84406"/>
                    </a:lnTo>
                    <a:lnTo>
                      <a:pt x="13565" y="93559"/>
                    </a:lnTo>
                    <a:lnTo>
                      <a:pt x="25043" y="100677"/>
                    </a:lnTo>
                    <a:lnTo>
                      <a:pt x="40695" y="107288"/>
                    </a:lnTo>
                    <a:lnTo>
                      <a:pt x="57391" y="113389"/>
                    </a:lnTo>
                    <a:lnTo>
                      <a:pt x="77217" y="117457"/>
                    </a:lnTo>
                    <a:lnTo>
                      <a:pt x="96000" y="119491"/>
                    </a:lnTo>
                    <a:lnTo>
                      <a:pt x="102260" y="120000"/>
                    </a:lnTo>
                    <a:lnTo>
                      <a:pt x="108521" y="118983"/>
                    </a:lnTo>
                    <a:lnTo>
                      <a:pt x="113739" y="117457"/>
                    </a:lnTo>
                    <a:lnTo>
                      <a:pt x="115826" y="114915"/>
                    </a:lnTo>
                    <a:lnTo>
                      <a:pt x="115826" y="111864"/>
                    </a:lnTo>
                    <a:lnTo>
                      <a:pt x="114782" y="109322"/>
                    </a:lnTo>
                    <a:lnTo>
                      <a:pt x="111652" y="106779"/>
                    </a:lnTo>
                    <a:lnTo>
                      <a:pt x="105391" y="105762"/>
                    </a:lnTo>
                    <a:lnTo>
                      <a:pt x="85565" y="102203"/>
                    </a:lnTo>
                    <a:lnTo>
                      <a:pt x="66782" y="97627"/>
                    </a:lnTo>
                    <a:lnTo>
                      <a:pt x="52173" y="91016"/>
                    </a:lnTo>
                    <a:lnTo>
                      <a:pt x="41739" y="83898"/>
                    </a:lnTo>
                    <a:lnTo>
                      <a:pt x="34434" y="75254"/>
                    </a:lnTo>
                    <a:lnTo>
                      <a:pt x="30260" y="66101"/>
                    </a:lnTo>
                    <a:lnTo>
                      <a:pt x="30260" y="55932"/>
                    </a:lnTo>
                    <a:lnTo>
                      <a:pt x="36521" y="45254"/>
                    </a:lnTo>
                    <a:lnTo>
                      <a:pt x="44869" y="37627"/>
                    </a:lnTo>
                    <a:lnTo>
                      <a:pt x="58434" y="30508"/>
                    </a:lnTo>
                    <a:lnTo>
                      <a:pt x="73043" y="23389"/>
                    </a:lnTo>
                    <a:lnTo>
                      <a:pt x="88695" y="16779"/>
                    </a:lnTo>
                    <a:lnTo>
                      <a:pt x="102260" y="11694"/>
                    </a:lnTo>
                    <a:lnTo>
                      <a:pt x="113739" y="6101"/>
                    </a:lnTo>
                    <a:lnTo>
                      <a:pt x="120000" y="3050"/>
                    </a:lnTo>
                    <a:lnTo>
                      <a:pt x="120000" y="0"/>
                    </a:lnTo>
                    <a:lnTo>
                      <a:pt x="106434" y="2033"/>
                    </a:lnTo>
                    <a:lnTo>
                      <a:pt x="88695" y="6101"/>
                    </a:lnTo>
                    <a:lnTo>
                      <a:pt x="70956" y="13220"/>
                    </a:lnTo>
                    <a:lnTo>
                      <a:pt x="51130" y="21355"/>
                    </a:lnTo>
                    <a:lnTo>
                      <a:pt x="33391" y="31016"/>
                    </a:lnTo>
                    <a:lnTo>
                      <a:pt x="17739" y="41694"/>
                    </a:lnTo>
                    <a:lnTo>
                      <a:pt x="6260" y="53389"/>
                    </a:lnTo>
                    <a:lnTo>
                      <a:pt x="0" y="6508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95" name="Google Shape;4295;p34"/>
              <p:cNvSpPr/>
              <p:nvPr/>
            </p:nvSpPr>
            <p:spPr>
              <a:xfrm>
                <a:off x="4268787" y="4273550"/>
                <a:ext cx="65086" cy="82550"/>
              </a:xfrm>
              <a:custGeom>
                <a:rect b="b" l="l" r="r" t="t"/>
                <a:pathLst>
                  <a:path extrusionOk="0" h="120000" w="120000">
                    <a:moveTo>
                      <a:pt x="97959" y="44903"/>
                    </a:moveTo>
                    <a:lnTo>
                      <a:pt x="101877" y="48000"/>
                    </a:lnTo>
                    <a:lnTo>
                      <a:pt x="104816" y="51483"/>
                    </a:lnTo>
                    <a:lnTo>
                      <a:pt x="107755" y="55741"/>
                    </a:lnTo>
                    <a:lnTo>
                      <a:pt x="109224" y="59612"/>
                    </a:lnTo>
                    <a:lnTo>
                      <a:pt x="110693" y="63483"/>
                    </a:lnTo>
                    <a:lnTo>
                      <a:pt x="109714" y="68129"/>
                    </a:lnTo>
                    <a:lnTo>
                      <a:pt x="108734" y="72387"/>
                    </a:lnTo>
                    <a:lnTo>
                      <a:pt x="105795" y="76645"/>
                    </a:lnTo>
                    <a:lnTo>
                      <a:pt x="101877" y="80903"/>
                    </a:lnTo>
                    <a:lnTo>
                      <a:pt x="97469" y="84774"/>
                    </a:lnTo>
                    <a:lnTo>
                      <a:pt x="92081" y="88645"/>
                    </a:lnTo>
                    <a:lnTo>
                      <a:pt x="86693" y="92129"/>
                    </a:lnTo>
                    <a:lnTo>
                      <a:pt x="81306" y="95225"/>
                    </a:lnTo>
                    <a:lnTo>
                      <a:pt x="75428" y="98709"/>
                    </a:lnTo>
                    <a:lnTo>
                      <a:pt x="69551" y="102193"/>
                    </a:lnTo>
                    <a:lnTo>
                      <a:pt x="64653" y="106451"/>
                    </a:lnTo>
                    <a:lnTo>
                      <a:pt x="62693" y="107612"/>
                    </a:lnTo>
                    <a:lnTo>
                      <a:pt x="61714" y="109548"/>
                    </a:lnTo>
                    <a:lnTo>
                      <a:pt x="60734" y="111096"/>
                    </a:lnTo>
                    <a:lnTo>
                      <a:pt x="59265" y="113032"/>
                    </a:lnTo>
                    <a:lnTo>
                      <a:pt x="58775" y="114580"/>
                    </a:lnTo>
                    <a:lnTo>
                      <a:pt x="58775" y="116516"/>
                    </a:lnTo>
                    <a:lnTo>
                      <a:pt x="59755" y="118451"/>
                    </a:lnTo>
                    <a:lnTo>
                      <a:pt x="61714" y="119612"/>
                    </a:lnTo>
                    <a:lnTo>
                      <a:pt x="64163" y="120000"/>
                    </a:lnTo>
                    <a:lnTo>
                      <a:pt x="66122" y="120000"/>
                    </a:lnTo>
                    <a:lnTo>
                      <a:pt x="68081" y="119612"/>
                    </a:lnTo>
                    <a:lnTo>
                      <a:pt x="69551" y="118451"/>
                    </a:lnTo>
                    <a:lnTo>
                      <a:pt x="75428" y="113032"/>
                    </a:lnTo>
                    <a:lnTo>
                      <a:pt x="81795" y="108387"/>
                    </a:lnTo>
                    <a:lnTo>
                      <a:pt x="88163" y="104129"/>
                    </a:lnTo>
                    <a:lnTo>
                      <a:pt x="95020" y="99483"/>
                    </a:lnTo>
                    <a:lnTo>
                      <a:pt x="101387" y="95225"/>
                    </a:lnTo>
                    <a:lnTo>
                      <a:pt x="107755" y="90193"/>
                    </a:lnTo>
                    <a:lnTo>
                      <a:pt x="112653" y="84774"/>
                    </a:lnTo>
                    <a:lnTo>
                      <a:pt x="116571" y="78967"/>
                    </a:lnTo>
                    <a:lnTo>
                      <a:pt x="119510" y="72000"/>
                    </a:lnTo>
                    <a:lnTo>
                      <a:pt x="120000" y="65419"/>
                    </a:lnTo>
                    <a:lnTo>
                      <a:pt x="119020" y="58838"/>
                    </a:lnTo>
                    <a:lnTo>
                      <a:pt x="116081" y="51870"/>
                    </a:lnTo>
                    <a:lnTo>
                      <a:pt x="111673" y="46064"/>
                    </a:lnTo>
                    <a:lnTo>
                      <a:pt x="106285" y="40645"/>
                    </a:lnTo>
                    <a:lnTo>
                      <a:pt x="99428" y="36000"/>
                    </a:lnTo>
                    <a:lnTo>
                      <a:pt x="92081" y="32129"/>
                    </a:lnTo>
                    <a:lnTo>
                      <a:pt x="86204" y="29419"/>
                    </a:lnTo>
                    <a:lnTo>
                      <a:pt x="79836" y="26709"/>
                    </a:lnTo>
                    <a:lnTo>
                      <a:pt x="73959" y="23612"/>
                    </a:lnTo>
                    <a:lnTo>
                      <a:pt x="66612" y="20903"/>
                    </a:lnTo>
                    <a:lnTo>
                      <a:pt x="59755" y="17806"/>
                    </a:lnTo>
                    <a:lnTo>
                      <a:pt x="52408" y="15096"/>
                    </a:lnTo>
                    <a:lnTo>
                      <a:pt x="45551" y="12000"/>
                    </a:lnTo>
                    <a:lnTo>
                      <a:pt x="38693" y="9290"/>
                    </a:lnTo>
                    <a:lnTo>
                      <a:pt x="32326" y="6967"/>
                    </a:lnTo>
                    <a:lnTo>
                      <a:pt x="25959" y="5032"/>
                    </a:lnTo>
                    <a:lnTo>
                      <a:pt x="19591" y="3096"/>
                    </a:lnTo>
                    <a:lnTo>
                      <a:pt x="14693" y="1935"/>
                    </a:lnTo>
                    <a:lnTo>
                      <a:pt x="9795" y="387"/>
                    </a:lnTo>
                    <a:lnTo>
                      <a:pt x="5877" y="0"/>
                    </a:lnTo>
                    <a:lnTo>
                      <a:pt x="2448" y="0"/>
                    </a:lnTo>
                    <a:lnTo>
                      <a:pt x="0" y="774"/>
                    </a:lnTo>
                    <a:lnTo>
                      <a:pt x="5387" y="3096"/>
                    </a:lnTo>
                    <a:lnTo>
                      <a:pt x="11265" y="5419"/>
                    </a:lnTo>
                    <a:lnTo>
                      <a:pt x="17632" y="7741"/>
                    </a:lnTo>
                    <a:lnTo>
                      <a:pt x="23020" y="9677"/>
                    </a:lnTo>
                    <a:lnTo>
                      <a:pt x="29387" y="12000"/>
                    </a:lnTo>
                    <a:lnTo>
                      <a:pt x="35755" y="14322"/>
                    </a:lnTo>
                    <a:lnTo>
                      <a:pt x="42122" y="17032"/>
                    </a:lnTo>
                    <a:lnTo>
                      <a:pt x="48489" y="19741"/>
                    </a:lnTo>
                    <a:lnTo>
                      <a:pt x="55346" y="22064"/>
                    </a:lnTo>
                    <a:lnTo>
                      <a:pt x="61714" y="24774"/>
                    </a:lnTo>
                    <a:lnTo>
                      <a:pt x="68081" y="27483"/>
                    </a:lnTo>
                    <a:lnTo>
                      <a:pt x="74448" y="30580"/>
                    </a:lnTo>
                    <a:lnTo>
                      <a:pt x="80816" y="34064"/>
                    </a:lnTo>
                    <a:lnTo>
                      <a:pt x="86204" y="37161"/>
                    </a:lnTo>
                    <a:lnTo>
                      <a:pt x="92081" y="41032"/>
                    </a:lnTo>
                    <a:lnTo>
                      <a:pt x="97959" y="4490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pic>
          <p:nvPicPr>
            <p:cNvPr id="4296" name="Google Shape;4296;p34"/>
            <p:cNvPicPr preferRelativeResize="0"/>
            <p:nvPr/>
          </p:nvPicPr>
          <p:blipFill rotWithShape="1">
            <a:blip r:embed="rId8">
              <a:alphaModFix/>
            </a:blip>
            <a:srcRect b="0" l="0" r="0" t="0"/>
            <a:stretch/>
          </p:blipFill>
          <p:spPr>
            <a:xfrm>
              <a:off x="5810250" y="3184525"/>
              <a:ext cx="328611" cy="274636"/>
            </a:xfrm>
            <a:prstGeom prst="rect">
              <a:avLst/>
            </a:prstGeom>
            <a:noFill/>
            <a:ln>
              <a:noFill/>
            </a:ln>
          </p:spPr>
        </p:pic>
        <p:cxnSp>
          <p:nvCxnSpPr>
            <p:cNvPr id="4297" name="Google Shape;4297;p34"/>
            <p:cNvCxnSpPr/>
            <p:nvPr/>
          </p:nvCxnSpPr>
          <p:spPr>
            <a:xfrm>
              <a:off x="6429375" y="2517775"/>
              <a:ext cx="509586" cy="3174"/>
            </a:xfrm>
            <a:prstGeom prst="straightConnector1">
              <a:avLst/>
            </a:prstGeom>
            <a:noFill/>
            <a:ln cap="flat" cmpd="sng" w="9525">
              <a:solidFill>
                <a:schemeClr val="dk1"/>
              </a:solidFill>
              <a:prstDash val="solid"/>
              <a:miter lim="8000"/>
              <a:headEnd len="sm" w="sm" type="none"/>
              <a:tailEnd len="sm" w="sm" type="none"/>
            </a:ln>
          </p:spPr>
        </p:cxnSp>
        <p:cxnSp>
          <p:nvCxnSpPr>
            <p:cNvPr id="4298" name="Google Shape;4298;p34"/>
            <p:cNvCxnSpPr/>
            <p:nvPr/>
          </p:nvCxnSpPr>
          <p:spPr>
            <a:xfrm>
              <a:off x="5995987" y="2346325"/>
              <a:ext cx="152399" cy="82550"/>
            </a:xfrm>
            <a:prstGeom prst="straightConnector1">
              <a:avLst/>
            </a:prstGeom>
            <a:noFill/>
            <a:ln cap="flat" cmpd="sng" w="9525">
              <a:solidFill>
                <a:schemeClr val="dk1"/>
              </a:solidFill>
              <a:prstDash val="solid"/>
              <a:miter lim="8000"/>
              <a:headEnd len="sm" w="sm" type="none"/>
              <a:tailEnd len="sm" w="sm" type="none"/>
            </a:ln>
          </p:spPr>
        </p:cxnSp>
        <p:sp>
          <p:nvSpPr>
            <p:cNvPr id="4299" name="Google Shape;4299;p34"/>
            <p:cNvSpPr/>
            <p:nvPr/>
          </p:nvSpPr>
          <p:spPr>
            <a:xfrm>
              <a:off x="5314950" y="4352925"/>
              <a:ext cx="2979736" cy="1455737"/>
            </a:xfrm>
            <a:custGeom>
              <a:rect b="b" l="l" r="r" t="t"/>
              <a:pathLst>
                <a:path extrusionOk="0" h="120000" w="120000">
                  <a:moveTo>
                    <a:pt x="56835" y="3009"/>
                  </a:moveTo>
                  <a:cubicBezTo>
                    <a:pt x="51401" y="5103"/>
                    <a:pt x="49291" y="12824"/>
                    <a:pt x="44240" y="14263"/>
                  </a:cubicBezTo>
                  <a:cubicBezTo>
                    <a:pt x="39190" y="15703"/>
                    <a:pt x="32669" y="10599"/>
                    <a:pt x="26531" y="11908"/>
                  </a:cubicBezTo>
                  <a:cubicBezTo>
                    <a:pt x="20394" y="13217"/>
                    <a:pt x="11124" y="16488"/>
                    <a:pt x="7160" y="22246"/>
                  </a:cubicBezTo>
                  <a:cubicBezTo>
                    <a:pt x="3260" y="28004"/>
                    <a:pt x="4219" y="38473"/>
                    <a:pt x="3196" y="46194"/>
                  </a:cubicBezTo>
                  <a:cubicBezTo>
                    <a:pt x="2173" y="53914"/>
                    <a:pt x="0" y="62682"/>
                    <a:pt x="895" y="69094"/>
                  </a:cubicBezTo>
                  <a:cubicBezTo>
                    <a:pt x="1854" y="75507"/>
                    <a:pt x="3644" y="79563"/>
                    <a:pt x="8886" y="85059"/>
                  </a:cubicBezTo>
                  <a:cubicBezTo>
                    <a:pt x="14128" y="90556"/>
                    <a:pt x="23782" y="97099"/>
                    <a:pt x="32285" y="102202"/>
                  </a:cubicBezTo>
                  <a:cubicBezTo>
                    <a:pt x="40788" y="107306"/>
                    <a:pt x="50442" y="113326"/>
                    <a:pt x="59648" y="115943"/>
                  </a:cubicBezTo>
                  <a:cubicBezTo>
                    <a:pt x="68854" y="118560"/>
                    <a:pt x="79659" y="119999"/>
                    <a:pt x="87586" y="117906"/>
                  </a:cubicBezTo>
                  <a:cubicBezTo>
                    <a:pt x="95514" y="115812"/>
                    <a:pt x="101907" y="109792"/>
                    <a:pt x="107149" y="103773"/>
                  </a:cubicBezTo>
                  <a:cubicBezTo>
                    <a:pt x="112392" y="97753"/>
                    <a:pt x="117826" y="94220"/>
                    <a:pt x="118913" y="81657"/>
                  </a:cubicBezTo>
                  <a:cubicBezTo>
                    <a:pt x="120000" y="69094"/>
                    <a:pt x="117314" y="40043"/>
                    <a:pt x="113542" y="28658"/>
                  </a:cubicBezTo>
                  <a:cubicBezTo>
                    <a:pt x="109770" y="17273"/>
                    <a:pt x="102226" y="17535"/>
                    <a:pt x="96089" y="13086"/>
                  </a:cubicBezTo>
                  <a:cubicBezTo>
                    <a:pt x="89952" y="8636"/>
                    <a:pt x="83239" y="3402"/>
                    <a:pt x="76718" y="1701"/>
                  </a:cubicBezTo>
                  <a:cubicBezTo>
                    <a:pt x="70197" y="0"/>
                    <a:pt x="62269" y="916"/>
                    <a:pt x="56835" y="3009"/>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300" name="Google Shape;4300;p34"/>
            <p:cNvCxnSpPr/>
            <p:nvPr/>
          </p:nvCxnSpPr>
          <p:spPr>
            <a:xfrm rot="-5400000">
              <a:off x="7551736" y="5089525"/>
              <a:ext cx="523874" cy="139699"/>
            </a:xfrm>
            <a:prstGeom prst="straightConnector1">
              <a:avLst/>
            </a:prstGeom>
            <a:noFill/>
            <a:ln cap="flat" cmpd="sng" w="12700">
              <a:solidFill>
                <a:schemeClr val="dk1"/>
              </a:solidFill>
              <a:prstDash val="solid"/>
              <a:miter lim="8000"/>
              <a:headEnd len="sm" w="sm" type="none"/>
              <a:tailEnd len="sm" w="sm" type="none"/>
            </a:ln>
          </p:spPr>
        </p:cxnSp>
        <p:grpSp>
          <p:nvGrpSpPr>
            <p:cNvPr id="4301" name="Google Shape;4301;p34"/>
            <p:cNvGrpSpPr/>
            <p:nvPr/>
          </p:nvGrpSpPr>
          <p:grpSpPr>
            <a:xfrm>
              <a:off x="7464424" y="5226050"/>
              <a:ext cx="198436" cy="365125"/>
              <a:chOff x="6635750" y="1243012"/>
              <a:chExt cx="238125" cy="487361"/>
            </a:xfrm>
          </p:grpSpPr>
          <p:sp>
            <p:nvSpPr>
              <p:cNvPr id="4302" name="Google Shape;4302;p34"/>
              <p:cNvSpPr/>
              <p:nvPr/>
            </p:nvSpPr>
            <p:spPr>
              <a:xfrm>
                <a:off x="6635750" y="1617662"/>
                <a:ext cx="238124" cy="112711"/>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03" name="Google Shape;4303;p34"/>
              <p:cNvSpPr txBox="1"/>
              <p:nvPr/>
            </p:nvSpPr>
            <p:spPr>
              <a:xfrm>
                <a:off x="6756400" y="1246187"/>
                <a:ext cx="109537" cy="374649"/>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04" name="Google Shape;4304;p34"/>
              <p:cNvSpPr txBox="1"/>
              <p:nvPr/>
            </p:nvSpPr>
            <p:spPr>
              <a:xfrm>
                <a:off x="6637336" y="1352550"/>
                <a:ext cx="150811" cy="374649"/>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05" name="Google Shape;4305;p34"/>
              <p:cNvSpPr/>
              <p:nvPr/>
            </p:nvSpPr>
            <p:spPr>
              <a:xfrm>
                <a:off x="6635750" y="1243012"/>
                <a:ext cx="238124" cy="112711"/>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306" name="Google Shape;4306;p34"/>
              <p:cNvCxnSpPr/>
              <p:nvPr/>
            </p:nvCxnSpPr>
            <p:spPr>
              <a:xfrm>
                <a:off x="6873875" y="1250950"/>
                <a:ext cx="0" cy="366711"/>
              </a:xfrm>
              <a:prstGeom prst="straightConnector1">
                <a:avLst/>
              </a:prstGeom>
              <a:noFill/>
              <a:ln cap="flat" cmpd="sng" w="9525">
                <a:solidFill>
                  <a:schemeClr val="dk1"/>
                </a:solidFill>
                <a:prstDash val="solid"/>
                <a:miter lim="8000"/>
                <a:headEnd len="sm" w="sm" type="none"/>
                <a:tailEnd len="sm" w="sm" type="none"/>
              </a:ln>
            </p:spPr>
          </p:cxnSp>
          <p:cxnSp>
            <p:nvCxnSpPr>
              <p:cNvPr id="4307" name="Google Shape;4307;p34"/>
              <p:cNvCxnSpPr/>
              <p:nvPr/>
            </p:nvCxnSpPr>
            <p:spPr>
              <a:xfrm flipH="1">
                <a:off x="6788150" y="1617662"/>
                <a:ext cx="85724" cy="109537"/>
              </a:xfrm>
              <a:prstGeom prst="straightConnector1">
                <a:avLst/>
              </a:prstGeom>
              <a:noFill/>
              <a:ln cap="flat" cmpd="sng" w="9525">
                <a:solidFill>
                  <a:schemeClr val="dk1"/>
                </a:solidFill>
                <a:prstDash val="solid"/>
                <a:miter lim="8000"/>
                <a:headEnd len="sm" w="sm" type="none"/>
                <a:tailEnd len="sm" w="sm" type="none"/>
              </a:ln>
            </p:spPr>
          </p:cxnSp>
          <p:sp>
            <p:nvSpPr>
              <p:cNvPr id="4308" name="Google Shape;4308;p34"/>
              <p:cNvSpPr txBox="1"/>
              <p:nvPr/>
            </p:nvSpPr>
            <p:spPr>
              <a:xfrm>
                <a:off x="6656386" y="1401762"/>
                <a:ext cx="100011" cy="215899"/>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09" name="Google Shape;4309;p34"/>
              <p:cNvSpPr txBox="1"/>
              <p:nvPr/>
            </p:nvSpPr>
            <p:spPr>
              <a:xfrm>
                <a:off x="6670675" y="1466850"/>
                <a:ext cx="76199" cy="761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cxnSp>
          <p:nvCxnSpPr>
            <p:cNvPr id="4310" name="Google Shape;4310;p34"/>
            <p:cNvCxnSpPr/>
            <p:nvPr/>
          </p:nvCxnSpPr>
          <p:spPr>
            <a:xfrm flipH="1" rot="-5400000">
              <a:off x="7697786" y="5370512"/>
              <a:ext cx="3174" cy="85724"/>
            </a:xfrm>
            <a:prstGeom prst="straightConnector1">
              <a:avLst/>
            </a:prstGeom>
            <a:noFill/>
            <a:ln cap="flat" cmpd="sng" w="12700">
              <a:solidFill>
                <a:schemeClr val="dk1"/>
              </a:solidFill>
              <a:prstDash val="solid"/>
              <a:miter lim="8000"/>
              <a:headEnd len="sm" w="sm" type="none"/>
              <a:tailEnd len="sm" w="sm" type="none"/>
            </a:ln>
          </p:spPr>
        </p:cxnSp>
        <p:cxnSp>
          <p:nvCxnSpPr>
            <p:cNvPr id="4311" name="Google Shape;4311;p34"/>
            <p:cNvCxnSpPr/>
            <p:nvPr/>
          </p:nvCxnSpPr>
          <p:spPr>
            <a:xfrm rot="10800000">
              <a:off x="7883525" y="5046662"/>
              <a:ext cx="0" cy="114300"/>
            </a:xfrm>
            <a:prstGeom prst="straightConnector1">
              <a:avLst/>
            </a:prstGeom>
            <a:noFill/>
            <a:ln cap="flat" cmpd="sng" w="12700">
              <a:solidFill>
                <a:schemeClr val="dk1"/>
              </a:solidFill>
              <a:prstDash val="solid"/>
              <a:miter lim="8000"/>
              <a:headEnd len="sm" w="sm" type="none"/>
              <a:tailEnd len="sm" w="sm" type="none"/>
            </a:ln>
          </p:spPr>
        </p:cxnSp>
        <p:grpSp>
          <p:nvGrpSpPr>
            <p:cNvPr id="4312" name="Google Shape;4312;p34"/>
            <p:cNvGrpSpPr/>
            <p:nvPr/>
          </p:nvGrpSpPr>
          <p:grpSpPr>
            <a:xfrm>
              <a:off x="7462836" y="4756149"/>
              <a:ext cx="501649" cy="234950"/>
              <a:chOff x="5715000" y="347662"/>
              <a:chExt cx="571500" cy="277812"/>
            </a:xfrm>
          </p:grpSpPr>
          <p:sp>
            <p:nvSpPr>
              <p:cNvPr id="4313" name="Google Shape;4313;p34"/>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314" name="Google Shape;4314;p34"/>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315" name="Google Shape;4315;p34"/>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316" name="Google Shape;4316;p34"/>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17" name="Google Shape;4317;p34"/>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318" name="Google Shape;4318;p34"/>
              <p:cNvGrpSpPr/>
              <p:nvPr/>
            </p:nvGrpSpPr>
            <p:grpSpPr>
              <a:xfrm>
                <a:off x="5851524" y="387349"/>
                <a:ext cx="280986" cy="104775"/>
                <a:chOff x="4521200" y="1346200"/>
                <a:chExt cx="222249" cy="155575"/>
              </a:xfrm>
            </p:grpSpPr>
            <p:cxnSp>
              <p:nvCxnSpPr>
                <p:cNvPr id="4319" name="Google Shape;4319;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320" name="Google Shape;4320;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321" name="Google Shape;4321;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322" name="Google Shape;4322;p34"/>
              <p:cNvGrpSpPr/>
              <p:nvPr/>
            </p:nvGrpSpPr>
            <p:grpSpPr>
              <a:xfrm flipH="1" rot="10800000">
                <a:off x="5851524" y="385761"/>
                <a:ext cx="280986" cy="104775"/>
                <a:chOff x="4521200" y="1346200"/>
                <a:chExt cx="222249" cy="155575"/>
              </a:xfrm>
            </p:grpSpPr>
            <p:cxnSp>
              <p:nvCxnSpPr>
                <p:cNvPr id="4323" name="Google Shape;4323;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324" name="Google Shape;4324;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325" name="Google Shape;4325;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4326" name="Google Shape;4326;p34"/>
            <p:cNvGrpSpPr/>
            <p:nvPr/>
          </p:nvGrpSpPr>
          <p:grpSpPr>
            <a:xfrm>
              <a:off x="6646861" y="4479924"/>
              <a:ext cx="501649" cy="234950"/>
              <a:chOff x="5715000" y="347662"/>
              <a:chExt cx="571500" cy="277812"/>
            </a:xfrm>
          </p:grpSpPr>
          <p:sp>
            <p:nvSpPr>
              <p:cNvPr id="4327" name="Google Shape;4327;p34"/>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328" name="Google Shape;4328;p34"/>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329" name="Google Shape;4329;p34"/>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330" name="Google Shape;4330;p34"/>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31" name="Google Shape;4331;p34"/>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332" name="Google Shape;4332;p34"/>
              <p:cNvGrpSpPr/>
              <p:nvPr/>
            </p:nvGrpSpPr>
            <p:grpSpPr>
              <a:xfrm>
                <a:off x="5851524" y="387349"/>
                <a:ext cx="280986" cy="104775"/>
                <a:chOff x="4521200" y="1346200"/>
                <a:chExt cx="222249" cy="155575"/>
              </a:xfrm>
            </p:grpSpPr>
            <p:cxnSp>
              <p:nvCxnSpPr>
                <p:cNvPr id="4333" name="Google Shape;4333;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334" name="Google Shape;4334;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335" name="Google Shape;4335;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336" name="Google Shape;4336;p34"/>
              <p:cNvGrpSpPr/>
              <p:nvPr/>
            </p:nvGrpSpPr>
            <p:grpSpPr>
              <a:xfrm flipH="1" rot="10800000">
                <a:off x="5851524" y="385761"/>
                <a:ext cx="280986" cy="104775"/>
                <a:chOff x="4521200" y="1346200"/>
                <a:chExt cx="222249" cy="155575"/>
              </a:xfrm>
            </p:grpSpPr>
            <p:cxnSp>
              <p:nvCxnSpPr>
                <p:cNvPr id="4337" name="Google Shape;4337;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338" name="Google Shape;4338;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339" name="Google Shape;4339;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4340" name="Google Shape;4340;p34"/>
            <p:cNvGrpSpPr/>
            <p:nvPr/>
          </p:nvGrpSpPr>
          <p:grpSpPr>
            <a:xfrm>
              <a:off x="5981699" y="4784724"/>
              <a:ext cx="501649" cy="234950"/>
              <a:chOff x="5715000" y="347662"/>
              <a:chExt cx="571500" cy="277812"/>
            </a:xfrm>
          </p:grpSpPr>
          <p:sp>
            <p:nvSpPr>
              <p:cNvPr id="4341" name="Google Shape;4341;p34"/>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342" name="Google Shape;4342;p34"/>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343" name="Google Shape;4343;p34"/>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344" name="Google Shape;4344;p34"/>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45" name="Google Shape;4345;p34"/>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346" name="Google Shape;4346;p34"/>
              <p:cNvGrpSpPr/>
              <p:nvPr/>
            </p:nvGrpSpPr>
            <p:grpSpPr>
              <a:xfrm>
                <a:off x="5851524" y="387349"/>
                <a:ext cx="280986" cy="104775"/>
                <a:chOff x="4521200" y="1346200"/>
                <a:chExt cx="222249" cy="155575"/>
              </a:xfrm>
            </p:grpSpPr>
            <p:cxnSp>
              <p:nvCxnSpPr>
                <p:cNvPr id="4347" name="Google Shape;4347;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348" name="Google Shape;4348;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349" name="Google Shape;4349;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350" name="Google Shape;4350;p34"/>
              <p:cNvGrpSpPr/>
              <p:nvPr/>
            </p:nvGrpSpPr>
            <p:grpSpPr>
              <a:xfrm flipH="1" rot="10800000">
                <a:off x="5851524" y="385761"/>
                <a:ext cx="280986" cy="104775"/>
                <a:chOff x="4521200" y="1346200"/>
                <a:chExt cx="222249" cy="155575"/>
              </a:xfrm>
            </p:grpSpPr>
            <p:cxnSp>
              <p:nvCxnSpPr>
                <p:cNvPr id="4351" name="Google Shape;4351;p3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352" name="Google Shape;4352;p3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353" name="Google Shape;4353;p3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cxnSp>
          <p:nvCxnSpPr>
            <p:cNvPr id="4354" name="Google Shape;4354;p34"/>
            <p:cNvCxnSpPr/>
            <p:nvPr/>
          </p:nvCxnSpPr>
          <p:spPr>
            <a:xfrm>
              <a:off x="7096125" y="4691062"/>
              <a:ext cx="358775" cy="120649"/>
            </a:xfrm>
            <a:prstGeom prst="straightConnector1">
              <a:avLst/>
            </a:prstGeom>
            <a:noFill/>
            <a:ln cap="flat" cmpd="sng" w="9525">
              <a:solidFill>
                <a:schemeClr val="dk1"/>
              </a:solidFill>
              <a:prstDash val="solid"/>
              <a:miter lim="8000"/>
              <a:headEnd len="sm" w="sm" type="none"/>
              <a:tailEnd len="sm" w="sm" type="none"/>
            </a:ln>
          </p:spPr>
        </p:cxnSp>
        <p:cxnSp>
          <p:nvCxnSpPr>
            <p:cNvPr id="4355" name="Google Shape;4355;p34"/>
            <p:cNvCxnSpPr/>
            <p:nvPr/>
          </p:nvCxnSpPr>
          <p:spPr>
            <a:xfrm flipH="1" rot="10800000">
              <a:off x="6443662" y="4703761"/>
              <a:ext cx="277811" cy="109537"/>
            </a:xfrm>
            <a:prstGeom prst="straightConnector1">
              <a:avLst/>
            </a:prstGeom>
            <a:noFill/>
            <a:ln cap="flat" cmpd="sng" w="9525">
              <a:solidFill>
                <a:schemeClr val="dk1"/>
              </a:solidFill>
              <a:prstDash val="solid"/>
              <a:miter lim="8000"/>
              <a:headEnd len="sm" w="sm" type="none"/>
              <a:tailEnd len="sm" w="sm" type="none"/>
            </a:ln>
          </p:spPr>
        </p:cxnSp>
        <p:cxnSp>
          <p:nvCxnSpPr>
            <p:cNvPr id="4356" name="Google Shape;4356;p34"/>
            <p:cNvCxnSpPr/>
            <p:nvPr/>
          </p:nvCxnSpPr>
          <p:spPr>
            <a:xfrm>
              <a:off x="6486525" y="4906962"/>
              <a:ext cx="971550" cy="0"/>
            </a:xfrm>
            <a:prstGeom prst="straightConnector1">
              <a:avLst/>
            </a:prstGeom>
            <a:noFill/>
            <a:ln cap="flat" cmpd="sng" w="9525">
              <a:solidFill>
                <a:schemeClr val="dk1"/>
              </a:solidFill>
              <a:prstDash val="solid"/>
              <a:miter lim="8000"/>
              <a:headEnd len="sm" w="sm" type="none"/>
              <a:tailEnd len="sm" w="sm" type="none"/>
            </a:ln>
          </p:spPr>
        </p:cxnSp>
        <p:cxnSp>
          <p:nvCxnSpPr>
            <p:cNvPr id="4357" name="Google Shape;4357;p34"/>
            <p:cNvCxnSpPr/>
            <p:nvPr/>
          </p:nvCxnSpPr>
          <p:spPr>
            <a:xfrm flipH="1">
              <a:off x="5781674" y="4652962"/>
              <a:ext cx="254000" cy="469899"/>
            </a:xfrm>
            <a:prstGeom prst="straightConnector1">
              <a:avLst/>
            </a:prstGeom>
            <a:noFill/>
            <a:ln cap="flat" cmpd="sng" w="9525">
              <a:solidFill>
                <a:schemeClr val="dk1"/>
              </a:solidFill>
              <a:prstDash val="solid"/>
              <a:miter lim="8000"/>
              <a:headEnd len="sm" w="sm" type="none"/>
              <a:tailEnd len="sm" w="sm" type="none"/>
            </a:ln>
          </p:spPr>
        </p:cxnSp>
        <p:cxnSp>
          <p:nvCxnSpPr>
            <p:cNvPr id="4358" name="Google Shape;4358;p34"/>
            <p:cNvCxnSpPr/>
            <p:nvPr/>
          </p:nvCxnSpPr>
          <p:spPr>
            <a:xfrm>
              <a:off x="5807075" y="4703762"/>
              <a:ext cx="196850" cy="0"/>
            </a:xfrm>
            <a:prstGeom prst="straightConnector1">
              <a:avLst/>
            </a:prstGeom>
            <a:noFill/>
            <a:ln cap="flat" cmpd="sng" w="9525">
              <a:solidFill>
                <a:schemeClr val="dk1"/>
              </a:solidFill>
              <a:prstDash val="solid"/>
              <a:miter lim="8000"/>
              <a:headEnd len="sm" w="sm" type="none"/>
              <a:tailEnd len="sm" w="sm" type="none"/>
            </a:ln>
          </p:spPr>
        </p:cxnSp>
        <p:cxnSp>
          <p:nvCxnSpPr>
            <p:cNvPr id="4359" name="Google Shape;4359;p34"/>
            <p:cNvCxnSpPr/>
            <p:nvPr/>
          </p:nvCxnSpPr>
          <p:spPr>
            <a:xfrm>
              <a:off x="5667375" y="5040312"/>
              <a:ext cx="153987" cy="0"/>
            </a:xfrm>
            <a:prstGeom prst="straightConnector1">
              <a:avLst/>
            </a:prstGeom>
            <a:noFill/>
            <a:ln cap="flat" cmpd="sng" w="9525">
              <a:solidFill>
                <a:schemeClr val="dk1"/>
              </a:solidFill>
              <a:prstDash val="solid"/>
              <a:miter lim="8000"/>
              <a:headEnd len="sm" w="sm" type="none"/>
              <a:tailEnd len="sm" w="sm" type="none"/>
            </a:ln>
          </p:spPr>
        </p:cxnSp>
        <p:cxnSp>
          <p:nvCxnSpPr>
            <p:cNvPr id="4360" name="Google Shape;4360;p34"/>
            <p:cNvCxnSpPr/>
            <p:nvPr/>
          </p:nvCxnSpPr>
          <p:spPr>
            <a:xfrm>
              <a:off x="5919787" y="5119687"/>
              <a:ext cx="490537" cy="0"/>
            </a:xfrm>
            <a:prstGeom prst="straightConnector1">
              <a:avLst/>
            </a:prstGeom>
            <a:noFill/>
            <a:ln cap="flat" cmpd="sng" w="9525">
              <a:solidFill>
                <a:schemeClr val="dk1"/>
              </a:solidFill>
              <a:prstDash val="solid"/>
              <a:miter lim="8000"/>
              <a:headEnd len="sm" w="sm" type="none"/>
              <a:tailEnd len="sm" w="sm" type="none"/>
            </a:ln>
          </p:spPr>
        </p:cxnSp>
        <p:cxnSp>
          <p:nvCxnSpPr>
            <p:cNvPr id="4361" name="Google Shape;4361;p34"/>
            <p:cNvCxnSpPr/>
            <p:nvPr/>
          </p:nvCxnSpPr>
          <p:spPr>
            <a:xfrm flipH="1">
              <a:off x="6159500" y="5027612"/>
              <a:ext cx="53974" cy="85724"/>
            </a:xfrm>
            <a:prstGeom prst="straightConnector1">
              <a:avLst/>
            </a:prstGeom>
            <a:noFill/>
            <a:ln cap="flat" cmpd="sng" w="9525">
              <a:solidFill>
                <a:schemeClr val="dk1"/>
              </a:solidFill>
              <a:prstDash val="solid"/>
              <a:miter lim="8000"/>
              <a:headEnd len="sm" w="sm" type="none"/>
              <a:tailEnd len="sm" w="sm" type="none"/>
            </a:ln>
          </p:spPr>
        </p:cxnSp>
        <p:cxnSp>
          <p:nvCxnSpPr>
            <p:cNvPr id="4362" name="Google Shape;4362;p34"/>
            <p:cNvCxnSpPr/>
            <p:nvPr/>
          </p:nvCxnSpPr>
          <p:spPr>
            <a:xfrm>
              <a:off x="5972175" y="5116512"/>
              <a:ext cx="1587" cy="82550"/>
            </a:xfrm>
            <a:prstGeom prst="straightConnector1">
              <a:avLst/>
            </a:prstGeom>
            <a:noFill/>
            <a:ln cap="flat" cmpd="sng" w="9525">
              <a:solidFill>
                <a:schemeClr val="dk1"/>
              </a:solidFill>
              <a:prstDash val="solid"/>
              <a:miter lim="8000"/>
              <a:headEnd len="sm" w="sm" type="none"/>
              <a:tailEnd len="sm" w="sm" type="none"/>
            </a:ln>
          </p:spPr>
        </p:cxnSp>
        <p:cxnSp>
          <p:nvCxnSpPr>
            <p:cNvPr id="4363" name="Google Shape;4363;p34"/>
            <p:cNvCxnSpPr/>
            <p:nvPr/>
          </p:nvCxnSpPr>
          <p:spPr>
            <a:xfrm rot="10800000">
              <a:off x="6369050" y="5124450"/>
              <a:ext cx="0" cy="76199"/>
            </a:xfrm>
            <a:prstGeom prst="straightConnector1">
              <a:avLst/>
            </a:prstGeom>
            <a:noFill/>
            <a:ln cap="flat" cmpd="sng" w="9525">
              <a:solidFill>
                <a:schemeClr val="dk1"/>
              </a:solidFill>
              <a:prstDash val="solid"/>
              <a:miter lim="8000"/>
              <a:headEnd len="sm" w="sm" type="none"/>
              <a:tailEnd len="sm" w="sm" type="none"/>
            </a:ln>
          </p:spPr>
        </p:cxnSp>
        <p:pic>
          <p:nvPicPr>
            <p:cNvPr id="4364" name="Google Shape;4364;p34"/>
            <p:cNvPicPr preferRelativeResize="0"/>
            <p:nvPr/>
          </p:nvPicPr>
          <p:blipFill rotWithShape="1">
            <a:blip r:embed="rId9">
              <a:alphaModFix/>
            </a:blip>
            <a:srcRect b="0" l="0" r="0" t="0"/>
            <a:stretch/>
          </p:blipFill>
          <p:spPr>
            <a:xfrm>
              <a:off x="5424487" y="4922837"/>
              <a:ext cx="342899" cy="285750"/>
            </a:xfrm>
            <a:prstGeom prst="rect">
              <a:avLst/>
            </a:prstGeom>
            <a:noFill/>
            <a:ln>
              <a:noFill/>
            </a:ln>
          </p:spPr>
        </p:pic>
        <p:pic>
          <p:nvPicPr>
            <p:cNvPr id="4365" name="Google Shape;4365;p34"/>
            <p:cNvPicPr preferRelativeResize="0"/>
            <p:nvPr/>
          </p:nvPicPr>
          <p:blipFill rotWithShape="1">
            <a:blip r:embed="rId9">
              <a:alphaModFix/>
            </a:blip>
            <a:srcRect b="0" l="0" r="0" t="0"/>
            <a:stretch/>
          </p:blipFill>
          <p:spPr>
            <a:xfrm>
              <a:off x="5589587" y="4605337"/>
              <a:ext cx="342899" cy="285750"/>
            </a:xfrm>
            <a:prstGeom prst="rect">
              <a:avLst/>
            </a:prstGeom>
            <a:noFill/>
            <a:ln>
              <a:noFill/>
            </a:ln>
          </p:spPr>
        </p:pic>
        <p:pic>
          <p:nvPicPr>
            <p:cNvPr id="4366" name="Google Shape;4366;p34"/>
            <p:cNvPicPr preferRelativeResize="0"/>
            <p:nvPr/>
          </p:nvPicPr>
          <p:blipFill rotWithShape="1">
            <a:blip r:embed="rId9">
              <a:alphaModFix/>
            </a:blip>
            <a:srcRect b="0" l="0" r="0" t="0"/>
            <a:stretch/>
          </p:blipFill>
          <p:spPr>
            <a:xfrm>
              <a:off x="5856287" y="5176837"/>
              <a:ext cx="342899" cy="285750"/>
            </a:xfrm>
            <a:prstGeom prst="rect">
              <a:avLst/>
            </a:prstGeom>
            <a:noFill/>
            <a:ln>
              <a:noFill/>
            </a:ln>
          </p:spPr>
        </p:pic>
        <p:pic>
          <p:nvPicPr>
            <p:cNvPr id="4367" name="Google Shape;4367;p34"/>
            <p:cNvPicPr preferRelativeResize="0"/>
            <p:nvPr/>
          </p:nvPicPr>
          <p:blipFill rotWithShape="1">
            <a:blip r:embed="rId9">
              <a:alphaModFix/>
            </a:blip>
            <a:srcRect b="0" l="0" r="0" t="0"/>
            <a:stretch/>
          </p:blipFill>
          <p:spPr>
            <a:xfrm>
              <a:off x="6196012" y="5180012"/>
              <a:ext cx="342899" cy="285750"/>
            </a:xfrm>
            <a:prstGeom prst="rect">
              <a:avLst/>
            </a:prstGeom>
            <a:noFill/>
            <a:ln>
              <a:noFill/>
            </a:ln>
          </p:spPr>
        </p:pic>
        <p:grpSp>
          <p:nvGrpSpPr>
            <p:cNvPr id="4368" name="Google Shape;4368;p34"/>
            <p:cNvGrpSpPr/>
            <p:nvPr/>
          </p:nvGrpSpPr>
          <p:grpSpPr>
            <a:xfrm>
              <a:off x="7104062" y="5305424"/>
              <a:ext cx="273049" cy="341311"/>
              <a:chOff x="4556125" y="2409825"/>
              <a:chExt cx="463549" cy="507999"/>
            </a:xfrm>
          </p:grpSpPr>
          <p:pic>
            <p:nvPicPr>
              <p:cNvPr id="4369" name="Google Shape;4369;p34"/>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4370" name="Google Shape;4370;p34"/>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4371" name="Google Shape;4371;p34"/>
            <p:cNvGrpSpPr/>
            <p:nvPr/>
          </p:nvGrpSpPr>
          <p:grpSpPr>
            <a:xfrm>
              <a:off x="6653211" y="5356224"/>
              <a:ext cx="349249" cy="322261"/>
              <a:chOff x="4556125" y="2409825"/>
              <a:chExt cx="463549" cy="507999"/>
            </a:xfrm>
          </p:grpSpPr>
          <p:pic>
            <p:nvPicPr>
              <p:cNvPr id="4372" name="Google Shape;4372;p34"/>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4373" name="Google Shape;4373;p34"/>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4374" name="Google Shape;4374;p34"/>
            <p:cNvGrpSpPr/>
            <p:nvPr/>
          </p:nvGrpSpPr>
          <p:grpSpPr>
            <a:xfrm>
              <a:off x="6810375" y="4968875"/>
              <a:ext cx="290511" cy="404812"/>
              <a:chOff x="4057650" y="4268787"/>
              <a:chExt cx="290511" cy="404812"/>
            </a:xfrm>
          </p:grpSpPr>
          <p:pic>
            <p:nvPicPr>
              <p:cNvPr descr="31u_bnrz[1]" id="4375" name="Google Shape;4375;p34"/>
              <p:cNvPicPr preferRelativeResize="0"/>
              <p:nvPr/>
            </p:nvPicPr>
            <p:blipFill rotWithShape="1">
              <a:blip r:embed="rId7">
                <a:alphaModFix/>
              </a:blip>
              <a:srcRect b="0" l="0" r="0" t="0"/>
              <a:stretch/>
            </p:blipFill>
            <p:spPr>
              <a:xfrm>
                <a:off x="4141787" y="4397375"/>
                <a:ext cx="192087" cy="276224"/>
              </a:xfrm>
              <a:prstGeom prst="rect">
                <a:avLst/>
              </a:prstGeom>
              <a:noFill/>
              <a:ln>
                <a:noFill/>
              </a:ln>
            </p:spPr>
          </p:pic>
          <p:sp>
            <p:nvSpPr>
              <p:cNvPr id="4376" name="Google Shape;4376;p34"/>
              <p:cNvSpPr/>
              <p:nvPr/>
            </p:nvSpPr>
            <p:spPr>
              <a:xfrm>
                <a:off x="4135437" y="4289425"/>
                <a:ext cx="52387" cy="61912"/>
              </a:xfrm>
              <a:custGeom>
                <a:rect b="b" l="l" r="r" t="t"/>
                <a:pathLst>
                  <a:path extrusionOk="0" h="120000" w="120000">
                    <a:moveTo>
                      <a:pt x="42211" y="15000"/>
                    </a:moveTo>
                    <a:lnTo>
                      <a:pt x="33165" y="20172"/>
                    </a:lnTo>
                    <a:lnTo>
                      <a:pt x="25326" y="25862"/>
                    </a:lnTo>
                    <a:lnTo>
                      <a:pt x="18090" y="32586"/>
                    </a:lnTo>
                    <a:lnTo>
                      <a:pt x="12060" y="39827"/>
                    </a:lnTo>
                    <a:lnTo>
                      <a:pt x="7236" y="47068"/>
                    </a:lnTo>
                    <a:lnTo>
                      <a:pt x="3618" y="55862"/>
                    </a:lnTo>
                    <a:lnTo>
                      <a:pt x="1206" y="64655"/>
                    </a:lnTo>
                    <a:lnTo>
                      <a:pt x="0" y="73448"/>
                    </a:lnTo>
                    <a:lnTo>
                      <a:pt x="1206" y="85862"/>
                    </a:lnTo>
                    <a:lnTo>
                      <a:pt x="7236" y="96206"/>
                    </a:lnTo>
                    <a:lnTo>
                      <a:pt x="15678" y="105000"/>
                    </a:lnTo>
                    <a:lnTo>
                      <a:pt x="27135" y="111724"/>
                    </a:lnTo>
                    <a:lnTo>
                      <a:pt x="39798" y="116896"/>
                    </a:lnTo>
                    <a:lnTo>
                      <a:pt x="53065" y="118965"/>
                    </a:lnTo>
                    <a:lnTo>
                      <a:pt x="66934" y="120000"/>
                    </a:lnTo>
                    <a:lnTo>
                      <a:pt x="80804" y="117931"/>
                    </a:lnTo>
                    <a:lnTo>
                      <a:pt x="83216" y="117931"/>
                    </a:lnTo>
                    <a:lnTo>
                      <a:pt x="86231" y="116896"/>
                    </a:lnTo>
                    <a:lnTo>
                      <a:pt x="88643" y="114827"/>
                    </a:lnTo>
                    <a:lnTo>
                      <a:pt x="89246" y="112758"/>
                    </a:lnTo>
                    <a:lnTo>
                      <a:pt x="87437" y="109655"/>
                    </a:lnTo>
                    <a:lnTo>
                      <a:pt x="85025" y="107068"/>
                    </a:lnTo>
                    <a:lnTo>
                      <a:pt x="81407" y="105000"/>
                    </a:lnTo>
                    <a:lnTo>
                      <a:pt x="77788" y="103965"/>
                    </a:lnTo>
                    <a:lnTo>
                      <a:pt x="70552" y="101896"/>
                    </a:lnTo>
                    <a:lnTo>
                      <a:pt x="63316" y="100862"/>
                    </a:lnTo>
                    <a:lnTo>
                      <a:pt x="56683" y="99827"/>
                    </a:lnTo>
                    <a:lnTo>
                      <a:pt x="50050" y="98275"/>
                    </a:lnTo>
                    <a:lnTo>
                      <a:pt x="44020" y="96724"/>
                    </a:lnTo>
                    <a:lnTo>
                      <a:pt x="37386" y="94137"/>
                    </a:lnTo>
                    <a:lnTo>
                      <a:pt x="31959" y="91034"/>
                    </a:lnTo>
                    <a:lnTo>
                      <a:pt x="25929" y="86379"/>
                    </a:lnTo>
                    <a:lnTo>
                      <a:pt x="24120" y="66206"/>
                    </a:lnTo>
                    <a:lnTo>
                      <a:pt x="29547" y="49655"/>
                    </a:lnTo>
                    <a:lnTo>
                      <a:pt x="41005" y="36724"/>
                    </a:lnTo>
                    <a:lnTo>
                      <a:pt x="56683" y="25862"/>
                    </a:lnTo>
                    <a:lnTo>
                      <a:pt x="73567" y="17586"/>
                    </a:lnTo>
                    <a:lnTo>
                      <a:pt x="91055" y="10862"/>
                    </a:lnTo>
                    <a:lnTo>
                      <a:pt x="107336" y="6206"/>
                    </a:lnTo>
                    <a:lnTo>
                      <a:pt x="120000" y="2068"/>
                    </a:lnTo>
                    <a:lnTo>
                      <a:pt x="112160" y="517"/>
                    </a:lnTo>
                    <a:lnTo>
                      <a:pt x="103718" y="0"/>
                    </a:lnTo>
                    <a:lnTo>
                      <a:pt x="94070" y="1034"/>
                    </a:lnTo>
                    <a:lnTo>
                      <a:pt x="83216" y="2068"/>
                    </a:lnTo>
                    <a:lnTo>
                      <a:pt x="72964" y="5172"/>
                    </a:lnTo>
                    <a:lnTo>
                      <a:pt x="62110" y="8275"/>
                    </a:lnTo>
                    <a:lnTo>
                      <a:pt x="51859" y="11896"/>
                    </a:lnTo>
                    <a:lnTo>
                      <a:pt x="42211" y="1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77" name="Google Shape;4377;p34"/>
              <p:cNvSpPr/>
              <p:nvPr/>
            </p:nvSpPr>
            <p:spPr>
              <a:xfrm>
                <a:off x="4224337" y="4287837"/>
                <a:ext cx="34924" cy="47625"/>
              </a:xfrm>
              <a:custGeom>
                <a:rect b="b" l="l" r="r" t="t"/>
                <a:pathLst>
                  <a:path extrusionOk="0" h="120000" w="120000">
                    <a:moveTo>
                      <a:pt x="101250" y="39333"/>
                    </a:moveTo>
                    <a:lnTo>
                      <a:pt x="105937" y="51333"/>
                    </a:lnTo>
                    <a:lnTo>
                      <a:pt x="104062" y="62666"/>
                    </a:lnTo>
                    <a:lnTo>
                      <a:pt x="96562" y="72000"/>
                    </a:lnTo>
                    <a:lnTo>
                      <a:pt x="85312" y="80666"/>
                    </a:lnTo>
                    <a:lnTo>
                      <a:pt x="72187" y="88000"/>
                    </a:lnTo>
                    <a:lnTo>
                      <a:pt x="57187" y="96000"/>
                    </a:lnTo>
                    <a:lnTo>
                      <a:pt x="42187" y="102666"/>
                    </a:lnTo>
                    <a:lnTo>
                      <a:pt x="28125" y="109333"/>
                    </a:lnTo>
                    <a:lnTo>
                      <a:pt x="26250" y="112000"/>
                    </a:lnTo>
                    <a:lnTo>
                      <a:pt x="25312" y="113333"/>
                    </a:lnTo>
                    <a:lnTo>
                      <a:pt x="25312" y="116000"/>
                    </a:lnTo>
                    <a:lnTo>
                      <a:pt x="26250" y="118000"/>
                    </a:lnTo>
                    <a:lnTo>
                      <a:pt x="30000" y="119333"/>
                    </a:lnTo>
                    <a:lnTo>
                      <a:pt x="32812" y="120000"/>
                    </a:lnTo>
                    <a:lnTo>
                      <a:pt x="34687" y="120000"/>
                    </a:lnTo>
                    <a:lnTo>
                      <a:pt x="38437" y="119333"/>
                    </a:lnTo>
                    <a:lnTo>
                      <a:pt x="56250" y="112666"/>
                    </a:lnTo>
                    <a:lnTo>
                      <a:pt x="72187" y="105333"/>
                    </a:lnTo>
                    <a:lnTo>
                      <a:pt x="88125" y="96666"/>
                    </a:lnTo>
                    <a:lnTo>
                      <a:pt x="102187" y="86666"/>
                    </a:lnTo>
                    <a:lnTo>
                      <a:pt x="112500" y="76000"/>
                    </a:lnTo>
                    <a:lnTo>
                      <a:pt x="119062" y="63333"/>
                    </a:lnTo>
                    <a:lnTo>
                      <a:pt x="120000" y="50666"/>
                    </a:lnTo>
                    <a:lnTo>
                      <a:pt x="115312" y="36666"/>
                    </a:lnTo>
                    <a:lnTo>
                      <a:pt x="105937" y="26000"/>
                    </a:lnTo>
                    <a:lnTo>
                      <a:pt x="90937" y="16666"/>
                    </a:lnTo>
                    <a:lnTo>
                      <a:pt x="74062" y="10000"/>
                    </a:lnTo>
                    <a:lnTo>
                      <a:pt x="53437" y="4666"/>
                    </a:lnTo>
                    <a:lnTo>
                      <a:pt x="33750" y="1333"/>
                    </a:lnTo>
                    <a:lnTo>
                      <a:pt x="17812" y="0"/>
                    </a:lnTo>
                    <a:lnTo>
                      <a:pt x="5625" y="0"/>
                    </a:lnTo>
                    <a:lnTo>
                      <a:pt x="0" y="2666"/>
                    </a:lnTo>
                    <a:lnTo>
                      <a:pt x="13125" y="6000"/>
                    </a:lnTo>
                    <a:lnTo>
                      <a:pt x="27187" y="9333"/>
                    </a:lnTo>
                    <a:lnTo>
                      <a:pt x="43125" y="12666"/>
                    </a:lnTo>
                    <a:lnTo>
                      <a:pt x="57187" y="15333"/>
                    </a:lnTo>
                    <a:lnTo>
                      <a:pt x="71250" y="19333"/>
                    </a:lnTo>
                    <a:lnTo>
                      <a:pt x="83437" y="24666"/>
                    </a:lnTo>
                    <a:lnTo>
                      <a:pt x="93750" y="30666"/>
                    </a:lnTo>
                    <a:lnTo>
                      <a:pt x="101250" y="3933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78" name="Google Shape;4378;p34"/>
              <p:cNvSpPr/>
              <p:nvPr/>
            </p:nvSpPr>
            <p:spPr>
              <a:xfrm>
                <a:off x="4102100" y="4276725"/>
                <a:ext cx="85724" cy="100011"/>
              </a:xfrm>
              <a:custGeom>
                <a:rect b="b" l="l" r="r" t="t"/>
                <a:pathLst>
                  <a:path extrusionOk="0" h="120000" w="120000">
                    <a:moveTo>
                      <a:pt x="46583" y="15555"/>
                    </a:moveTo>
                    <a:lnTo>
                      <a:pt x="37267" y="22222"/>
                    </a:lnTo>
                    <a:lnTo>
                      <a:pt x="28322" y="28571"/>
                    </a:lnTo>
                    <a:lnTo>
                      <a:pt x="19751" y="36507"/>
                    </a:lnTo>
                    <a:lnTo>
                      <a:pt x="12670" y="44444"/>
                    </a:lnTo>
                    <a:lnTo>
                      <a:pt x="6335" y="52698"/>
                    </a:lnTo>
                    <a:lnTo>
                      <a:pt x="1863" y="61904"/>
                    </a:lnTo>
                    <a:lnTo>
                      <a:pt x="0" y="71746"/>
                    </a:lnTo>
                    <a:lnTo>
                      <a:pt x="372" y="81904"/>
                    </a:lnTo>
                    <a:lnTo>
                      <a:pt x="1118" y="84444"/>
                    </a:lnTo>
                    <a:lnTo>
                      <a:pt x="1863" y="87301"/>
                    </a:lnTo>
                    <a:lnTo>
                      <a:pt x="3354" y="89523"/>
                    </a:lnTo>
                    <a:lnTo>
                      <a:pt x="5217" y="92063"/>
                    </a:lnTo>
                    <a:lnTo>
                      <a:pt x="7080" y="94285"/>
                    </a:lnTo>
                    <a:lnTo>
                      <a:pt x="9689" y="96507"/>
                    </a:lnTo>
                    <a:lnTo>
                      <a:pt x="11925" y="98412"/>
                    </a:lnTo>
                    <a:lnTo>
                      <a:pt x="15279" y="99682"/>
                    </a:lnTo>
                    <a:lnTo>
                      <a:pt x="20869" y="102857"/>
                    </a:lnTo>
                    <a:lnTo>
                      <a:pt x="26459" y="105396"/>
                    </a:lnTo>
                    <a:lnTo>
                      <a:pt x="32049" y="107301"/>
                    </a:lnTo>
                    <a:lnTo>
                      <a:pt x="38385" y="109206"/>
                    </a:lnTo>
                    <a:lnTo>
                      <a:pt x="44347" y="111111"/>
                    </a:lnTo>
                    <a:lnTo>
                      <a:pt x="50683" y="112698"/>
                    </a:lnTo>
                    <a:lnTo>
                      <a:pt x="56645" y="113968"/>
                    </a:lnTo>
                    <a:lnTo>
                      <a:pt x="62608" y="115238"/>
                    </a:lnTo>
                    <a:lnTo>
                      <a:pt x="69316" y="116190"/>
                    </a:lnTo>
                    <a:lnTo>
                      <a:pt x="75279" y="116825"/>
                    </a:lnTo>
                    <a:lnTo>
                      <a:pt x="81987" y="117777"/>
                    </a:lnTo>
                    <a:lnTo>
                      <a:pt x="88695" y="118412"/>
                    </a:lnTo>
                    <a:lnTo>
                      <a:pt x="94658" y="118730"/>
                    </a:lnTo>
                    <a:lnTo>
                      <a:pt x="101366" y="119047"/>
                    </a:lnTo>
                    <a:lnTo>
                      <a:pt x="107701" y="119365"/>
                    </a:lnTo>
                    <a:lnTo>
                      <a:pt x="114037" y="120000"/>
                    </a:lnTo>
                    <a:lnTo>
                      <a:pt x="115900" y="120000"/>
                    </a:lnTo>
                    <a:lnTo>
                      <a:pt x="117763" y="119047"/>
                    </a:lnTo>
                    <a:lnTo>
                      <a:pt x="119254" y="117777"/>
                    </a:lnTo>
                    <a:lnTo>
                      <a:pt x="120000" y="116190"/>
                    </a:lnTo>
                    <a:lnTo>
                      <a:pt x="120000" y="114285"/>
                    </a:lnTo>
                    <a:lnTo>
                      <a:pt x="119254" y="113015"/>
                    </a:lnTo>
                    <a:lnTo>
                      <a:pt x="117391" y="111746"/>
                    </a:lnTo>
                    <a:lnTo>
                      <a:pt x="115155" y="111111"/>
                    </a:lnTo>
                    <a:lnTo>
                      <a:pt x="109565" y="110158"/>
                    </a:lnTo>
                    <a:lnTo>
                      <a:pt x="103975" y="109206"/>
                    </a:lnTo>
                    <a:lnTo>
                      <a:pt x="98012" y="108253"/>
                    </a:lnTo>
                    <a:lnTo>
                      <a:pt x="92049" y="107301"/>
                    </a:lnTo>
                    <a:lnTo>
                      <a:pt x="86459" y="106666"/>
                    </a:lnTo>
                    <a:lnTo>
                      <a:pt x="80496" y="106031"/>
                    </a:lnTo>
                    <a:lnTo>
                      <a:pt x="74534" y="105396"/>
                    </a:lnTo>
                    <a:lnTo>
                      <a:pt x="68944" y="104126"/>
                    </a:lnTo>
                    <a:lnTo>
                      <a:pt x="63354" y="103492"/>
                    </a:lnTo>
                    <a:lnTo>
                      <a:pt x="57391" y="102222"/>
                    </a:lnTo>
                    <a:lnTo>
                      <a:pt x="51801" y="100952"/>
                    </a:lnTo>
                    <a:lnTo>
                      <a:pt x="46211" y="99682"/>
                    </a:lnTo>
                    <a:lnTo>
                      <a:pt x="40993" y="98095"/>
                    </a:lnTo>
                    <a:lnTo>
                      <a:pt x="35031" y="96190"/>
                    </a:lnTo>
                    <a:lnTo>
                      <a:pt x="29813" y="94285"/>
                    </a:lnTo>
                    <a:lnTo>
                      <a:pt x="24596" y="91746"/>
                    </a:lnTo>
                    <a:lnTo>
                      <a:pt x="20496" y="89206"/>
                    </a:lnTo>
                    <a:lnTo>
                      <a:pt x="16770" y="86031"/>
                    </a:lnTo>
                    <a:lnTo>
                      <a:pt x="14161" y="82222"/>
                    </a:lnTo>
                    <a:lnTo>
                      <a:pt x="13043" y="77777"/>
                    </a:lnTo>
                    <a:lnTo>
                      <a:pt x="12670" y="73650"/>
                    </a:lnTo>
                    <a:lnTo>
                      <a:pt x="13043" y="68571"/>
                    </a:lnTo>
                    <a:lnTo>
                      <a:pt x="14161" y="63492"/>
                    </a:lnTo>
                    <a:lnTo>
                      <a:pt x="16024" y="59365"/>
                    </a:lnTo>
                    <a:lnTo>
                      <a:pt x="19006" y="53968"/>
                    </a:lnTo>
                    <a:lnTo>
                      <a:pt x="22360" y="48253"/>
                    </a:lnTo>
                    <a:lnTo>
                      <a:pt x="26459" y="43492"/>
                    </a:lnTo>
                    <a:lnTo>
                      <a:pt x="30931" y="39365"/>
                    </a:lnTo>
                    <a:lnTo>
                      <a:pt x="35031" y="34920"/>
                    </a:lnTo>
                    <a:lnTo>
                      <a:pt x="39875" y="30476"/>
                    </a:lnTo>
                    <a:lnTo>
                      <a:pt x="45838" y="26031"/>
                    </a:lnTo>
                    <a:lnTo>
                      <a:pt x="51428" y="21904"/>
                    </a:lnTo>
                    <a:lnTo>
                      <a:pt x="57018" y="18095"/>
                    </a:lnTo>
                    <a:lnTo>
                      <a:pt x="64472" y="14920"/>
                    </a:lnTo>
                    <a:lnTo>
                      <a:pt x="72670" y="12063"/>
                    </a:lnTo>
                    <a:lnTo>
                      <a:pt x="81242" y="8888"/>
                    </a:lnTo>
                    <a:lnTo>
                      <a:pt x="88695" y="6349"/>
                    </a:lnTo>
                    <a:lnTo>
                      <a:pt x="94658" y="4126"/>
                    </a:lnTo>
                    <a:lnTo>
                      <a:pt x="98385" y="2222"/>
                    </a:lnTo>
                    <a:lnTo>
                      <a:pt x="99875" y="634"/>
                    </a:lnTo>
                    <a:lnTo>
                      <a:pt x="95403" y="0"/>
                    </a:lnTo>
                    <a:lnTo>
                      <a:pt x="89440" y="317"/>
                    </a:lnTo>
                    <a:lnTo>
                      <a:pt x="82360" y="1269"/>
                    </a:lnTo>
                    <a:lnTo>
                      <a:pt x="74906" y="3174"/>
                    </a:lnTo>
                    <a:lnTo>
                      <a:pt x="67080" y="5714"/>
                    </a:lnTo>
                    <a:lnTo>
                      <a:pt x="59627" y="8571"/>
                    </a:lnTo>
                    <a:lnTo>
                      <a:pt x="52546" y="12063"/>
                    </a:lnTo>
                    <a:lnTo>
                      <a:pt x="46583" y="1555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79" name="Google Shape;4379;p34"/>
              <p:cNvSpPr/>
              <p:nvPr/>
            </p:nvSpPr>
            <p:spPr>
              <a:xfrm>
                <a:off x="4222750" y="4273550"/>
                <a:ext cx="74611" cy="66674"/>
              </a:xfrm>
              <a:custGeom>
                <a:rect b="b" l="l" r="r" t="t"/>
                <a:pathLst>
                  <a:path extrusionOk="0" h="120000" w="120000">
                    <a:moveTo>
                      <a:pt x="99646" y="36666"/>
                    </a:moveTo>
                    <a:lnTo>
                      <a:pt x="105159" y="43333"/>
                    </a:lnTo>
                    <a:lnTo>
                      <a:pt x="108551" y="50952"/>
                    </a:lnTo>
                    <a:lnTo>
                      <a:pt x="109823" y="59047"/>
                    </a:lnTo>
                    <a:lnTo>
                      <a:pt x="109823" y="67619"/>
                    </a:lnTo>
                    <a:lnTo>
                      <a:pt x="108975" y="74761"/>
                    </a:lnTo>
                    <a:lnTo>
                      <a:pt x="106855" y="80952"/>
                    </a:lnTo>
                    <a:lnTo>
                      <a:pt x="103462" y="87142"/>
                    </a:lnTo>
                    <a:lnTo>
                      <a:pt x="100070" y="91904"/>
                    </a:lnTo>
                    <a:lnTo>
                      <a:pt x="95406" y="97142"/>
                    </a:lnTo>
                    <a:lnTo>
                      <a:pt x="91166" y="101904"/>
                    </a:lnTo>
                    <a:lnTo>
                      <a:pt x="86501" y="106666"/>
                    </a:lnTo>
                    <a:lnTo>
                      <a:pt x="82261" y="111428"/>
                    </a:lnTo>
                    <a:lnTo>
                      <a:pt x="80989" y="113333"/>
                    </a:lnTo>
                    <a:lnTo>
                      <a:pt x="80989" y="114761"/>
                    </a:lnTo>
                    <a:lnTo>
                      <a:pt x="80989" y="116666"/>
                    </a:lnTo>
                    <a:lnTo>
                      <a:pt x="82261" y="118095"/>
                    </a:lnTo>
                    <a:lnTo>
                      <a:pt x="83533" y="119047"/>
                    </a:lnTo>
                    <a:lnTo>
                      <a:pt x="85653" y="120000"/>
                    </a:lnTo>
                    <a:lnTo>
                      <a:pt x="86925" y="119047"/>
                    </a:lnTo>
                    <a:lnTo>
                      <a:pt x="88621" y="118095"/>
                    </a:lnTo>
                    <a:lnTo>
                      <a:pt x="98374" y="110952"/>
                    </a:lnTo>
                    <a:lnTo>
                      <a:pt x="106855" y="101904"/>
                    </a:lnTo>
                    <a:lnTo>
                      <a:pt x="113639" y="91428"/>
                    </a:lnTo>
                    <a:lnTo>
                      <a:pt x="117879" y="79523"/>
                    </a:lnTo>
                    <a:lnTo>
                      <a:pt x="120000" y="67142"/>
                    </a:lnTo>
                    <a:lnTo>
                      <a:pt x="118727" y="54761"/>
                    </a:lnTo>
                    <a:lnTo>
                      <a:pt x="114911" y="43333"/>
                    </a:lnTo>
                    <a:lnTo>
                      <a:pt x="106855" y="32857"/>
                    </a:lnTo>
                    <a:lnTo>
                      <a:pt x="100918" y="27142"/>
                    </a:lnTo>
                    <a:lnTo>
                      <a:pt x="94134" y="22857"/>
                    </a:lnTo>
                    <a:lnTo>
                      <a:pt x="86501" y="18571"/>
                    </a:lnTo>
                    <a:lnTo>
                      <a:pt x="78021" y="14761"/>
                    </a:lnTo>
                    <a:lnTo>
                      <a:pt x="69540" y="10952"/>
                    </a:lnTo>
                    <a:lnTo>
                      <a:pt x="61060" y="8095"/>
                    </a:lnTo>
                    <a:lnTo>
                      <a:pt x="52155" y="6190"/>
                    </a:lnTo>
                    <a:lnTo>
                      <a:pt x="43674" y="3809"/>
                    </a:lnTo>
                    <a:lnTo>
                      <a:pt x="35194" y="2380"/>
                    </a:lnTo>
                    <a:lnTo>
                      <a:pt x="27985" y="952"/>
                    </a:lnTo>
                    <a:lnTo>
                      <a:pt x="20353" y="0"/>
                    </a:lnTo>
                    <a:lnTo>
                      <a:pt x="14416" y="0"/>
                    </a:lnTo>
                    <a:lnTo>
                      <a:pt x="8904" y="0"/>
                    </a:lnTo>
                    <a:lnTo>
                      <a:pt x="4664" y="0"/>
                    </a:lnTo>
                    <a:lnTo>
                      <a:pt x="1696" y="952"/>
                    </a:lnTo>
                    <a:lnTo>
                      <a:pt x="0" y="2380"/>
                    </a:lnTo>
                    <a:lnTo>
                      <a:pt x="5088" y="3333"/>
                    </a:lnTo>
                    <a:lnTo>
                      <a:pt x="10176" y="3809"/>
                    </a:lnTo>
                    <a:lnTo>
                      <a:pt x="16113" y="4761"/>
                    </a:lnTo>
                    <a:lnTo>
                      <a:pt x="22049" y="6190"/>
                    </a:lnTo>
                    <a:lnTo>
                      <a:pt x="27985" y="7619"/>
                    </a:lnTo>
                    <a:lnTo>
                      <a:pt x="34770" y="8571"/>
                    </a:lnTo>
                    <a:lnTo>
                      <a:pt x="41554" y="10476"/>
                    </a:lnTo>
                    <a:lnTo>
                      <a:pt x="48339" y="11904"/>
                    </a:lnTo>
                    <a:lnTo>
                      <a:pt x="54699" y="14285"/>
                    </a:lnTo>
                    <a:lnTo>
                      <a:pt x="61908" y="16190"/>
                    </a:lnTo>
                    <a:lnTo>
                      <a:pt x="68692" y="18571"/>
                    </a:lnTo>
                    <a:lnTo>
                      <a:pt x="75053" y="21428"/>
                    </a:lnTo>
                    <a:lnTo>
                      <a:pt x="81837" y="24761"/>
                    </a:lnTo>
                    <a:lnTo>
                      <a:pt x="88197" y="28571"/>
                    </a:lnTo>
                    <a:lnTo>
                      <a:pt x="94134" y="32380"/>
                    </a:lnTo>
                    <a:lnTo>
                      <a:pt x="99646" y="3666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80" name="Google Shape;4380;p34"/>
              <p:cNvSpPr/>
              <p:nvPr/>
            </p:nvSpPr>
            <p:spPr>
              <a:xfrm>
                <a:off x="4070350" y="4305300"/>
                <a:ext cx="30161" cy="61912"/>
              </a:xfrm>
              <a:custGeom>
                <a:rect b="b" l="l" r="r" t="t"/>
                <a:pathLst>
                  <a:path extrusionOk="0" h="120000" w="120000">
                    <a:moveTo>
                      <a:pt x="0" y="65546"/>
                    </a:moveTo>
                    <a:lnTo>
                      <a:pt x="0" y="75126"/>
                    </a:lnTo>
                    <a:lnTo>
                      <a:pt x="4210" y="84705"/>
                    </a:lnTo>
                    <a:lnTo>
                      <a:pt x="12631" y="93277"/>
                    </a:lnTo>
                    <a:lnTo>
                      <a:pt x="25263" y="100840"/>
                    </a:lnTo>
                    <a:lnTo>
                      <a:pt x="40000" y="107394"/>
                    </a:lnTo>
                    <a:lnTo>
                      <a:pt x="57894" y="112941"/>
                    </a:lnTo>
                    <a:lnTo>
                      <a:pt x="76842" y="116974"/>
                    </a:lnTo>
                    <a:lnTo>
                      <a:pt x="96842" y="119495"/>
                    </a:lnTo>
                    <a:lnTo>
                      <a:pt x="103157" y="120000"/>
                    </a:lnTo>
                    <a:lnTo>
                      <a:pt x="109473" y="118487"/>
                    </a:lnTo>
                    <a:lnTo>
                      <a:pt x="114736" y="116974"/>
                    </a:lnTo>
                    <a:lnTo>
                      <a:pt x="116842" y="114453"/>
                    </a:lnTo>
                    <a:lnTo>
                      <a:pt x="116842" y="111932"/>
                    </a:lnTo>
                    <a:lnTo>
                      <a:pt x="115789" y="108907"/>
                    </a:lnTo>
                    <a:lnTo>
                      <a:pt x="111578" y="106386"/>
                    </a:lnTo>
                    <a:lnTo>
                      <a:pt x="105263" y="105378"/>
                    </a:lnTo>
                    <a:lnTo>
                      <a:pt x="86315" y="101848"/>
                    </a:lnTo>
                    <a:lnTo>
                      <a:pt x="67368" y="97310"/>
                    </a:lnTo>
                    <a:lnTo>
                      <a:pt x="52631" y="90756"/>
                    </a:lnTo>
                    <a:lnTo>
                      <a:pt x="41052" y="84201"/>
                    </a:lnTo>
                    <a:lnTo>
                      <a:pt x="33684" y="75126"/>
                    </a:lnTo>
                    <a:lnTo>
                      <a:pt x="30526" y="66050"/>
                    </a:lnTo>
                    <a:lnTo>
                      <a:pt x="30526" y="55966"/>
                    </a:lnTo>
                    <a:lnTo>
                      <a:pt x="36842" y="45882"/>
                    </a:lnTo>
                    <a:lnTo>
                      <a:pt x="44210" y="38319"/>
                    </a:lnTo>
                    <a:lnTo>
                      <a:pt x="53684" y="31260"/>
                    </a:lnTo>
                    <a:lnTo>
                      <a:pt x="65263" y="24705"/>
                    </a:lnTo>
                    <a:lnTo>
                      <a:pt x="76842" y="19159"/>
                    </a:lnTo>
                    <a:lnTo>
                      <a:pt x="88421" y="14117"/>
                    </a:lnTo>
                    <a:lnTo>
                      <a:pt x="101052" y="9075"/>
                    </a:lnTo>
                    <a:lnTo>
                      <a:pt x="111578" y="4537"/>
                    </a:lnTo>
                    <a:lnTo>
                      <a:pt x="119999" y="504"/>
                    </a:lnTo>
                    <a:lnTo>
                      <a:pt x="111578" y="0"/>
                    </a:lnTo>
                    <a:lnTo>
                      <a:pt x="97894" y="3025"/>
                    </a:lnTo>
                    <a:lnTo>
                      <a:pt x="80000" y="9075"/>
                    </a:lnTo>
                    <a:lnTo>
                      <a:pt x="58947" y="18151"/>
                    </a:lnTo>
                    <a:lnTo>
                      <a:pt x="38947" y="28739"/>
                    </a:lnTo>
                    <a:lnTo>
                      <a:pt x="21052" y="40336"/>
                    </a:lnTo>
                    <a:lnTo>
                      <a:pt x="7368" y="53445"/>
                    </a:lnTo>
                    <a:lnTo>
                      <a:pt x="0" y="6554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81" name="Google Shape;4381;p34"/>
              <p:cNvSpPr/>
              <p:nvPr/>
            </p:nvSpPr>
            <p:spPr>
              <a:xfrm>
                <a:off x="4283075" y="4268787"/>
                <a:ext cx="65086" cy="82550"/>
              </a:xfrm>
              <a:custGeom>
                <a:rect b="b" l="l" r="r" t="t"/>
                <a:pathLst>
                  <a:path extrusionOk="0" h="120000" w="120000">
                    <a:moveTo>
                      <a:pt x="97073" y="44903"/>
                    </a:moveTo>
                    <a:lnTo>
                      <a:pt x="100975" y="48000"/>
                    </a:lnTo>
                    <a:lnTo>
                      <a:pt x="104390" y="51483"/>
                    </a:lnTo>
                    <a:lnTo>
                      <a:pt x="106829" y="55354"/>
                    </a:lnTo>
                    <a:lnTo>
                      <a:pt x="108780" y="59612"/>
                    </a:lnTo>
                    <a:lnTo>
                      <a:pt x="109756" y="63483"/>
                    </a:lnTo>
                    <a:lnTo>
                      <a:pt x="109756" y="68129"/>
                    </a:lnTo>
                    <a:lnTo>
                      <a:pt x="107804" y="72387"/>
                    </a:lnTo>
                    <a:lnTo>
                      <a:pt x="105365" y="76258"/>
                    </a:lnTo>
                    <a:lnTo>
                      <a:pt x="101463" y="80903"/>
                    </a:lnTo>
                    <a:lnTo>
                      <a:pt x="97073" y="84774"/>
                    </a:lnTo>
                    <a:lnTo>
                      <a:pt x="91707" y="88258"/>
                    </a:lnTo>
                    <a:lnTo>
                      <a:pt x="86341" y="92129"/>
                    </a:lnTo>
                    <a:lnTo>
                      <a:pt x="80975" y="95225"/>
                    </a:lnTo>
                    <a:lnTo>
                      <a:pt x="75121" y="98709"/>
                    </a:lnTo>
                    <a:lnTo>
                      <a:pt x="69756" y="102193"/>
                    </a:lnTo>
                    <a:lnTo>
                      <a:pt x="64390" y="106064"/>
                    </a:lnTo>
                    <a:lnTo>
                      <a:pt x="62926" y="107612"/>
                    </a:lnTo>
                    <a:lnTo>
                      <a:pt x="61463" y="109161"/>
                    </a:lnTo>
                    <a:lnTo>
                      <a:pt x="60487" y="111096"/>
                    </a:lnTo>
                    <a:lnTo>
                      <a:pt x="59024" y="113032"/>
                    </a:lnTo>
                    <a:lnTo>
                      <a:pt x="58536" y="114580"/>
                    </a:lnTo>
                    <a:lnTo>
                      <a:pt x="58536" y="116516"/>
                    </a:lnTo>
                    <a:lnTo>
                      <a:pt x="59024" y="118064"/>
                    </a:lnTo>
                    <a:lnTo>
                      <a:pt x="60975" y="119612"/>
                    </a:lnTo>
                    <a:lnTo>
                      <a:pt x="63414" y="120000"/>
                    </a:lnTo>
                    <a:lnTo>
                      <a:pt x="65365" y="120000"/>
                    </a:lnTo>
                    <a:lnTo>
                      <a:pt x="67804" y="119612"/>
                    </a:lnTo>
                    <a:lnTo>
                      <a:pt x="69756" y="118064"/>
                    </a:lnTo>
                    <a:lnTo>
                      <a:pt x="75121" y="113419"/>
                    </a:lnTo>
                    <a:lnTo>
                      <a:pt x="81463" y="108387"/>
                    </a:lnTo>
                    <a:lnTo>
                      <a:pt x="87804" y="104129"/>
                    </a:lnTo>
                    <a:lnTo>
                      <a:pt x="94634" y="99483"/>
                    </a:lnTo>
                    <a:lnTo>
                      <a:pt x="100975" y="95225"/>
                    </a:lnTo>
                    <a:lnTo>
                      <a:pt x="106829" y="90193"/>
                    </a:lnTo>
                    <a:lnTo>
                      <a:pt x="112682" y="84774"/>
                    </a:lnTo>
                    <a:lnTo>
                      <a:pt x="116585" y="78967"/>
                    </a:lnTo>
                    <a:lnTo>
                      <a:pt x="119512" y="72387"/>
                    </a:lnTo>
                    <a:lnTo>
                      <a:pt x="120000" y="65806"/>
                    </a:lnTo>
                    <a:lnTo>
                      <a:pt x="118048" y="59225"/>
                    </a:lnTo>
                    <a:lnTo>
                      <a:pt x="115121" y="52645"/>
                    </a:lnTo>
                    <a:lnTo>
                      <a:pt x="110731" y="46451"/>
                    </a:lnTo>
                    <a:lnTo>
                      <a:pt x="104878" y="41419"/>
                    </a:lnTo>
                    <a:lnTo>
                      <a:pt x="98048" y="36387"/>
                    </a:lnTo>
                    <a:lnTo>
                      <a:pt x="91219" y="31741"/>
                    </a:lnTo>
                    <a:lnTo>
                      <a:pt x="86341" y="28645"/>
                    </a:lnTo>
                    <a:lnTo>
                      <a:pt x="80487" y="26322"/>
                    </a:lnTo>
                    <a:lnTo>
                      <a:pt x="74146" y="23225"/>
                    </a:lnTo>
                    <a:lnTo>
                      <a:pt x="67804" y="19741"/>
                    </a:lnTo>
                    <a:lnTo>
                      <a:pt x="61463" y="16645"/>
                    </a:lnTo>
                    <a:lnTo>
                      <a:pt x="54634" y="13548"/>
                    </a:lnTo>
                    <a:lnTo>
                      <a:pt x="47804" y="10838"/>
                    </a:lnTo>
                    <a:lnTo>
                      <a:pt x="41463" y="8516"/>
                    </a:lnTo>
                    <a:lnTo>
                      <a:pt x="35121" y="6193"/>
                    </a:lnTo>
                    <a:lnTo>
                      <a:pt x="28780" y="3870"/>
                    </a:lnTo>
                    <a:lnTo>
                      <a:pt x="22439" y="2709"/>
                    </a:lnTo>
                    <a:lnTo>
                      <a:pt x="17073" y="1161"/>
                    </a:lnTo>
                    <a:lnTo>
                      <a:pt x="11707" y="387"/>
                    </a:lnTo>
                    <a:lnTo>
                      <a:pt x="7317" y="0"/>
                    </a:lnTo>
                    <a:lnTo>
                      <a:pt x="3414" y="387"/>
                    </a:lnTo>
                    <a:lnTo>
                      <a:pt x="0" y="1161"/>
                    </a:lnTo>
                    <a:lnTo>
                      <a:pt x="3902" y="2322"/>
                    </a:lnTo>
                    <a:lnTo>
                      <a:pt x="8292" y="3483"/>
                    </a:lnTo>
                    <a:lnTo>
                      <a:pt x="13658" y="5419"/>
                    </a:lnTo>
                    <a:lnTo>
                      <a:pt x="18536" y="6967"/>
                    </a:lnTo>
                    <a:lnTo>
                      <a:pt x="24878" y="9290"/>
                    </a:lnTo>
                    <a:lnTo>
                      <a:pt x="31219" y="11612"/>
                    </a:lnTo>
                    <a:lnTo>
                      <a:pt x="38048" y="14322"/>
                    </a:lnTo>
                    <a:lnTo>
                      <a:pt x="44878" y="16645"/>
                    </a:lnTo>
                    <a:lnTo>
                      <a:pt x="51707" y="19741"/>
                    </a:lnTo>
                    <a:lnTo>
                      <a:pt x="58536" y="23225"/>
                    </a:lnTo>
                    <a:lnTo>
                      <a:pt x="65365" y="26709"/>
                    </a:lnTo>
                    <a:lnTo>
                      <a:pt x="72195" y="30193"/>
                    </a:lnTo>
                    <a:lnTo>
                      <a:pt x="79512" y="33677"/>
                    </a:lnTo>
                    <a:lnTo>
                      <a:pt x="85365" y="37161"/>
                    </a:lnTo>
                    <a:lnTo>
                      <a:pt x="91219" y="40645"/>
                    </a:lnTo>
                    <a:lnTo>
                      <a:pt x="97073" y="4490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82" name="Google Shape;4382;p34"/>
              <p:cNvSpPr/>
              <p:nvPr/>
            </p:nvSpPr>
            <p:spPr>
              <a:xfrm>
                <a:off x="4211637" y="4365625"/>
                <a:ext cx="22225" cy="49211"/>
              </a:xfrm>
              <a:custGeom>
                <a:rect b="b" l="l" r="r" t="t"/>
                <a:pathLst>
                  <a:path extrusionOk="0" h="120000" w="120000">
                    <a:moveTo>
                      <a:pt x="44819" y="8983"/>
                    </a:moveTo>
                    <a:lnTo>
                      <a:pt x="41927" y="5133"/>
                    </a:lnTo>
                    <a:lnTo>
                      <a:pt x="36144" y="1925"/>
                    </a:lnTo>
                    <a:lnTo>
                      <a:pt x="27469" y="641"/>
                    </a:lnTo>
                    <a:lnTo>
                      <a:pt x="20240" y="0"/>
                    </a:lnTo>
                    <a:lnTo>
                      <a:pt x="11566" y="1283"/>
                    </a:lnTo>
                    <a:lnTo>
                      <a:pt x="4337" y="3208"/>
                    </a:lnTo>
                    <a:lnTo>
                      <a:pt x="0" y="7058"/>
                    </a:lnTo>
                    <a:lnTo>
                      <a:pt x="0" y="10909"/>
                    </a:lnTo>
                    <a:lnTo>
                      <a:pt x="7228" y="26951"/>
                    </a:lnTo>
                    <a:lnTo>
                      <a:pt x="21686" y="45561"/>
                    </a:lnTo>
                    <a:lnTo>
                      <a:pt x="39036" y="64171"/>
                    </a:lnTo>
                    <a:lnTo>
                      <a:pt x="59277" y="81497"/>
                    </a:lnTo>
                    <a:lnTo>
                      <a:pt x="79518" y="96898"/>
                    </a:lnTo>
                    <a:lnTo>
                      <a:pt x="98313" y="109732"/>
                    </a:lnTo>
                    <a:lnTo>
                      <a:pt x="111325" y="118074"/>
                    </a:lnTo>
                    <a:lnTo>
                      <a:pt x="119999" y="120000"/>
                    </a:lnTo>
                    <a:lnTo>
                      <a:pt x="115662" y="111657"/>
                    </a:lnTo>
                    <a:lnTo>
                      <a:pt x="108433" y="101390"/>
                    </a:lnTo>
                    <a:lnTo>
                      <a:pt x="98313" y="88556"/>
                    </a:lnTo>
                    <a:lnTo>
                      <a:pt x="85301" y="72513"/>
                    </a:lnTo>
                    <a:lnTo>
                      <a:pt x="73734" y="56470"/>
                    </a:lnTo>
                    <a:lnTo>
                      <a:pt x="62168" y="40427"/>
                    </a:lnTo>
                    <a:lnTo>
                      <a:pt x="52048" y="24385"/>
                    </a:lnTo>
                    <a:lnTo>
                      <a:pt x="44819" y="898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83" name="Google Shape;4383;p34"/>
              <p:cNvSpPr/>
              <p:nvPr/>
            </p:nvSpPr>
            <p:spPr>
              <a:xfrm>
                <a:off x="4202112" y="4338637"/>
                <a:ext cx="11112" cy="25399"/>
              </a:xfrm>
              <a:custGeom>
                <a:rect b="b" l="l" r="r" t="t"/>
                <a:pathLst>
                  <a:path extrusionOk="0" h="120000" w="120000">
                    <a:moveTo>
                      <a:pt x="60000" y="12765"/>
                    </a:moveTo>
                    <a:lnTo>
                      <a:pt x="57272" y="7659"/>
                    </a:lnTo>
                    <a:lnTo>
                      <a:pt x="49090" y="2553"/>
                    </a:lnTo>
                    <a:lnTo>
                      <a:pt x="38181" y="0"/>
                    </a:lnTo>
                    <a:lnTo>
                      <a:pt x="27272" y="0"/>
                    </a:lnTo>
                    <a:lnTo>
                      <a:pt x="16363" y="1276"/>
                    </a:lnTo>
                    <a:lnTo>
                      <a:pt x="8181" y="3829"/>
                    </a:lnTo>
                    <a:lnTo>
                      <a:pt x="0" y="8936"/>
                    </a:lnTo>
                    <a:lnTo>
                      <a:pt x="0" y="14042"/>
                    </a:lnTo>
                    <a:lnTo>
                      <a:pt x="0" y="30638"/>
                    </a:lnTo>
                    <a:lnTo>
                      <a:pt x="10909" y="48510"/>
                    </a:lnTo>
                    <a:lnTo>
                      <a:pt x="21818" y="66382"/>
                    </a:lnTo>
                    <a:lnTo>
                      <a:pt x="38181" y="82978"/>
                    </a:lnTo>
                    <a:lnTo>
                      <a:pt x="57272" y="99574"/>
                    </a:lnTo>
                    <a:lnTo>
                      <a:pt x="76363" y="111063"/>
                    </a:lnTo>
                    <a:lnTo>
                      <a:pt x="100909" y="118723"/>
                    </a:lnTo>
                    <a:lnTo>
                      <a:pt x="114545" y="120000"/>
                    </a:lnTo>
                    <a:lnTo>
                      <a:pt x="120000" y="97021"/>
                    </a:lnTo>
                    <a:lnTo>
                      <a:pt x="103636" y="68936"/>
                    </a:lnTo>
                    <a:lnTo>
                      <a:pt x="84545" y="40851"/>
                    </a:lnTo>
                    <a:lnTo>
                      <a:pt x="60000" y="127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84" name="Google Shape;4384;p34"/>
              <p:cNvSpPr/>
              <p:nvPr/>
            </p:nvSpPr>
            <p:spPr>
              <a:xfrm>
                <a:off x="4192587" y="4321175"/>
                <a:ext cx="9524" cy="14287"/>
              </a:xfrm>
              <a:custGeom>
                <a:rect b="b" l="l" r="r" t="t"/>
                <a:pathLst>
                  <a:path extrusionOk="0" h="120000" w="120000">
                    <a:moveTo>
                      <a:pt x="63157" y="15555"/>
                    </a:moveTo>
                    <a:lnTo>
                      <a:pt x="63157" y="17777"/>
                    </a:lnTo>
                    <a:lnTo>
                      <a:pt x="60000" y="8888"/>
                    </a:lnTo>
                    <a:lnTo>
                      <a:pt x="47368" y="2222"/>
                    </a:lnTo>
                    <a:lnTo>
                      <a:pt x="37894" y="0"/>
                    </a:lnTo>
                    <a:lnTo>
                      <a:pt x="22105" y="0"/>
                    </a:lnTo>
                    <a:lnTo>
                      <a:pt x="12631" y="2222"/>
                    </a:lnTo>
                    <a:lnTo>
                      <a:pt x="3157" y="8888"/>
                    </a:lnTo>
                    <a:lnTo>
                      <a:pt x="0" y="17777"/>
                    </a:lnTo>
                    <a:lnTo>
                      <a:pt x="0" y="24444"/>
                    </a:lnTo>
                    <a:lnTo>
                      <a:pt x="3157" y="37777"/>
                    </a:lnTo>
                    <a:lnTo>
                      <a:pt x="12631" y="53333"/>
                    </a:lnTo>
                    <a:lnTo>
                      <a:pt x="25263" y="71111"/>
                    </a:lnTo>
                    <a:lnTo>
                      <a:pt x="44210" y="86666"/>
                    </a:lnTo>
                    <a:lnTo>
                      <a:pt x="63157" y="102222"/>
                    </a:lnTo>
                    <a:lnTo>
                      <a:pt x="85263" y="111111"/>
                    </a:lnTo>
                    <a:lnTo>
                      <a:pt x="104210" y="120000"/>
                    </a:lnTo>
                    <a:lnTo>
                      <a:pt x="120000" y="120000"/>
                    </a:lnTo>
                    <a:lnTo>
                      <a:pt x="113684" y="93333"/>
                    </a:lnTo>
                    <a:lnTo>
                      <a:pt x="101052" y="64444"/>
                    </a:lnTo>
                    <a:lnTo>
                      <a:pt x="78947" y="35555"/>
                    </a:lnTo>
                    <a:lnTo>
                      <a:pt x="63157" y="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85" name="Google Shape;4385;p34"/>
              <p:cNvSpPr/>
              <p:nvPr/>
            </p:nvSpPr>
            <p:spPr>
              <a:xfrm>
                <a:off x="4184650" y="4308475"/>
                <a:ext cx="12699" cy="9524"/>
              </a:xfrm>
              <a:custGeom>
                <a:rect b="b" l="l" r="r" t="t"/>
                <a:pathLst>
                  <a:path extrusionOk="0" h="120000" w="120000">
                    <a:moveTo>
                      <a:pt x="94615" y="90000"/>
                    </a:moveTo>
                    <a:lnTo>
                      <a:pt x="106153" y="80000"/>
                    </a:lnTo>
                    <a:lnTo>
                      <a:pt x="117692" y="70000"/>
                    </a:lnTo>
                    <a:lnTo>
                      <a:pt x="120000" y="53333"/>
                    </a:lnTo>
                    <a:lnTo>
                      <a:pt x="120000" y="40000"/>
                    </a:lnTo>
                    <a:lnTo>
                      <a:pt x="115384" y="20000"/>
                    </a:lnTo>
                    <a:lnTo>
                      <a:pt x="106153" y="6666"/>
                    </a:lnTo>
                    <a:lnTo>
                      <a:pt x="94615" y="0"/>
                    </a:lnTo>
                    <a:lnTo>
                      <a:pt x="83076" y="0"/>
                    </a:lnTo>
                    <a:lnTo>
                      <a:pt x="76153" y="0"/>
                    </a:lnTo>
                    <a:lnTo>
                      <a:pt x="66923" y="3333"/>
                    </a:lnTo>
                    <a:lnTo>
                      <a:pt x="48461" y="13333"/>
                    </a:lnTo>
                    <a:lnTo>
                      <a:pt x="30000" y="26666"/>
                    </a:lnTo>
                    <a:lnTo>
                      <a:pt x="13846" y="50000"/>
                    </a:lnTo>
                    <a:lnTo>
                      <a:pt x="6923" y="73333"/>
                    </a:lnTo>
                    <a:lnTo>
                      <a:pt x="0" y="96666"/>
                    </a:lnTo>
                    <a:lnTo>
                      <a:pt x="0" y="103333"/>
                    </a:lnTo>
                    <a:lnTo>
                      <a:pt x="9230" y="110000"/>
                    </a:lnTo>
                    <a:lnTo>
                      <a:pt x="20769" y="120000"/>
                    </a:lnTo>
                    <a:lnTo>
                      <a:pt x="30000" y="120000"/>
                    </a:lnTo>
                    <a:lnTo>
                      <a:pt x="41538" y="120000"/>
                    </a:lnTo>
                    <a:lnTo>
                      <a:pt x="55384" y="110000"/>
                    </a:lnTo>
                    <a:lnTo>
                      <a:pt x="69230" y="106666"/>
                    </a:lnTo>
                    <a:lnTo>
                      <a:pt x="83076" y="100000"/>
                    </a:lnTo>
                    <a:lnTo>
                      <a:pt x="94615" y="9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86" name="Google Shape;4386;p34"/>
              <p:cNvSpPr/>
              <p:nvPr/>
            </p:nvSpPr>
            <p:spPr>
              <a:xfrm>
                <a:off x="4121150" y="4292600"/>
                <a:ext cx="52387" cy="61912"/>
              </a:xfrm>
              <a:custGeom>
                <a:rect b="b" l="l" r="r" t="t"/>
                <a:pathLst>
                  <a:path extrusionOk="0" h="120000" w="120000">
                    <a:moveTo>
                      <a:pt x="44242" y="18305"/>
                    </a:moveTo>
                    <a:lnTo>
                      <a:pt x="35151" y="23389"/>
                    </a:lnTo>
                    <a:lnTo>
                      <a:pt x="27878" y="29491"/>
                    </a:lnTo>
                    <a:lnTo>
                      <a:pt x="20000" y="36610"/>
                    </a:lnTo>
                    <a:lnTo>
                      <a:pt x="13333" y="43220"/>
                    </a:lnTo>
                    <a:lnTo>
                      <a:pt x="8484" y="50847"/>
                    </a:lnTo>
                    <a:lnTo>
                      <a:pt x="4242" y="58474"/>
                    </a:lnTo>
                    <a:lnTo>
                      <a:pt x="1212" y="66101"/>
                    </a:lnTo>
                    <a:lnTo>
                      <a:pt x="0" y="74237"/>
                    </a:lnTo>
                    <a:lnTo>
                      <a:pt x="1212" y="86440"/>
                    </a:lnTo>
                    <a:lnTo>
                      <a:pt x="7272" y="96610"/>
                    </a:lnTo>
                    <a:lnTo>
                      <a:pt x="15757" y="105254"/>
                    </a:lnTo>
                    <a:lnTo>
                      <a:pt x="26060" y="111864"/>
                    </a:lnTo>
                    <a:lnTo>
                      <a:pt x="38787" y="116440"/>
                    </a:lnTo>
                    <a:lnTo>
                      <a:pt x="53333" y="119491"/>
                    </a:lnTo>
                    <a:lnTo>
                      <a:pt x="66666" y="120000"/>
                    </a:lnTo>
                    <a:lnTo>
                      <a:pt x="80000" y="117966"/>
                    </a:lnTo>
                    <a:lnTo>
                      <a:pt x="83030" y="117966"/>
                    </a:lnTo>
                    <a:lnTo>
                      <a:pt x="86060" y="116949"/>
                    </a:lnTo>
                    <a:lnTo>
                      <a:pt x="87878" y="114915"/>
                    </a:lnTo>
                    <a:lnTo>
                      <a:pt x="88484" y="112372"/>
                    </a:lnTo>
                    <a:lnTo>
                      <a:pt x="87878" y="111355"/>
                    </a:lnTo>
                    <a:lnTo>
                      <a:pt x="86060" y="111355"/>
                    </a:lnTo>
                    <a:lnTo>
                      <a:pt x="83030" y="110338"/>
                    </a:lnTo>
                    <a:lnTo>
                      <a:pt x="79393" y="110338"/>
                    </a:lnTo>
                    <a:lnTo>
                      <a:pt x="75151" y="110338"/>
                    </a:lnTo>
                    <a:lnTo>
                      <a:pt x="71515" y="110338"/>
                    </a:lnTo>
                    <a:lnTo>
                      <a:pt x="67878" y="110338"/>
                    </a:lnTo>
                    <a:lnTo>
                      <a:pt x="66060" y="110338"/>
                    </a:lnTo>
                    <a:lnTo>
                      <a:pt x="58787" y="109830"/>
                    </a:lnTo>
                    <a:lnTo>
                      <a:pt x="52727" y="109322"/>
                    </a:lnTo>
                    <a:lnTo>
                      <a:pt x="45454" y="108813"/>
                    </a:lnTo>
                    <a:lnTo>
                      <a:pt x="38181" y="107288"/>
                    </a:lnTo>
                    <a:lnTo>
                      <a:pt x="30909" y="105254"/>
                    </a:lnTo>
                    <a:lnTo>
                      <a:pt x="24242" y="101186"/>
                    </a:lnTo>
                    <a:lnTo>
                      <a:pt x="17575" y="96101"/>
                    </a:lnTo>
                    <a:lnTo>
                      <a:pt x="10303" y="88474"/>
                    </a:lnTo>
                    <a:lnTo>
                      <a:pt x="9090" y="79830"/>
                    </a:lnTo>
                    <a:lnTo>
                      <a:pt x="9696" y="71694"/>
                    </a:lnTo>
                    <a:lnTo>
                      <a:pt x="12727" y="63050"/>
                    </a:lnTo>
                    <a:lnTo>
                      <a:pt x="16969" y="55423"/>
                    </a:lnTo>
                    <a:lnTo>
                      <a:pt x="23636" y="48813"/>
                    </a:lnTo>
                    <a:lnTo>
                      <a:pt x="30303" y="41694"/>
                    </a:lnTo>
                    <a:lnTo>
                      <a:pt x="38181" y="35593"/>
                    </a:lnTo>
                    <a:lnTo>
                      <a:pt x="47272" y="30000"/>
                    </a:lnTo>
                    <a:lnTo>
                      <a:pt x="56969" y="24915"/>
                    </a:lnTo>
                    <a:lnTo>
                      <a:pt x="66666" y="19830"/>
                    </a:lnTo>
                    <a:lnTo>
                      <a:pt x="76363" y="15762"/>
                    </a:lnTo>
                    <a:lnTo>
                      <a:pt x="86060" y="12203"/>
                    </a:lnTo>
                    <a:lnTo>
                      <a:pt x="95757" y="9661"/>
                    </a:lnTo>
                    <a:lnTo>
                      <a:pt x="104242" y="6610"/>
                    </a:lnTo>
                    <a:lnTo>
                      <a:pt x="112727" y="5084"/>
                    </a:lnTo>
                    <a:lnTo>
                      <a:pt x="119999" y="3559"/>
                    </a:lnTo>
                    <a:lnTo>
                      <a:pt x="115151" y="1525"/>
                    </a:lnTo>
                    <a:lnTo>
                      <a:pt x="107272" y="0"/>
                    </a:lnTo>
                    <a:lnTo>
                      <a:pt x="98181" y="1525"/>
                    </a:lnTo>
                    <a:lnTo>
                      <a:pt x="87272" y="3050"/>
                    </a:lnTo>
                    <a:lnTo>
                      <a:pt x="75151" y="6101"/>
                    </a:lnTo>
                    <a:lnTo>
                      <a:pt x="63636" y="9661"/>
                    </a:lnTo>
                    <a:lnTo>
                      <a:pt x="53333" y="14237"/>
                    </a:lnTo>
                    <a:lnTo>
                      <a:pt x="44242" y="1830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87" name="Google Shape;4387;p34"/>
              <p:cNvSpPr/>
              <p:nvPr/>
            </p:nvSpPr>
            <p:spPr>
              <a:xfrm>
                <a:off x="4210050" y="4292600"/>
                <a:ext cx="34924" cy="47625"/>
              </a:xfrm>
              <a:custGeom>
                <a:rect b="b" l="l" r="r" t="t"/>
                <a:pathLst>
                  <a:path extrusionOk="0" h="120000" w="120000">
                    <a:moveTo>
                      <a:pt x="101250" y="40000"/>
                    </a:moveTo>
                    <a:lnTo>
                      <a:pt x="104062" y="52459"/>
                    </a:lnTo>
                    <a:lnTo>
                      <a:pt x="102187" y="63606"/>
                    </a:lnTo>
                    <a:lnTo>
                      <a:pt x="94687" y="72131"/>
                    </a:lnTo>
                    <a:lnTo>
                      <a:pt x="83437" y="80655"/>
                    </a:lnTo>
                    <a:lnTo>
                      <a:pt x="70312" y="87868"/>
                    </a:lnTo>
                    <a:lnTo>
                      <a:pt x="56250" y="95081"/>
                    </a:lnTo>
                    <a:lnTo>
                      <a:pt x="40312" y="102295"/>
                    </a:lnTo>
                    <a:lnTo>
                      <a:pt x="27187" y="109508"/>
                    </a:lnTo>
                    <a:lnTo>
                      <a:pt x="25312" y="111475"/>
                    </a:lnTo>
                    <a:lnTo>
                      <a:pt x="24375" y="112786"/>
                    </a:lnTo>
                    <a:lnTo>
                      <a:pt x="24375" y="115409"/>
                    </a:lnTo>
                    <a:lnTo>
                      <a:pt x="26250" y="117377"/>
                    </a:lnTo>
                    <a:lnTo>
                      <a:pt x="28125" y="119344"/>
                    </a:lnTo>
                    <a:lnTo>
                      <a:pt x="31875" y="120000"/>
                    </a:lnTo>
                    <a:lnTo>
                      <a:pt x="34687" y="120000"/>
                    </a:lnTo>
                    <a:lnTo>
                      <a:pt x="38437" y="119344"/>
                    </a:lnTo>
                    <a:lnTo>
                      <a:pt x="54375" y="112131"/>
                    </a:lnTo>
                    <a:lnTo>
                      <a:pt x="71250" y="104918"/>
                    </a:lnTo>
                    <a:lnTo>
                      <a:pt x="86250" y="96393"/>
                    </a:lnTo>
                    <a:lnTo>
                      <a:pt x="101250" y="86557"/>
                    </a:lnTo>
                    <a:lnTo>
                      <a:pt x="110625" y="76065"/>
                    </a:lnTo>
                    <a:lnTo>
                      <a:pt x="117187" y="64262"/>
                    </a:lnTo>
                    <a:lnTo>
                      <a:pt x="120000" y="51147"/>
                    </a:lnTo>
                    <a:lnTo>
                      <a:pt x="115312" y="38032"/>
                    </a:lnTo>
                    <a:lnTo>
                      <a:pt x="105000" y="26885"/>
                    </a:lnTo>
                    <a:lnTo>
                      <a:pt x="91875" y="18360"/>
                    </a:lnTo>
                    <a:lnTo>
                      <a:pt x="75000" y="10491"/>
                    </a:lnTo>
                    <a:lnTo>
                      <a:pt x="57187" y="5245"/>
                    </a:lnTo>
                    <a:lnTo>
                      <a:pt x="38437" y="1311"/>
                    </a:lnTo>
                    <a:lnTo>
                      <a:pt x="21562" y="0"/>
                    </a:lnTo>
                    <a:lnTo>
                      <a:pt x="8437" y="655"/>
                    </a:lnTo>
                    <a:lnTo>
                      <a:pt x="0" y="3934"/>
                    </a:lnTo>
                    <a:lnTo>
                      <a:pt x="15000" y="6557"/>
                    </a:lnTo>
                    <a:lnTo>
                      <a:pt x="30937" y="9180"/>
                    </a:lnTo>
                    <a:lnTo>
                      <a:pt x="45000" y="11147"/>
                    </a:lnTo>
                    <a:lnTo>
                      <a:pt x="59062" y="14426"/>
                    </a:lnTo>
                    <a:lnTo>
                      <a:pt x="72187" y="18360"/>
                    </a:lnTo>
                    <a:lnTo>
                      <a:pt x="84375" y="23606"/>
                    </a:lnTo>
                    <a:lnTo>
                      <a:pt x="94687" y="30163"/>
                    </a:lnTo>
                    <a:lnTo>
                      <a:pt x="101250" y="4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88" name="Google Shape;4388;p34"/>
              <p:cNvSpPr/>
              <p:nvPr/>
            </p:nvSpPr>
            <p:spPr>
              <a:xfrm>
                <a:off x="4087812" y="4281487"/>
                <a:ext cx="84137" cy="100011"/>
              </a:xfrm>
              <a:custGeom>
                <a:rect b="b" l="l" r="r" t="t"/>
                <a:pathLst>
                  <a:path extrusionOk="0" h="120000" w="120000">
                    <a:moveTo>
                      <a:pt x="46811" y="15831"/>
                    </a:moveTo>
                    <a:lnTo>
                      <a:pt x="37523" y="22163"/>
                    </a:lnTo>
                    <a:lnTo>
                      <a:pt x="28235" y="29129"/>
                    </a:lnTo>
                    <a:lnTo>
                      <a:pt x="20061" y="36411"/>
                    </a:lnTo>
                    <a:lnTo>
                      <a:pt x="12631" y="44327"/>
                    </a:lnTo>
                    <a:lnTo>
                      <a:pt x="6687" y="52875"/>
                    </a:lnTo>
                    <a:lnTo>
                      <a:pt x="2229" y="62058"/>
                    </a:lnTo>
                    <a:lnTo>
                      <a:pt x="0" y="71873"/>
                    </a:lnTo>
                    <a:lnTo>
                      <a:pt x="371" y="82005"/>
                    </a:lnTo>
                    <a:lnTo>
                      <a:pt x="1486" y="84538"/>
                    </a:lnTo>
                    <a:lnTo>
                      <a:pt x="2600" y="87704"/>
                    </a:lnTo>
                    <a:lnTo>
                      <a:pt x="4086" y="89604"/>
                    </a:lnTo>
                    <a:lnTo>
                      <a:pt x="5572" y="92137"/>
                    </a:lnTo>
                    <a:lnTo>
                      <a:pt x="7801" y="94353"/>
                    </a:lnTo>
                    <a:lnTo>
                      <a:pt x="10030" y="96569"/>
                    </a:lnTo>
                    <a:lnTo>
                      <a:pt x="12631" y="98469"/>
                    </a:lnTo>
                    <a:lnTo>
                      <a:pt x="15232" y="100052"/>
                    </a:lnTo>
                    <a:lnTo>
                      <a:pt x="21176" y="102902"/>
                    </a:lnTo>
                    <a:lnTo>
                      <a:pt x="26749" y="105435"/>
                    </a:lnTo>
                    <a:lnTo>
                      <a:pt x="32321" y="107651"/>
                    </a:lnTo>
                    <a:lnTo>
                      <a:pt x="38266" y="109234"/>
                    </a:lnTo>
                    <a:lnTo>
                      <a:pt x="44582" y="111134"/>
                    </a:lnTo>
                    <a:lnTo>
                      <a:pt x="50526" y="112717"/>
                    </a:lnTo>
                    <a:lnTo>
                      <a:pt x="56842" y="113984"/>
                    </a:lnTo>
                    <a:lnTo>
                      <a:pt x="62786" y="115250"/>
                    </a:lnTo>
                    <a:lnTo>
                      <a:pt x="69473" y="116200"/>
                    </a:lnTo>
                    <a:lnTo>
                      <a:pt x="75789" y="117150"/>
                    </a:lnTo>
                    <a:lnTo>
                      <a:pt x="82105" y="117783"/>
                    </a:lnTo>
                    <a:lnTo>
                      <a:pt x="88421" y="118416"/>
                    </a:lnTo>
                    <a:lnTo>
                      <a:pt x="95108" y="118733"/>
                    </a:lnTo>
                    <a:lnTo>
                      <a:pt x="101424" y="119050"/>
                    </a:lnTo>
                    <a:lnTo>
                      <a:pt x="107739" y="119683"/>
                    </a:lnTo>
                    <a:lnTo>
                      <a:pt x="114055" y="120000"/>
                    </a:lnTo>
                    <a:lnTo>
                      <a:pt x="115913" y="120000"/>
                    </a:lnTo>
                    <a:lnTo>
                      <a:pt x="117770" y="118733"/>
                    </a:lnTo>
                    <a:lnTo>
                      <a:pt x="118885" y="117783"/>
                    </a:lnTo>
                    <a:lnTo>
                      <a:pt x="120000" y="115883"/>
                    </a:lnTo>
                    <a:lnTo>
                      <a:pt x="120000" y="113984"/>
                    </a:lnTo>
                    <a:lnTo>
                      <a:pt x="118885" y="112717"/>
                    </a:lnTo>
                    <a:lnTo>
                      <a:pt x="117399" y="111451"/>
                    </a:lnTo>
                    <a:lnTo>
                      <a:pt x="115541" y="111134"/>
                    </a:lnTo>
                    <a:lnTo>
                      <a:pt x="109597" y="111134"/>
                    </a:lnTo>
                    <a:lnTo>
                      <a:pt x="103653" y="111134"/>
                    </a:lnTo>
                    <a:lnTo>
                      <a:pt x="97708" y="110817"/>
                    </a:lnTo>
                    <a:lnTo>
                      <a:pt x="92136" y="110501"/>
                    </a:lnTo>
                    <a:lnTo>
                      <a:pt x="85820" y="110184"/>
                    </a:lnTo>
                    <a:lnTo>
                      <a:pt x="79876" y="109234"/>
                    </a:lnTo>
                    <a:lnTo>
                      <a:pt x="74303" y="108601"/>
                    </a:lnTo>
                    <a:lnTo>
                      <a:pt x="67987" y="107968"/>
                    </a:lnTo>
                    <a:lnTo>
                      <a:pt x="62414" y="106701"/>
                    </a:lnTo>
                    <a:lnTo>
                      <a:pt x="56099" y="105751"/>
                    </a:lnTo>
                    <a:lnTo>
                      <a:pt x="50526" y="104168"/>
                    </a:lnTo>
                    <a:lnTo>
                      <a:pt x="44953" y="102902"/>
                    </a:lnTo>
                    <a:lnTo>
                      <a:pt x="39380" y="101319"/>
                    </a:lnTo>
                    <a:lnTo>
                      <a:pt x="34179" y="99102"/>
                    </a:lnTo>
                    <a:lnTo>
                      <a:pt x="28235" y="96886"/>
                    </a:lnTo>
                    <a:lnTo>
                      <a:pt x="23034" y="94986"/>
                    </a:lnTo>
                    <a:lnTo>
                      <a:pt x="18947" y="92137"/>
                    </a:lnTo>
                    <a:lnTo>
                      <a:pt x="15232" y="88654"/>
                    </a:lnTo>
                    <a:lnTo>
                      <a:pt x="13003" y="85171"/>
                    </a:lnTo>
                    <a:lnTo>
                      <a:pt x="11517" y="80738"/>
                    </a:lnTo>
                    <a:lnTo>
                      <a:pt x="11517" y="75672"/>
                    </a:lnTo>
                    <a:lnTo>
                      <a:pt x="12260" y="69023"/>
                    </a:lnTo>
                    <a:lnTo>
                      <a:pt x="14117" y="62374"/>
                    </a:lnTo>
                    <a:lnTo>
                      <a:pt x="15603" y="57625"/>
                    </a:lnTo>
                    <a:lnTo>
                      <a:pt x="18947" y="52242"/>
                    </a:lnTo>
                    <a:lnTo>
                      <a:pt x="22291" y="47493"/>
                    </a:lnTo>
                    <a:lnTo>
                      <a:pt x="25263" y="43060"/>
                    </a:lnTo>
                    <a:lnTo>
                      <a:pt x="29349" y="39261"/>
                    </a:lnTo>
                    <a:lnTo>
                      <a:pt x="33065" y="35145"/>
                    </a:lnTo>
                    <a:lnTo>
                      <a:pt x="37523" y="31662"/>
                    </a:lnTo>
                    <a:lnTo>
                      <a:pt x="42352" y="27862"/>
                    </a:lnTo>
                    <a:lnTo>
                      <a:pt x="47925" y="24063"/>
                    </a:lnTo>
                    <a:lnTo>
                      <a:pt x="53498" y="20263"/>
                    </a:lnTo>
                    <a:lnTo>
                      <a:pt x="60185" y="16781"/>
                    </a:lnTo>
                    <a:lnTo>
                      <a:pt x="67244" y="12981"/>
                    </a:lnTo>
                    <a:lnTo>
                      <a:pt x="74674" y="9815"/>
                    </a:lnTo>
                    <a:lnTo>
                      <a:pt x="81362" y="6965"/>
                    </a:lnTo>
                    <a:lnTo>
                      <a:pt x="88049" y="4432"/>
                    </a:lnTo>
                    <a:lnTo>
                      <a:pt x="93993" y="2216"/>
                    </a:lnTo>
                    <a:lnTo>
                      <a:pt x="99566" y="316"/>
                    </a:lnTo>
                    <a:lnTo>
                      <a:pt x="94736" y="0"/>
                    </a:lnTo>
                    <a:lnTo>
                      <a:pt x="88421" y="316"/>
                    </a:lnTo>
                    <a:lnTo>
                      <a:pt x="82105" y="1583"/>
                    </a:lnTo>
                    <a:lnTo>
                      <a:pt x="74674" y="3482"/>
                    </a:lnTo>
                    <a:lnTo>
                      <a:pt x="67244" y="6015"/>
                    </a:lnTo>
                    <a:lnTo>
                      <a:pt x="59814" y="8865"/>
                    </a:lnTo>
                    <a:lnTo>
                      <a:pt x="52755" y="12348"/>
                    </a:lnTo>
                    <a:lnTo>
                      <a:pt x="46811" y="1583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89" name="Google Shape;4389;p34"/>
              <p:cNvSpPr/>
              <p:nvPr/>
            </p:nvSpPr>
            <p:spPr>
              <a:xfrm>
                <a:off x="4206875" y="4278312"/>
                <a:ext cx="74611" cy="66674"/>
              </a:xfrm>
              <a:custGeom>
                <a:rect b="b" l="l" r="r" t="t"/>
                <a:pathLst>
                  <a:path extrusionOk="0" h="120000" w="120000">
                    <a:moveTo>
                      <a:pt x="100000" y="36996"/>
                    </a:moveTo>
                    <a:lnTo>
                      <a:pt x="105531" y="43636"/>
                    </a:lnTo>
                    <a:lnTo>
                      <a:pt x="108510" y="51225"/>
                    </a:lnTo>
                    <a:lnTo>
                      <a:pt x="110212" y="59288"/>
                    </a:lnTo>
                    <a:lnTo>
                      <a:pt x="110212" y="68300"/>
                    </a:lnTo>
                    <a:lnTo>
                      <a:pt x="109361" y="75415"/>
                    </a:lnTo>
                    <a:lnTo>
                      <a:pt x="107234" y="81106"/>
                    </a:lnTo>
                    <a:lnTo>
                      <a:pt x="103829" y="87272"/>
                    </a:lnTo>
                    <a:lnTo>
                      <a:pt x="100425" y="92015"/>
                    </a:lnTo>
                    <a:lnTo>
                      <a:pt x="95744" y="97707"/>
                    </a:lnTo>
                    <a:lnTo>
                      <a:pt x="91489" y="101976"/>
                    </a:lnTo>
                    <a:lnTo>
                      <a:pt x="86808" y="106719"/>
                    </a:lnTo>
                    <a:lnTo>
                      <a:pt x="82553" y="111936"/>
                    </a:lnTo>
                    <a:lnTo>
                      <a:pt x="81276" y="113359"/>
                    </a:lnTo>
                    <a:lnTo>
                      <a:pt x="80851" y="114782"/>
                    </a:lnTo>
                    <a:lnTo>
                      <a:pt x="81276" y="116679"/>
                    </a:lnTo>
                    <a:lnTo>
                      <a:pt x="82553" y="118102"/>
                    </a:lnTo>
                    <a:lnTo>
                      <a:pt x="83829" y="119525"/>
                    </a:lnTo>
                    <a:lnTo>
                      <a:pt x="85531" y="120000"/>
                    </a:lnTo>
                    <a:lnTo>
                      <a:pt x="87234" y="119525"/>
                    </a:lnTo>
                    <a:lnTo>
                      <a:pt x="88936" y="118102"/>
                    </a:lnTo>
                    <a:lnTo>
                      <a:pt x="98723" y="110988"/>
                    </a:lnTo>
                    <a:lnTo>
                      <a:pt x="106808" y="101976"/>
                    </a:lnTo>
                    <a:lnTo>
                      <a:pt x="113617" y="91067"/>
                    </a:lnTo>
                    <a:lnTo>
                      <a:pt x="118297" y="79683"/>
                    </a:lnTo>
                    <a:lnTo>
                      <a:pt x="120000" y="66877"/>
                    </a:lnTo>
                    <a:lnTo>
                      <a:pt x="118723" y="55019"/>
                    </a:lnTo>
                    <a:lnTo>
                      <a:pt x="114893" y="43636"/>
                    </a:lnTo>
                    <a:lnTo>
                      <a:pt x="106808" y="33201"/>
                    </a:lnTo>
                    <a:lnTo>
                      <a:pt x="100851" y="27984"/>
                    </a:lnTo>
                    <a:lnTo>
                      <a:pt x="94042" y="22766"/>
                    </a:lnTo>
                    <a:lnTo>
                      <a:pt x="85957" y="18498"/>
                    </a:lnTo>
                    <a:lnTo>
                      <a:pt x="77872" y="14703"/>
                    </a:lnTo>
                    <a:lnTo>
                      <a:pt x="69361" y="11383"/>
                    </a:lnTo>
                    <a:lnTo>
                      <a:pt x="60425" y="8537"/>
                    </a:lnTo>
                    <a:lnTo>
                      <a:pt x="51914" y="6166"/>
                    </a:lnTo>
                    <a:lnTo>
                      <a:pt x="42978" y="3794"/>
                    </a:lnTo>
                    <a:lnTo>
                      <a:pt x="34893" y="2371"/>
                    </a:lnTo>
                    <a:lnTo>
                      <a:pt x="26808" y="948"/>
                    </a:lnTo>
                    <a:lnTo>
                      <a:pt x="20000" y="0"/>
                    </a:lnTo>
                    <a:lnTo>
                      <a:pt x="13617" y="0"/>
                    </a:lnTo>
                    <a:lnTo>
                      <a:pt x="8085" y="0"/>
                    </a:lnTo>
                    <a:lnTo>
                      <a:pt x="4255" y="474"/>
                    </a:lnTo>
                    <a:lnTo>
                      <a:pt x="1702" y="1897"/>
                    </a:lnTo>
                    <a:lnTo>
                      <a:pt x="0" y="2845"/>
                    </a:lnTo>
                    <a:lnTo>
                      <a:pt x="5106" y="3794"/>
                    </a:lnTo>
                    <a:lnTo>
                      <a:pt x="10638" y="4268"/>
                    </a:lnTo>
                    <a:lnTo>
                      <a:pt x="16170" y="5691"/>
                    </a:lnTo>
                    <a:lnTo>
                      <a:pt x="22127" y="6640"/>
                    </a:lnTo>
                    <a:lnTo>
                      <a:pt x="28510" y="7588"/>
                    </a:lnTo>
                    <a:lnTo>
                      <a:pt x="34893" y="8537"/>
                    </a:lnTo>
                    <a:lnTo>
                      <a:pt x="41276" y="10434"/>
                    </a:lnTo>
                    <a:lnTo>
                      <a:pt x="48510" y="11857"/>
                    </a:lnTo>
                    <a:lnTo>
                      <a:pt x="54893" y="14229"/>
                    </a:lnTo>
                    <a:lnTo>
                      <a:pt x="62127" y="16600"/>
                    </a:lnTo>
                    <a:lnTo>
                      <a:pt x="68936" y="18972"/>
                    </a:lnTo>
                    <a:lnTo>
                      <a:pt x="75319" y="21818"/>
                    </a:lnTo>
                    <a:lnTo>
                      <a:pt x="81702" y="25138"/>
                    </a:lnTo>
                    <a:lnTo>
                      <a:pt x="88510" y="28458"/>
                    </a:lnTo>
                    <a:lnTo>
                      <a:pt x="94468" y="32727"/>
                    </a:lnTo>
                    <a:lnTo>
                      <a:pt x="100000" y="369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90" name="Google Shape;4390;p34"/>
              <p:cNvSpPr/>
              <p:nvPr/>
            </p:nvSpPr>
            <p:spPr>
              <a:xfrm>
                <a:off x="4057650" y="4314825"/>
                <a:ext cx="30161" cy="61912"/>
              </a:xfrm>
              <a:custGeom>
                <a:rect b="b" l="l" r="r" t="t"/>
                <a:pathLst>
                  <a:path extrusionOk="0" h="120000" w="120000">
                    <a:moveTo>
                      <a:pt x="0" y="65084"/>
                    </a:moveTo>
                    <a:lnTo>
                      <a:pt x="0" y="75254"/>
                    </a:lnTo>
                    <a:lnTo>
                      <a:pt x="5217" y="84406"/>
                    </a:lnTo>
                    <a:lnTo>
                      <a:pt x="13565" y="93559"/>
                    </a:lnTo>
                    <a:lnTo>
                      <a:pt x="25043" y="100677"/>
                    </a:lnTo>
                    <a:lnTo>
                      <a:pt x="40695" y="107288"/>
                    </a:lnTo>
                    <a:lnTo>
                      <a:pt x="57391" y="113389"/>
                    </a:lnTo>
                    <a:lnTo>
                      <a:pt x="77217" y="117457"/>
                    </a:lnTo>
                    <a:lnTo>
                      <a:pt x="96000" y="119491"/>
                    </a:lnTo>
                    <a:lnTo>
                      <a:pt x="102260" y="120000"/>
                    </a:lnTo>
                    <a:lnTo>
                      <a:pt x="108521" y="118983"/>
                    </a:lnTo>
                    <a:lnTo>
                      <a:pt x="113739" y="117457"/>
                    </a:lnTo>
                    <a:lnTo>
                      <a:pt x="115826" y="114915"/>
                    </a:lnTo>
                    <a:lnTo>
                      <a:pt x="115826" y="111864"/>
                    </a:lnTo>
                    <a:lnTo>
                      <a:pt x="114782" y="109322"/>
                    </a:lnTo>
                    <a:lnTo>
                      <a:pt x="111652" y="106779"/>
                    </a:lnTo>
                    <a:lnTo>
                      <a:pt x="105391" y="105762"/>
                    </a:lnTo>
                    <a:lnTo>
                      <a:pt x="85565" y="102203"/>
                    </a:lnTo>
                    <a:lnTo>
                      <a:pt x="66782" y="97627"/>
                    </a:lnTo>
                    <a:lnTo>
                      <a:pt x="52173" y="91016"/>
                    </a:lnTo>
                    <a:lnTo>
                      <a:pt x="41739" y="83898"/>
                    </a:lnTo>
                    <a:lnTo>
                      <a:pt x="34434" y="75254"/>
                    </a:lnTo>
                    <a:lnTo>
                      <a:pt x="30260" y="66101"/>
                    </a:lnTo>
                    <a:lnTo>
                      <a:pt x="30260" y="55932"/>
                    </a:lnTo>
                    <a:lnTo>
                      <a:pt x="36521" y="45254"/>
                    </a:lnTo>
                    <a:lnTo>
                      <a:pt x="44869" y="37627"/>
                    </a:lnTo>
                    <a:lnTo>
                      <a:pt x="58434" y="30508"/>
                    </a:lnTo>
                    <a:lnTo>
                      <a:pt x="73043" y="23389"/>
                    </a:lnTo>
                    <a:lnTo>
                      <a:pt x="88695" y="16779"/>
                    </a:lnTo>
                    <a:lnTo>
                      <a:pt x="102260" y="11694"/>
                    </a:lnTo>
                    <a:lnTo>
                      <a:pt x="113739" y="6101"/>
                    </a:lnTo>
                    <a:lnTo>
                      <a:pt x="120000" y="3050"/>
                    </a:lnTo>
                    <a:lnTo>
                      <a:pt x="120000" y="0"/>
                    </a:lnTo>
                    <a:lnTo>
                      <a:pt x="106434" y="2033"/>
                    </a:lnTo>
                    <a:lnTo>
                      <a:pt x="88695" y="6101"/>
                    </a:lnTo>
                    <a:lnTo>
                      <a:pt x="70956" y="13220"/>
                    </a:lnTo>
                    <a:lnTo>
                      <a:pt x="51130" y="21355"/>
                    </a:lnTo>
                    <a:lnTo>
                      <a:pt x="33391" y="31016"/>
                    </a:lnTo>
                    <a:lnTo>
                      <a:pt x="17739" y="41694"/>
                    </a:lnTo>
                    <a:lnTo>
                      <a:pt x="6260" y="53389"/>
                    </a:lnTo>
                    <a:lnTo>
                      <a:pt x="0" y="6508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91" name="Google Shape;4391;p34"/>
              <p:cNvSpPr/>
              <p:nvPr/>
            </p:nvSpPr>
            <p:spPr>
              <a:xfrm>
                <a:off x="4268787" y="4273550"/>
                <a:ext cx="65086" cy="82550"/>
              </a:xfrm>
              <a:custGeom>
                <a:rect b="b" l="l" r="r" t="t"/>
                <a:pathLst>
                  <a:path extrusionOk="0" h="120000" w="120000">
                    <a:moveTo>
                      <a:pt x="97959" y="44903"/>
                    </a:moveTo>
                    <a:lnTo>
                      <a:pt x="101877" y="48000"/>
                    </a:lnTo>
                    <a:lnTo>
                      <a:pt x="104816" y="51483"/>
                    </a:lnTo>
                    <a:lnTo>
                      <a:pt x="107755" y="55741"/>
                    </a:lnTo>
                    <a:lnTo>
                      <a:pt x="109224" y="59612"/>
                    </a:lnTo>
                    <a:lnTo>
                      <a:pt x="110693" y="63483"/>
                    </a:lnTo>
                    <a:lnTo>
                      <a:pt x="109714" y="68129"/>
                    </a:lnTo>
                    <a:lnTo>
                      <a:pt x="108734" y="72387"/>
                    </a:lnTo>
                    <a:lnTo>
                      <a:pt x="105795" y="76645"/>
                    </a:lnTo>
                    <a:lnTo>
                      <a:pt x="101877" y="80903"/>
                    </a:lnTo>
                    <a:lnTo>
                      <a:pt x="97469" y="84774"/>
                    </a:lnTo>
                    <a:lnTo>
                      <a:pt x="92081" y="88645"/>
                    </a:lnTo>
                    <a:lnTo>
                      <a:pt x="86693" y="92129"/>
                    </a:lnTo>
                    <a:lnTo>
                      <a:pt x="81306" y="95225"/>
                    </a:lnTo>
                    <a:lnTo>
                      <a:pt x="75428" y="98709"/>
                    </a:lnTo>
                    <a:lnTo>
                      <a:pt x="69551" y="102193"/>
                    </a:lnTo>
                    <a:lnTo>
                      <a:pt x="64653" y="106451"/>
                    </a:lnTo>
                    <a:lnTo>
                      <a:pt x="62693" y="107612"/>
                    </a:lnTo>
                    <a:lnTo>
                      <a:pt x="61714" y="109548"/>
                    </a:lnTo>
                    <a:lnTo>
                      <a:pt x="60734" y="111096"/>
                    </a:lnTo>
                    <a:lnTo>
                      <a:pt x="59265" y="113032"/>
                    </a:lnTo>
                    <a:lnTo>
                      <a:pt x="58775" y="114580"/>
                    </a:lnTo>
                    <a:lnTo>
                      <a:pt x="58775" y="116516"/>
                    </a:lnTo>
                    <a:lnTo>
                      <a:pt x="59755" y="118451"/>
                    </a:lnTo>
                    <a:lnTo>
                      <a:pt x="61714" y="119612"/>
                    </a:lnTo>
                    <a:lnTo>
                      <a:pt x="64163" y="120000"/>
                    </a:lnTo>
                    <a:lnTo>
                      <a:pt x="66122" y="120000"/>
                    </a:lnTo>
                    <a:lnTo>
                      <a:pt x="68081" y="119612"/>
                    </a:lnTo>
                    <a:lnTo>
                      <a:pt x="69551" y="118451"/>
                    </a:lnTo>
                    <a:lnTo>
                      <a:pt x="75428" y="113032"/>
                    </a:lnTo>
                    <a:lnTo>
                      <a:pt x="81795" y="108387"/>
                    </a:lnTo>
                    <a:lnTo>
                      <a:pt x="88163" y="104129"/>
                    </a:lnTo>
                    <a:lnTo>
                      <a:pt x="95020" y="99483"/>
                    </a:lnTo>
                    <a:lnTo>
                      <a:pt x="101387" y="95225"/>
                    </a:lnTo>
                    <a:lnTo>
                      <a:pt x="107755" y="90193"/>
                    </a:lnTo>
                    <a:lnTo>
                      <a:pt x="112653" y="84774"/>
                    </a:lnTo>
                    <a:lnTo>
                      <a:pt x="116571" y="78967"/>
                    </a:lnTo>
                    <a:lnTo>
                      <a:pt x="119510" y="72000"/>
                    </a:lnTo>
                    <a:lnTo>
                      <a:pt x="120000" y="65419"/>
                    </a:lnTo>
                    <a:lnTo>
                      <a:pt x="119020" y="58838"/>
                    </a:lnTo>
                    <a:lnTo>
                      <a:pt x="116081" y="51870"/>
                    </a:lnTo>
                    <a:lnTo>
                      <a:pt x="111673" y="46064"/>
                    </a:lnTo>
                    <a:lnTo>
                      <a:pt x="106285" y="40645"/>
                    </a:lnTo>
                    <a:lnTo>
                      <a:pt x="99428" y="36000"/>
                    </a:lnTo>
                    <a:lnTo>
                      <a:pt x="92081" y="32129"/>
                    </a:lnTo>
                    <a:lnTo>
                      <a:pt x="86204" y="29419"/>
                    </a:lnTo>
                    <a:lnTo>
                      <a:pt x="79836" y="26709"/>
                    </a:lnTo>
                    <a:lnTo>
                      <a:pt x="73959" y="23612"/>
                    </a:lnTo>
                    <a:lnTo>
                      <a:pt x="66612" y="20903"/>
                    </a:lnTo>
                    <a:lnTo>
                      <a:pt x="59755" y="17806"/>
                    </a:lnTo>
                    <a:lnTo>
                      <a:pt x="52408" y="15096"/>
                    </a:lnTo>
                    <a:lnTo>
                      <a:pt x="45551" y="12000"/>
                    </a:lnTo>
                    <a:lnTo>
                      <a:pt x="38693" y="9290"/>
                    </a:lnTo>
                    <a:lnTo>
                      <a:pt x="32326" y="6967"/>
                    </a:lnTo>
                    <a:lnTo>
                      <a:pt x="25959" y="5032"/>
                    </a:lnTo>
                    <a:lnTo>
                      <a:pt x="19591" y="3096"/>
                    </a:lnTo>
                    <a:lnTo>
                      <a:pt x="14693" y="1935"/>
                    </a:lnTo>
                    <a:lnTo>
                      <a:pt x="9795" y="387"/>
                    </a:lnTo>
                    <a:lnTo>
                      <a:pt x="5877" y="0"/>
                    </a:lnTo>
                    <a:lnTo>
                      <a:pt x="2448" y="0"/>
                    </a:lnTo>
                    <a:lnTo>
                      <a:pt x="0" y="774"/>
                    </a:lnTo>
                    <a:lnTo>
                      <a:pt x="5387" y="3096"/>
                    </a:lnTo>
                    <a:lnTo>
                      <a:pt x="11265" y="5419"/>
                    </a:lnTo>
                    <a:lnTo>
                      <a:pt x="17632" y="7741"/>
                    </a:lnTo>
                    <a:lnTo>
                      <a:pt x="23020" y="9677"/>
                    </a:lnTo>
                    <a:lnTo>
                      <a:pt x="29387" y="12000"/>
                    </a:lnTo>
                    <a:lnTo>
                      <a:pt x="35755" y="14322"/>
                    </a:lnTo>
                    <a:lnTo>
                      <a:pt x="42122" y="17032"/>
                    </a:lnTo>
                    <a:lnTo>
                      <a:pt x="48489" y="19741"/>
                    </a:lnTo>
                    <a:lnTo>
                      <a:pt x="55346" y="22064"/>
                    </a:lnTo>
                    <a:lnTo>
                      <a:pt x="61714" y="24774"/>
                    </a:lnTo>
                    <a:lnTo>
                      <a:pt x="68081" y="27483"/>
                    </a:lnTo>
                    <a:lnTo>
                      <a:pt x="74448" y="30580"/>
                    </a:lnTo>
                    <a:lnTo>
                      <a:pt x="80816" y="34064"/>
                    </a:lnTo>
                    <a:lnTo>
                      <a:pt x="86204" y="37161"/>
                    </a:lnTo>
                    <a:lnTo>
                      <a:pt x="92081" y="41032"/>
                    </a:lnTo>
                    <a:lnTo>
                      <a:pt x="97959" y="4490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cxnSp>
          <p:nvCxnSpPr>
            <p:cNvPr id="4392" name="Google Shape;4392;p34"/>
            <p:cNvCxnSpPr/>
            <p:nvPr/>
          </p:nvCxnSpPr>
          <p:spPr>
            <a:xfrm>
              <a:off x="6450012" y="4983162"/>
              <a:ext cx="503236" cy="269874"/>
            </a:xfrm>
            <a:prstGeom prst="straightConnector1">
              <a:avLst/>
            </a:prstGeom>
            <a:noFill/>
            <a:ln cap="flat" cmpd="sng" w="9525">
              <a:solidFill>
                <a:schemeClr val="dk1"/>
              </a:solidFill>
              <a:prstDash val="solid"/>
              <a:miter lim="8000"/>
              <a:headEnd len="sm" w="sm" type="none"/>
              <a:tailEnd len="sm" w="sm" type="none"/>
            </a:ln>
          </p:spPr>
        </p:cxnSp>
        <p:cxnSp>
          <p:nvCxnSpPr>
            <p:cNvPr id="4393" name="Google Shape;4393;p34"/>
            <p:cNvCxnSpPr/>
            <p:nvPr/>
          </p:nvCxnSpPr>
          <p:spPr>
            <a:xfrm>
              <a:off x="5899150" y="4918075"/>
              <a:ext cx="80961" cy="0"/>
            </a:xfrm>
            <a:prstGeom prst="straightConnector1">
              <a:avLst/>
            </a:prstGeom>
            <a:noFill/>
            <a:ln cap="flat" cmpd="sng" w="9525">
              <a:solidFill>
                <a:schemeClr val="dk1"/>
              </a:solidFill>
              <a:prstDash val="solid"/>
              <a:miter lim="8000"/>
              <a:headEnd len="sm" w="sm" type="none"/>
              <a:tailEnd len="sm" w="sm" type="none"/>
            </a:ln>
          </p:spPr>
        </p:cxnSp>
        <p:grpSp>
          <p:nvGrpSpPr>
            <p:cNvPr id="4394" name="Google Shape;4394;p34"/>
            <p:cNvGrpSpPr/>
            <p:nvPr/>
          </p:nvGrpSpPr>
          <p:grpSpPr>
            <a:xfrm>
              <a:off x="7875587" y="4978399"/>
              <a:ext cx="207962" cy="409575"/>
              <a:chOff x="6635750" y="1243012"/>
              <a:chExt cx="238125" cy="487361"/>
            </a:xfrm>
          </p:grpSpPr>
          <p:sp>
            <p:nvSpPr>
              <p:cNvPr id="4395" name="Google Shape;4395;p34"/>
              <p:cNvSpPr/>
              <p:nvPr/>
            </p:nvSpPr>
            <p:spPr>
              <a:xfrm>
                <a:off x="6635750" y="1617662"/>
                <a:ext cx="238124" cy="112711"/>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96" name="Google Shape;4396;p34"/>
              <p:cNvSpPr txBox="1"/>
              <p:nvPr/>
            </p:nvSpPr>
            <p:spPr>
              <a:xfrm>
                <a:off x="6756400" y="1246187"/>
                <a:ext cx="109537" cy="374649"/>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97" name="Google Shape;4397;p34"/>
              <p:cNvSpPr txBox="1"/>
              <p:nvPr/>
            </p:nvSpPr>
            <p:spPr>
              <a:xfrm>
                <a:off x="6637336" y="1352550"/>
                <a:ext cx="150811" cy="374649"/>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98" name="Google Shape;4398;p34"/>
              <p:cNvSpPr/>
              <p:nvPr/>
            </p:nvSpPr>
            <p:spPr>
              <a:xfrm>
                <a:off x="6635750" y="1243012"/>
                <a:ext cx="238124" cy="112711"/>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399" name="Google Shape;4399;p34"/>
              <p:cNvCxnSpPr/>
              <p:nvPr/>
            </p:nvCxnSpPr>
            <p:spPr>
              <a:xfrm>
                <a:off x="6873875" y="1250950"/>
                <a:ext cx="0" cy="366711"/>
              </a:xfrm>
              <a:prstGeom prst="straightConnector1">
                <a:avLst/>
              </a:prstGeom>
              <a:noFill/>
              <a:ln cap="flat" cmpd="sng" w="9525">
                <a:solidFill>
                  <a:schemeClr val="dk1"/>
                </a:solidFill>
                <a:prstDash val="solid"/>
                <a:miter lim="8000"/>
                <a:headEnd len="sm" w="sm" type="none"/>
                <a:tailEnd len="sm" w="sm" type="none"/>
              </a:ln>
            </p:spPr>
          </p:cxnSp>
          <p:cxnSp>
            <p:nvCxnSpPr>
              <p:cNvPr id="4400" name="Google Shape;4400;p34"/>
              <p:cNvCxnSpPr/>
              <p:nvPr/>
            </p:nvCxnSpPr>
            <p:spPr>
              <a:xfrm flipH="1">
                <a:off x="6788150" y="1617662"/>
                <a:ext cx="85724" cy="109537"/>
              </a:xfrm>
              <a:prstGeom prst="straightConnector1">
                <a:avLst/>
              </a:prstGeom>
              <a:noFill/>
              <a:ln cap="flat" cmpd="sng" w="9525">
                <a:solidFill>
                  <a:schemeClr val="dk1"/>
                </a:solidFill>
                <a:prstDash val="solid"/>
                <a:miter lim="8000"/>
                <a:headEnd len="sm" w="sm" type="none"/>
                <a:tailEnd len="sm" w="sm" type="none"/>
              </a:ln>
            </p:spPr>
          </p:cxnSp>
          <p:sp>
            <p:nvSpPr>
              <p:cNvPr id="4401" name="Google Shape;4401;p34"/>
              <p:cNvSpPr txBox="1"/>
              <p:nvPr/>
            </p:nvSpPr>
            <p:spPr>
              <a:xfrm>
                <a:off x="6656386" y="1401762"/>
                <a:ext cx="100011" cy="215899"/>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02" name="Google Shape;4402;p34"/>
              <p:cNvSpPr txBox="1"/>
              <p:nvPr/>
            </p:nvSpPr>
            <p:spPr>
              <a:xfrm>
                <a:off x="6670675" y="1466850"/>
                <a:ext cx="76199" cy="761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cxnSp>
          <p:nvCxnSpPr>
            <p:cNvPr id="4403" name="Google Shape;4403;p34"/>
            <p:cNvCxnSpPr/>
            <p:nvPr/>
          </p:nvCxnSpPr>
          <p:spPr>
            <a:xfrm flipH="1">
              <a:off x="5988050" y="3440112"/>
              <a:ext cx="3174" cy="144462"/>
            </a:xfrm>
            <a:prstGeom prst="straightConnector1">
              <a:avLst/>
            </a:prstGeom>
            <a:noFill/>
            <a:ln cap="flat" cmpd="sng" w="9525">
              <a:solidFill>
                <a:schemeClr val="dk1"/>
              </a:solidFill>
              <a:prstDash val="solid"/>
              <a:miter lim="8000"/>
              <a:headEnd len="sm" w="sm" type="none"/>
              <a:tailEnd len="sm" w="sm" type="none"/>
            </a:ln>
          </p:spPr>
        </p:cxnSp>
        <p:cxnSp>
          <p:nvCxnSpPr>
            <p:cNvPr id="4404" name="Google Shape;4404;p34"/>
            <p:cNvCxnSpPr/>
            <p:nvPr/>
          </p:nvCxnSpPr>
          <p:spPr>
            <a:xfrm flipH="1" rot="10800000">
              <a:off x="7285036" y="2422524"/>
              <a:ext cx="123824" cy="87311"/>
            </a:xfrm>
            <a:prstGeom prst="straightConnector1">
              <a:avLst/>
            </a:prstGeom>
            <a:noFill/>
            <a:ln cap="flat" cmpd="sng" w="9525">
              <a:solidFill>
                <a:schemeClr val="dk1"/>
              </a:solidFill>
              <a:prstDash val="solid"/>
              <a:miter lim="8000"/>
              <a:headEnd len="sm" w="sm" type="none"/>
              <a:tailEnd len="sm" w="sm" type="none"/>
            </a:ln>
          </p:spPr>
        </p:cxnSp>
        <p:cxnSp>
          <p:nvCxnSpPr>
            <p:cNvPr id="4405" name="Google Shape;4405;p34"/>
            <p:cNvCxnSpPr/>
            <p:nvPr/>
          </p:nvCxnSpPr>
          <p:spPr>
            <a:xfrm>
              <a:off x="7112000" y="2595561"/>
              <a:ext cx="0" cy="82550"/>
            </a:xfrm>
            <a:prstGeom prst="straightConnector1">
              <a:avLst/>
            </a:prstGeom>
            <a:noFill/>
            <a:ln cap="flat" cmpd="sng" w="9525">
              <a:solidFill>
                <a:schemeClr val="dk1"/>
              </a:solidFill>
              <a:prstDash val="solid"/>
              <a:miter lim="8000"/>
              <a:headEnd len="sm" w="sm" type="none"/>
              <a:tailEnd len="sm" w="sm" type="none"/>
            </a:ln>
          </p:spPr>
        </p:cxnSp>
        <p:cxnSp>
          <p:nvCxnSpPr>
            <p:cNvPr id="4406" name="Google Shape;4406;p34"/>
            <p:cNvCxnSpPr/>
            <p:nvPr/>
          </p:nvCxnSpPr>
          <p:spPr>
            <a:xfrm flipH="1" rot="10800000">
              <a:off x="7296150" y="2492374"/>
              <a:ext cx="263525" cy="288925"/>
            </a:xfrm>
            <a:prstGeom prst="straightConnector1">
              <a:avLst/>
            </a:prstGeom>
            <a:noFill/>
            <a:ln cap="flat" cmpd="sng" w="9525">
              <a:solidFill>
                <a:schemeClr val="dk1"/>
              </a:solidFill>
              <a:prstDash val="solid"/>
              <a:miter lim="8000"/>
              <a:headEnd len="sm" w="sm" type="none"/>
              <a:tailEnd len="sm" w="sm" type="none"/>
            </a:ln>
          </p:spPr>
        </p:cxnSp>
        <p:cxnSp>
          <p:nvCxnSpPr>
            <p:cNvPr id="4407" name="Google Shape;4407;p34"/>
            <p:cNvCxnSpPr/>
            <p:nvPr/>
          </p:nvCxnSpPr>
          <p:spPr>
            <a:xfrm>
              <a:off x="7648575" y="2490786"/>
              <a:ext cx="0" cy="196850"/>
            </a:xfrm>
            <a:prstGeom prst="straightConnector1">
              <a:avLst/>
            </a:prstGeom>
            <a:noFill/>
            <a:ln cap="flat" cmpd="sng" w="9525">
              <a:solidFill>
                <a:schemeClr val="dk1"/>
              </a:solidFill>
              <a:prstDash val="solid"/>
              <a:miter lim="8000"/>
              <a:headEnd len="sm" w="sm" type="none"/>
              <a:tailEnd len="sm" w="sm" type="none"/>
            </a:ln>
          </p:spPr>
        </p:cxnSp>
        <p:cxnSp>
          <p:nvCxnSpPr>
            <p:cNvPr id="4408" name="Google Shape;4408;p34"/>
            <p:cNvCxnSpPr/>
            <p:nvPr/>
          </p:nvCxnSpPr>
          <p:spPr>
            <a:xfrm>
              <a:off x="7302500" y="2797175"/>
              <a:ext cx="188912" cy="0"/>
            </a:xfrm>
            <a:prstGeom prst="straightConnector1">
              <a:avLst/>
            </a:prstGeom>
            <a:noFill/>
            <a:ln cap="flat" cmpd="sng" w="9525">
              <a:solidFill>
                <a:schemeClr val="dk1"/>
              </a:solidFill>
              <a:prstDash val="solid"/>
              <a:miter lim="8000"/>
              <a:headEnd len="sm" w="sm" type="none"/>
              <a:tailEnd len="sm" w="sm" type="none"/>
            </a:ln>
          </p:spPr>
        </p:cxnSp>
        <p:cxnSp>
          <p:nvCxnSpPr>
            <p:cNvPr id="4409" name="Google Shape;4409;p34"/>
            <p:cNvCxnSpPr/>
            <p:nvPr/>
          </p:nvCxnSpPr>
          <p:spPr>
            <a:xfrm flipH="1" rot="10800000">
              <a:off x="5597525" y="3663950"/>
              <a:ext cx="168274" cy="3174"/>
            </a:xfrm>
            <a:prstGeom prst="straightConnector1">
              <a:avLst/>
            </a:prstGeom>
            <a:noFill/>
            <a:ln cap="flat" cmpd="sng" w="9525">
              <a:solidFill>
                <a:schemeClr val="dk1"/>
              </a:solidFill>
              <a:prstDash val="solid"/>
              <a:miter lim="8000"/>
              <a:headEnd len="sm" w="sm" type="none"/>
              <a:tailEnd len="sm" w="sm" type="none"/>
            </a:ln>
          </p:spPr>
        </p:cxnSp>
        <p:cxnSp>
          <p:nvCxnSpPr>
            <p:cNvPr id="4410" name="Google Shape;4410;p34"/>
            <p:cNvCxnSpPr/>
            <p:nvPr/>
          </p:nvCxnSpPr>
          <p:spPr>
            <a:xfrm flipH="1" rot="10800000">
              <a:off x="7716836" y="2190750"/>
              <a:ext cx="238124" cy="168274"/>
            </a:xfrm>
            <a:prstGeom prst="straightConnector1">
              <a:avLst/>
            </a:prstGeom>
            <a:noFill/>
            <a:ln cap="flat" cmpd="sng" w="9525">
              <a:solidFill>
                <a:schemeClr val="dk1"/>
              </a:solidFill>
              <a:prstDash val="solid"/>
              <a:miter lim="8000"/>
              <a:headEnd len="sm" w="sm" type="none"/>
              <a:tailEnd len="sm" w="sm" type="none"/>
            </a:ln>
          </p:spPr>
        </p:cxnSp>
        <p:cxnSp>
          <p:nvCxnSpPr>
            <p:cNvPr id="4411" name="Google Shape;4411;p34"/>
            <p:cNvCxnSpPr/>
            <p:nvPr/>
          </p:nvCxnSpPr>
          <p:spPr>
            <a:xfrm>
              <a:off x="7856536" y="2787650"/>
              <a:ext cx="177800" cy="0"/>
            </a:xfrm>
            <a:prstGeom prst="straightConnector1">
              <a:avLst/>
            </a:prstGeom>
            <a:noFill/>
            <a:ln cap="flat" cmpd="sng" w="9525">
              <a:solidFill>
                <a:schemeClr val="dk1"/>
              </a:solidFill>
              <a:prstDash val="solid"/>
              <a:miter lim="8000"/>
              <a:headEnd len="sm" w="sm" type="none"/>
              <a:tailEnd len="sm" w="sm" type="none"/>
            </a:ln>
          </p:spPr>
        </p:cxnSp>
        <p:cxnSp>
          <p:nvCxnSpPr>
            <p:cNvPr id="4412" name="Google Shape;4412;p34"/>
            <p:cNvCxnSpPr/>
            <p:nvPr/>
          </p:nvCxnSpPr>
          <p:spPr>
            <a:xfrm flipH="1">
              <a:off x="7002461" y="2863850"/>
              <a:ext cx="98425" cy="704850"/>
            </a:xfrm>
            <a:prstGeom prst="straightConnector1">
              <a:avLst/>
            </a:prstGeom>
            <a:noFill/>
            <a:ln cap="flat" cmpd="sng" w="9525">
              <a:solidFill>
                <a:schemeClr val="dk1"/>
              </a:solidFill>
              <a:prstDash val="solid"/>
              <a:miter lim="8000"/>
              <a:headEnd len="sm" w="sm" type="none"/>
              <a:tailEnd len="sm" w="sm" type="none"/>
            </a:ln>
          </p:spPr>
        </p:cxnSp>
        <p:cxnSp>
          <p:nvCxnSpPr>
            <p:cNvPr id="4413" name="Google Shape;4413;p34"/>
            <p:cNvCxnSpPr/>
            <p:nvPr/>
          </p:nvCxnSpPr>
          <p:spPr>
            <a:xfrm flipH="1">
              <a:off x="7593011" y="2863850"/>
              <a:ext cx="111125" cy="727074"/>
            </a:xfrm>
            <a:prstGeom prst="straightConnector1">
              <a:avLst/>
            </a:prstGeom>
            <a:noFill/>
            <a:ln cap="flat" cmpd="sng" w="9525">
              <a:solidFill>
                <a:schemeClr val="dk1"/>
              </a:solidFill>
              <a:prstDash val="solid"/>
              <a:miter lim="8000"/>
              <a:headEnd len="sm" w="sm" type="none"/>
              <a:tailEnd len="sm" w="sm" type="none"/>
            </a:ln>
          </p:spPr>
        </p:cxnSp>
      </p:grpSp>
      <p:sp>
        <p:nvSpPr>
          <p:cNvPr id="4414" name="Google Shape;4414;p34"/>
          <p:cNvSpPr/>
          <p:nvPr/>
        </p:nvSpPr>
        <p:spPr>
          <a:xfrm>
            <a:off x="5645150" y="2054225"/>
            <a:ext cx="2584450" cy="3233736"/>
          </a:xfrm>
          <a:custGeom>
            <a:rect b="b" l="l" r="r" t="t"/>
            <a:pathLst>
              <a:path extrusionOk="0" h="120000" w="120000">
                <a:moveTo>
                  <a:pt x="0" y="0"/>
                </a:moveTo>
                <a:lnTo>
                  <a:pt x="25872" y="12312"/>
                </a:lnTo>
                <a:lnTo>
                  <a:pt x="78132" y="14727"/>
                </a:lnTo>
                <a:lnTo>
                  <a:pt x="71425" y="53608"/>
                </a:lnTo>
                <a:lnTo>
                  <a:pt x="85577" y="66391"/>
                </a:lnTo>
                <a:lnTo>
                  <a:pt x="68329" y="90014"/>
                </a:lnTo>
                <a:lnTo>
                  <a:pt x="108280" y="97378"/>
                </a:lnTo>
                <a:lnTo>
                  <a:pt x="100909" y="117525"/>
                </a:lnTo>
                <a:lnTo>
                  <a:pt x="120000" y="120000"/>
                </a:lnTo>
              </a:path>
            </a:pathLst>
          </a:custGeom>
          <a:noFill/>
          <a:ln cap="flat" cmpd="sng" w="76200">
            <a:solidFill>
              <a:srgbClr val="FF3300"/>
            </a:solidFill>
            <a:prstDash val="solid"/>
            <a:round/>
            <a:headEnd len="lg" w="lg" type="triangle"/>
            <a:tailEnd len="lg" w="lg"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15" name="Google Shape;4415;p34"/>
          <p:cNvSpPr/>
          <p:nvPr/>
        </p:nvSpPr>
        <p:spPr>
          <a:xfrm>
            <a:off x="5592762" y="3390900"/>
            <a:ext cx="1646237" cy="1974850"/>
          </a:xfrm>
          <a:custGeom>
            <a:rect b="b" l="l" r="r" t="t"/>
            <a:pathLst>
              <a:path extrusionOk="0" h="120000" w="120000">
                <a:moveTo>
                  <a:pt x="0" y="0"/>
                </a:moveTo>
                <a:lnTo>
                  <a:pt x="3355" y="8295"/>
                </a:lnTo>
                <a:lnTo>
                  <a:pt x="97782" y="7717"/>
                </a:lnTo>
                <a:lnTo>
                  <a:pt x="120000" y="27009"/>
                </a:lnTo>
                <a:lnTo>
                  <a:pt x="93153" y="66366"/>
                </a:lnTo>
                <a:lnTo>
                  <a:pt x="54734" y="84887"/>
                </a:lnTo>
                <a:lnTo>
                  <a:pt x="39922" y="98778"/>
                </a:lnTo>
                <a:lnTo>
                  <a:pt x="32979" y="120000"/>
                </a:lnTo>
              </a:path>
            </a:pathLst>
          </a:custGeom>
          <a:noFill/>
          <a:ln cap="flat" cmpd="sng" w="76200">
            <a:solidFill>
              <a:srgbClr val="0000FF"/>
            </a:solidFill>
            <a:prstDash val="solid"/>
            <a:round/>
            <a:headEnd len="lg" w="lg" type="triangle"/>
            <a:tailEnd len="lg" w="lg"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9" name="Shape 4419"/>
        <p:cNvGrpSpPr/>
        <p:nvPr/>
      </p:nvGrpSpPr>
      <p:grpSpPr>
        <a:xfrm>
          <a:off x="0" y="0"/>
          <a:ext cx="0" cy="0"/>
          <a:chOff x="0" y="0"/>
          <a:chExt cx="0" cy="0"/>
        </a:xfrm>
      </p:grpSpPr>
      <p:sp>
        <p:nvSpPr>
          <p:cNvPr id="4420" name="Google Shape;4420;p35"/>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4421" name="Google Shape;4421;p35"/>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4422" name="Google Shape;4422;p35"/>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00"/>
              <a:buFont typeface="Comic Sans MS"/>
              <a:buNone/>
            </a:pPr>
            <a:r>
              <a:rPr b="0" i="0" lang="en-US" sz="3600" u="sng" cap="none" strike="noStrike">
                <a:solidFill>
                  <a:schemeClr val="accent2"/>
                </a:solidFill>
                <a:latin typeface="Comic Sans MS"/>
                <a:ea typeface="Comic Sans MS"/>
                <a:cs typeface="Comic Sans MS"/>
                <a:sym typeface="Comic Sans MS"/>
              </a:rPr>
              <a:t>Network Core: Circuit Switching</a:t>
            </a:r>
            <a:endParaRPr/>
          </a:p>
        </p:txBody>
      </p:sp>
      <p:sp>
        <p:nvSpPr>
          <p:cNvPr id="4423" name="Google Shape;4423;p35"/>
          <p:cNvSpPr txBox="1"/>
          <p:nvPr>
            <p:ph idx="1" type="body"/>
          </p:nvPr>
        </p:nvSpPr>
        <p:spPr>
          <a:xfrm>
            <a:off x="533400" y="1371600"/>
            <a:ext cx="4038599"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700"/>
              <a:buFont typeface="Noto Sans Symbols"/>
              <a:buNone/>
            </a:pPr>
            <a:r>
              <a:rPr b="0" i="0" lang="en-US" sz="2800" u="none" cap="none" strike="noStrike">
                <a:solidFill>
                  <a:schemeClr val="dk1"/>
                </a:solidFill>
                <a:latin typeface="Comic Sans MS"/>
                <a:ea typeface="Comic Sans MS"/>
                <a:cs typeface="Comic Sans MS"/>
                <a:sym typeface="Comic Sans MS"/>
              </a:rPr>
              <a:t>network resources (e.g., bandwidth) </a:t>
            </a:r>
            <a:r>
              <a:rPr b="0" i="0" lang="en-US" sz="2800" u="none" cap="none" strike="noStrike">
                <a:solidFill>
                  <a:srgbClr val="FF0000"/>
                </a:solidFill>
                <a:latin typeface="Comic Sans MS"/>
                <a:ea typeface="Comic Sans MS"/>
                <a:cs typeface="Comic Sans MS"/>
                <a:sym typeface="Comic Sans MS"/>
              </a:rPr>
              <a:t>divided into “pieces”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pieces allocated to calls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resource piece </a:t>
            </a:r>
            <a:r>
              <a:rPr b="0" i="1" lang="en-US" sz="2400" u="none" cap="none" strike="noStrike">
                <a:solidFill>
                  <a:srgbClr val="FF0000"/>
                </a:solidFill>
                <a:latin typeface="Comic Sans MS"/>
                <a:ea typeface="Comic Sans MS"/>
                <a:cs typeface="Comic Sans MS"/>
                <a:sym typeface="Comic Sans MS"/>
              </a:rPr>
              <a:t>idle</a:t>
            </a:r>
            <a:r>
              <a:rPr b="0" i="0" lang="en-US" sz="2400" u="none" cap="none" strike="noStrike">
                <a:solidFill>
                  <a:schemeClr val="dk1"/>
                </a:solidFill>
                <a:latin typeface="Comic Sans MS"/>
                <a:ea typeface="Comic Sans MS"/>
                <a:cs typeface="Comic Sans MS"/>
                <a:sym typeface="Comic Sans MS"/>
              </a:rPr>
              <a:t> if not used by owning call </a:t>
            </a:r>
            <a:r>
              <a:rPr b="0" i="1" lang="en-US" sz="2400" u="none" cap="none" strike="noStrike">
                <a:solidFill>
                  <a:schemeClr val="dk1"/>
                </a:solidFill>
                <a:latin typeface="Comic Sans MS"/>
                <a:ea typeface="Comic Sans MS"/>
                <a:cs typeface="Comic Sans MS"/>
                <a:sym typeface="Comic Sans MS"/>
              </a:rPr>
              <a:t>(no sharing)</a:t>
            </a:r>
            <a:endParaRPr/>
          </a:p>
        </p:txBody>
      </p:sp>
      <p:sp>
        <p:nvSpPr>
          <p:cNvPr id="4424" name="Google Shape;4424;p35"/>
          <p:cNvSpPr txBox="1"/>
          <p:nvPr/>
        </p:nvSpPr>
        <p:spPr>
          <a:xfrm>
            <a:off x="4606925" y="1485900"/>
            <a:ext cx="4038599"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dividing link bandwidth into “pieces”</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frequency division</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time division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9" name="Shape 4429"/>
        <p:cNvGrpSpPr/>
        <p:nvPr/>
      </p:nvGrpSpPr>
      <p:grpSpPr>
        <a:xfrm>
          <a:off x="0" y="0"/>
          <a:ext cx="0" cy="0"/>
          <a:chOff x="0" y="0"/>
          <a:chExt cx="0" cy="0"/>
        </a:xfrm>
      </p:grpSpPr>
      <p:sp>
        <p:nvSpPr>
          <p:cNvPr id="4430" name="Google Shape;4430;p36"/>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4431" name="Google Shape;4431;p36"/>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4432" name="Google Shape;4432;p36"/>
          <p:cNvSpPr txBox="1"/>
          <p:nvPr>
            <p:ph type="title"/>
          </p:nvPr>
        </p:nvSpPr>
        <p:spPr>
          <a:xfrm>
            <a:off x="439737" y="227012"/>
            <a:ext cx="8462961"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Circuit Switching: FDM and TDM</a:t>
            </a:r>
            <a:endParaRPr/>
          </a:p>
        </p:txBody>
      </p:sp>
      <p:grpSp>
        <p:nvGrpSpPr>
          <p:cNvPr id="4433" name="Google Shape;4433;p36"/>
          <p:cNvGrpSpPr/>
          <p:nvPr/>
        </p:nvGrpSpPr>
        <p:grpSpPr>
          <a:xfrm>
            <a:off x="393700" y="1585912"/>
            <a:ext cx="7239000" cy="2438400"/>
            <a:chOff x="457200" y="1598612"/>
            <a:chExt cx="7239000" cy="2438400"/>
          </a:xfrm>
        </p:grpSpPr>
        <p:sp>
          <p:nvSpPr>
            <p:cNvPr id="4434" name="Google Shape;4434;p36"/>
            <p:cNvSpPr txBox="1"/>
            <p:nvPr/>
          </p:nvSpPr>
          <p:spPr>
            <a:xfrm>
              <a:off x="457200" y="1598612"/>
              <a:ext cx="84455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0" i="0" lang="en-US" sz="2400" u="none" cap="none" strike="noStrike">
                  <a:solidFill>
                    <a:schemeClr val="dk1"/>
                  </a:solidFill>
                  <a:latin typeface="Arial"/>
                  <a:ea typeface="Arial"/>
                  <a:cs typeface="Arial"/>
                  <a:sym typeface="Arial"/>
                </a:rPr>
                <a:t>FDM</a:t>
              </a:r>
              <a:endParaRPr/>
            </a:p>
          </p:txBody>
        </p:sp>
        <p:grpSp>
          <p:nvGrpSpPr>
            <p:cNvPr id="4435" name="Google Shape;4435;p36"/>
            <p:cNvGrpSpPr/>
            <p:nvPr/>
          </p:nvGrpSpPr>
          <p:grpSpPr>
            <a:xfrm>
              <a:off x="1143000" y="2209799"/>
              <a:ext cx="6553200" cy="1827213"/>
              <a:chOff x="1143000" y="2209799"/>
              <a:chExt cx="6553200" cy="1827213"/>
            </a:xfrm>
          </p:grpSpPr>
          <p:cxnSp>
            <p:nvCxnSpPr>
              <p:cNvPr id="4436" name="Google Shape;4436;p36"/>
              <p:cNvCxnSpPr/>
              <p:nvPr/>
            </p:nvCxnSpPr>
            <p:spPr>
              <a:xfrm rot="10800000">
                <a:off x="2743200" y="2209799"/>
                <a:ext cx="0" cy="1295400"/>
              </a:xfrm>
              <a:prstGeom prst="straightConnector1">
                <a:avLst/>
              </a:prstGeom>
              <a:noFill/>
              <a:ln cap="flat" cmpd="sng" w="38100">
                <a:solidFill>
                  <a:schemeClr val="dk1"/>
                </a:solidFill>
                <a:prstDash val="solid"/>
                <a:miter lim="8000"/>
                <a:headEnd len="sm" w="sm" type="none"/>
                <a:tailEnd len="lg" w="lg" type="triangle"/>
              </a:ln>
            </p:spPr>
          </p:cxnSp>
          <p:sp>
            <p:nvSpPr>
              <p:cNvPr id="4437" name="Google Shape;4437;p36"/>
              <p:cNvSpPr txBox="1"/>
              <p:nvPr/>
            </p:nvSpPr>
            <p:spPr>
              <a:xfrm>
                <a:off x="1143000" y="2667000"/>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0" i="0" lang="en-US" sz="2400" u="none" cap="none" strike="noStrike">
                    <a:solidFill>
                      <a:schemeClr val="dk1"/>
                    </a:solidFill>
                    <a:latin typeface="Arial"/>
                    <a:ea typeface="Arial"/>
                    <a:cs typeface="Arial"/>
                    <a:sym typeface="Arial"/>
                  </a:rPr>
                  <a:t>frequency</a:t>
                </a:r>
                <a:endParaRPr/>
              </a:p>
            </p:txBody>
          </p:sp>
          <p:cxnSp>
            <p:nvCxnSpPr>
              <p:cNvPr id="4438" name="Google Shape;4438;p36"/>
              <p:cNvCxnSpPr/>
              <p:nvPr/>
            </p:nvCxnSpPr>
            <p:spPr>
              <a:xfrm>
                <a:off x="2743200" y="3505200"/>
                <a:ext cx="4953000" cy="0"/>
              </a:xfrm>
              <a:prstGeom prst="straightConnector1">
                <a:avLst/>
              </a:prstGeom>
              <a:noFill/>
              <a:ln cap="flat" cmpd="sng" w="38100">
                <a:solidFill>
                  <a:schemeClr val="dk1"/>
                </a:solidFill>
                <a:prstDash val="solid"/>
                <a:miter lim="8000"/>
                <a:headEnd len="sm" w="sm" type="none"/>
                <a:tailEnd len="lg" w="lg" type="triangle"/>
              </a:ln>
            </p:spPr>
          </p:cxnSp>
          <p:sp>
            <p:nvSpPr>
              <p:cNvPr id="4439" name="Google Shape;4439;p36"/>
              <p:cNvSpPr txBox="1"/>
              <p:nvPr/>
            </p:nvSpPr>
            <p:spPr>
              <a:xfrm>
                <a:off x="4838700" y="3579812"/>
                <a:ext cx="760411"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0" i="0" lang="en-US" sz="2400" u="none" cap="none" strike="noStrike">
                    <a:solidFill>
                      <a:schemeClr val="dk1"/>
                    </a:solidFill>
                    <a:latin typeface="Arial"/>
                    <a:ea typeface="Arial"/>
                    <a:cs typeface="Arial"/>
                    <a:sym typeface="Arial"/>
                  </a:rPr>
                  <a:t>time</a:t>
                </a:r>
                <a:endParaRPr/>
              </a:p>
            </p:txBody>
          </p:sp>
          <p:sp>
            <p:nvSpPr>
              <p:cNvPr id="4440" name="Google Shape;4440;p36"/>
              <p:cNvSpPr txBox="1"/>
              <p:nvPr/>
            </p:nvSpPr>
            <p:spPr>
              <a:xfrm>
                <a:off x="2819400" y="2514600"/>
                <a:ext cx="4572000" cy="914400"/>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4441" name="Google Shape;4441;p36"/>
          <p:cNvSpPr txBox="1"/>
          <p:nvPr/>
        </p:nvSpPr>
        <p:spPr>
          <a:xfrm>
            <a:off x="2743200" y="2514600"/>
            <a:ext cx="4572000" cy="228600"/>
          </a:xfrm>
          <a:prstGeom prst="rect">
            <a:avLst/>
          </a:prstGeom>
          <a:solidFill>
            <a:srgbClr val="3366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42" name="Google Shape;4442;p36"/>
          <p:cNvSpPr txBox="1"/>
          <p:nvPr/>
        </p:nvSpPr>
        <p:spPr>
          <a:xfrm>
            <a:off x="2743200" y="2743200"/>
            <a:ext cx="4572000" cy="228600"/>
          </a:xfrm>
          <a:prstGeom prst="rect">
            <a:avLst/>
          </a:prstGeom>
          <a:solidFill>
            <a:srgbClr val="99CC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43" name="Google Shape;4443;p36"/>
          <p:cNvSpPr txBox="1"/>
          <p:nvPr/>
        </p:nvSpPr>
        <p:spPr>
          <a:xfrm>
            <a:off x="2743200" y="2971800"/>
            <a:ext cx="4572000" cy="228600"/>
          </a:xfrm>
          <a:prstGeom prst="rect">
            <a:avLst/>
          </a:prstGeom>
          <a:solidFill>
            <a:srgbClr val="FFCC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44" name="Google Shape;4444;p36"/>
          <p:cNvSpPr txBox="1"/>
          <p:nvPr/>
        </p:nvSpPr>
        <p:spPr>
          <a:xfrm>
            <a:off x="2743200" y="3200400"/>
            <a:ext cx="4572000" cy="228600"/>
          </a:xfrm>
          <a:prstGeom prst="rect">
            <a:avLst/>
          </a:prstGeom>
          <a:solidFill>
            <a:srgbClr val="FF00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445" name="Google Shape;4445;p36"/>
          <p:cNvGrpSpPr/>
          <p:nvPr/>
        </p:nvGrpSpPr>
        <p:grpSpPr>
          <a:xfrm>
            <a:off x="381000" y="4037012"/>
            <a:ext cx="7239000" cy="2516188"/>
            <a:chOff x="457200" y="4037012"/>
            <a:chExt cx="7239000" cy="2516188"/>
          </a:xfrm>
        </p:grpSpPr>
        <p:sp>
          <p:nvSpPr>
            <p:cNvPr id="4446" name="Google Shape;4446;p36"/>
            <p:cNvSpPr txBox="1"/>
            <p:nvPr/>
          </p:nvSpPr>
          <p:spPr>
            <a:xfrm>
              <a:off x="457200" y="4037012"/>
              <a:ext cx="84455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0" i="0" lang="en-US" sz="2400" u="none" cap="none" strike="noStrike">
                  <a:solidFill>
                    <a:schemeClr val="dk1"/>
                  </a:solidFill>
                  <a:latin typeface="Arial"/>
                  <a:ea typeface="Arial"/>
                  <a:cs typeface="Arial"/>
                  <a:sym typeface="Arial"/>
                </a:rPr>
                <a:t>TDM</a:t>
              </a:r>
              <a:endParaRPr/>
            </a:p>
          </p:txBody>
        </p:sp>
        <p:cxnSp>
          <p:nvCxnSpPr>
            <p:cNvPr id="4447" name="Google Shape;4447;p36"/>
            <p:cNvCxnSpPr/>
            <p:nvPr/>
          </p:nvCxnSpPr>
          <p:spPr>
            <a:xfrm rot="10800000">
              <a:off x="2743200" y="4725987"/>
              <a:ext cx="0" cy="1295400"/>
            </a:xfrm>
            <a:prstGeom prst="straightConnector1">
              <a:avLst/>
            </a:prstGeom>
            <a:noFill/>
            <a:ln cap="flat" cmpd="sng" w="38100">
              <a:solidFill>
                <a:schemeClr val="dk1"/>
              </a:solidFill>
              <a:prstDash val="solid"/>
              <a:miter lim="8000"/>
              <a:headEnd len="sm" w="sm" type="none"/>
              <a:tailEnd len="lg" w="lg" type="triangle"/>
            </a:ln>
          </p:spPr>
        </p:cxnSp>
        <p:sp>
          <p:nvSpPr>
            <p:cNvPr id="4448" name="Google Shape;4448;p36"/>
            <p:cNvSpPr txBox="1"/>
            <p:nvPr/>
          </p:nvSpPr>
          <p:spPr>
            <a:xfrm>
              <a:off x="1143000" y="5183187"/>
              <a:ext cx="1524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0" i="0" lang="en-US" sz="2400" u="none" cap="none" strike="noStrike">
                  <a:solidFill>
                    <a:schemeClr val="dk1"/>
                  </a:solidFill>
                  <a:latin typeface="Arial"/>
                  <a:ea typeface="Arial"/>
                  <a:cs typeface="Arial"/>
                  <a:sym typeface="Arial"/>
                </a:rPr>
                <a:t>frequency</a:t>
              </a:r>
              <a:endParaRPr/>
            </a:p>
          </p:txBody>
        </p:sp>
        <p:cxnSp>
          <p:nvCxnSpPr>
            <p:cNvPr id="4449" name="Google Shape;4449;p36"/>
            <p:cNvCxnSpPr/>
            <p:nvPr/>
          </p:nvCxnSpPr>
          <p:spPr>
            <a:xfrm>
              <a:off x="2743200" y="6021387"/>
              <a:ext cx="4953000" cy="0"/>
            </a:xfrm>
            <a:prstGeom prst="straightConnector1">
              <a:avLst/>
            </a:prstGeom>
            <a:noFill/>
            <a:ln cap="flat" cmpd="sng" w="38100">
              <a:solidFill>
                <a:schemeClr val="dk1"/>
              </a:solidFill>
              <a:prstDash val="solid"/>
              <a:miter lim="8000"/>
              <a:headEnd len="sm" w="sm" type="none"/>
              <a:tailEnd len="lg" w="lg" type="triangle"/>
            </a:ln>
          </p:spPr>
        </p:cxnSp>
        <p:sp>
          <p:nvSpPr>
            <p:cNvPr id="4450" name="Google Shape;4450;p36"/>
            <p:cNvSpPr txBox="1"/>
            <p:nvPr/>
          </p:nvSpPr>
          <p:spPr>
            <a:xfrm>
              <a:off x="4838700" y="6096000"/>
              <a:ext cx="760411"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0" i="0" lang="en-US" sz="2400" u="none" cap="none" strike="noStrike">
                  <a:solidFill>
                    <a:schemeClr val="dk1"/>
                  </a:solidFill>
                  <a:latin typeface="Arial"/>
                  <a:ea typeface="Arial"/>
                  <a:cs typeface="Arial"/>
                  <a:sym typeface="Arial"/>
                </a:rPr>
                <a:t>time</a:t>
              </a:r>
              <a:endParaRPr/>
            </a:p>
          </p:txBody>
        </p:sp>
        <p:sp>
          <p:nvSpPr>
            <p:cNvPr id="4451" name="Google Shape;4451;p36"/>
            <p:cNvSpPr txBox="1"/>
            <p:nvPr/>
          </p:nvSpPr>
          <p:spPr>
            <a:xfrm>
              <a:off x="2819400" y="5029200"/>
              <a:ext cx="4572000" cy="914400"/>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4452" name="Google Shape;4452;p36"/>
          <p:cNvGrpSpPr/>
          <p:nvPr/>
        </p:nvGrpSpPr>
        <p:grpSpPr>
          <a:xfrm>
            <a:off x="2743200" y="5029200"/>
            <a:ext cx="3886200" cy="914400"/>
            <a:chOff x="2819400" y="5029200"/>
            <a:chExt cx="3886200" cy="914400"/>
          </a:xfrm>
        </p:grpSpPr>
        <p:sp>
          <p:nvSpPr>
            <p:cNvPr id="4453" name="Google Shape;4453;p36"/>
            <p:cNvSpPr txBox="1"/>
            <p:nvPr/>
          </p:nvSpPr>
          <p:spPr>
            <a:xfrm>
              <a:off x="2819400" y="5029200"/>
              <a:ext cx="228600" cy="914400"/>
            </a:xfrm>
            <a:prstGeom prst="rect">
              <a:avLst/>
            </a:prstGeom>
            <a:solidFill>
              <a:srgbClr val="3366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54" name="Google Shape;4454;p36"/>
            <p:cNvSpPr txBox="1"/>
            <p:nvPr/>
          </p:nvSpPr>
          <p:spPr>
            <a:xfrm>
              <a:off x="3733800" y="5029200"/>
              <a:ext cx="228600" cy="914400"/>
            </a:xfrm>
            <a:prstGeom prst="rect">
              <a:avLst/>
            </a:prstGeom>
            <a:solidFill>
              <a:srgbClr val="3366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55" name="Google Shape;4455;p36"/>
            <p:cNvSpPr txBox="1"/>
            <p:nvPr/>
          </p:nvSpPr>
          <p:spPr>
            <a:xfrm>
              <a:off x="4648200" y="5029200"/>
              <a:ext cx="228600" cy="914400"/>
            </a:xfrm>
            <a:prstGeom prst="rect">
              <a:avLst/>
            </a:prstGeom>
            <a:solidFill>
              <a:srgbClr val="3366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56" name="Google Shape;4456;p36"/>
            <p:cNvSpPr txBox="1"/>
            <p:nvPr/>
          </p:nvSpPr>
          <p:spPr>
            <a:xfrm>
              <a:off x="5562600" y="5029200"/>
              <a:ext cx="228600" cy="914400"/>
            </a:xfrm>
            <a:prstGeom prst="rect">
              <a:avLst/>
            </a:prstGeom>
            <a:solidFill>
              <a:srgbClr val="3366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57" name="Google Shape;4457;p36"/>
            <p:cNvSpPr txBox="1"/>
            <p:nvPr/>
          </p:nvSpPr>
          <p:spPr>
            <a:xfrm>
              <a:off x="6477000" y="5029200"/>
              <a:ext cx="228600" cy="914400"/>
            </a:xfrm>
            <a:prstGeom prst="rect">
              <a:avLst/>
            </a:prstGeom>
            <a:solidFill>
              <a:srgbClr val="3366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4458" name="Google Shape;4458;p36"/>
          <p:cNvGrpSpPr/>
          <p:nvPr/>
        </p:nvGrpSpPr>
        <p:grpSpPr>
          <a:xfrm>
            <a:off x="2971800" y="5029200"/>
            <a:ext cx="3886200" cy="914400"/>
            <a:chOff x="3048000" y="5029200"/>
            <a:chExt cx="3886200" cy="914400"/>
          </a:xfrm>
        </p:grpSpPr>
        <p:sp>
          <p:nvSpPr>
            <p:cNvPr id="4459" name="Google Shape;4459;p36"/>
            <p:cNvSpPr txBox="1"/>
            <p:nvPr/>
          </p:nvSpPr>
          <p:spPr>
            <a:xfrm>
              <a:off x="3048000" y="5029200"/>
              <a:ext cx="228600" cy="914400"/>
            </a:xfrm>
            <a:prstGeom prst="rect">
              <a:avLst/>
            </a:prstGeom>
            <a:solidFill>
              <a:srgbClr val="99CC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60" name="Google Shape;4460;p36"/>
            <p:cNvSpPr txBox="1"/>
            <p:nvPr/>
          </p:nvSpPr>
          <p:spPr>
            <a:xfrm>
              <a:off x="3962400" y="5029200"/>
              <a:ext cx="228600" cy="914400"/>
            </a:xfrm>
            <a:prstGeom prst="rect">
              <a:avLst/>
            </a:prstGeom>
            <a:solidFill>
              <a:srgbClr val="99CC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61" name="Google Shape;4461;p36"/>
            <p:cNvSpPr txBox="1"/>
            <p:nvPr/>
          </p:nvSpPr>
          <p:spPr>
            <a:xfrm>
              <a:off x="4876800" y="5029200"/>
              <a:ext cx="228600" cy="914400"/>
            </a:xfrm>
            <a:prstGeom prst="rect">
              <a:avLst/>
            </a:prstGeom>
            <a:solidFill>
              <a:srgbClr val="99CC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62" name="Google Shape;4462;p36"/>
            <p:cNvSpPr txBox="1"/>
            <p:nvPr/>
          </p:nvSpPr>
          <p:spPr>
            <a:xfrm>
              <a:off x="5791200" y="5029200"/>
              <a:ext cx="228600" cy="914400"/>
            </a:xfrm>
            <a:prstGeom prst="rect">
              <a:avLst/>
            </a:prstGeom>
            <a:solidFill>
              <a:srgbClr val="99CC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63" name="Google Shape;4463;p36"/>
            <p:cNvSpPr txBox="1"/>
            <p:nvPr/>
          </p:nvSpPr>
          <p:spPr>
            <a:xfrm>
              <a:off x="6705600" y="5029200"/>
              <a:ext cx="228600" cy="914400"/>
            </a:xfrm>
            <a:prstGeom prst="rect">
              <a:avLst/>
            </a:prstGeom>
            <a:solidFill>
              <a:srgbClr val="99CC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4464" name="Google Shape;4464;p36"/>
          <p:cNvGrpSpPr/>
          <p:nvPr/>
        </p:nvGrpSpPr>
        <p:grpSpPr>
          <a:xfrm>
            <a:off x="3200400" y="5029200"/>
            <a:ext cx="3886200" cy="914400"/>
            <a:chOff x="3276600" y="5029200"/>
            <a:chExt cx="3886200" cy="914400"/>
          </a:xfrm>
        </p:grpSpPr>
        <p:sp>
          <p:nvSpPr>
            <p:cNvPr id="4465" name="Google Shape;4465;p36"/>
            <p:cNvSpPr txBox="1"/>
            <p:nvPr/>
          </p:nvSpPr>
          <p:spPr>
            <a:xfrm>
              <a:off x="3276600" y="5029200"/>
              <a:ext cx="228600" cy="914400"/>
            </a:xfrm>
            <a:prstGeom prst="rect">
              <a:avLst/>
            </a:prstGeom>
            <a:solidFill>
              <a:srgbClr val="FFCC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66" name="Google Shape;4466;p36"/>
            <p:cNvSpPr txBox="1"/>
            <p:nvPr/>
          </p:nvSpPr>
          <p:spPr>
            <a:xfrm>
              <a:off x="4191000" y="5029200"/>
              <a:ext cx="228600" cy="914400"/>
            </a:xfrm>
            <a:prstGeom prst="rect">
              <a:avLst/>
            </a:prstGeom>
            <a:solidFill>
              <a:srgbClr val="FFCC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67" name="Google Shape;4467;p36"/>
            <p:cNvSpPr txBox="1"/>
            <p:nvPr/>
          </p:nvSpPr>
          <p:spPr>
            <a:xfrm>
              <a:off x="5105400" y="5029200"/>
              <a:ext cx="228600" cy="914400"/>
            </a:xfrm>
            <a:prstGeom prst="rect">
              <a:avLst/>
            </a:prstGeom>
            <a:solidFill>
              <a:srgbClr val="FFCC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68" name="Google Shape;4468;p36"/>
            <p:cNvSpPr txBox="1"/>
            <p:nvPr/>
          </p:nvSpPr>
          <p:spPr>
            <a:xfrm>
              <a:off x="6019800" y="5029200"/>
              <a:ext cx="228600" cy="914400"/>
            </a:xfrm>
            <a:prstGeom prst="rect">
              <a:avLst/>
            </a:prstGeom>
            <a:solidFill>
              <a:srgbClr val="FFCC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69" name="Google Shape;4469;p36"/>
            <p:cNvSpPr txBox="1"/>
            <p:nvPr/>
          </p:nvSpPr>
          <p:spPr>
            <a:xfrm>
              <a:off x="6934200" y="5029200"/>
              <a:ext cx="228600" cy="914400"/>
            </a:xfrm>
            <a:prstGeom prst="rect">
              <a:avLst/>
            </a:prstGeom>
            <a:solidFill>
              <a:srgbClr val="FFCC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4470" name="Google Shape;4470;p36"/>
          <p:cNvGrpSpPr/>
          <p:nvPr/>
        </p:nvGrpSpPr>
        <p:grpSpPr>
          <a:xfrm>
            <a:off x="3429000" y="5029200"/>
            <a:ext cx="3886200" cy="914400"/>
            <a:chOff x="3505200" y="5029200"/>
            <a:chExt cx="3886200" cy="914400"/>
          </a:xfrm>
        </p:grpSpPr>
        <p:sp>
          <p:nvSpPr>
            <p:cNvPr id="4471" name="Google Shape;4471;p36"/>
            <p:cNvSpPr txBox="1"/>
            <p:nvPr/>
          </p:nvSpPr>
          <p:spPr>
            <a:xfrm>
              <a:off x="3505200" y="5029200"/>
              <a:ext cx="228600" cy="914400"/>
            </a:xfrm>
            <a:prstGeom prst="rect">
              <a:avLst/>
            </a:prstGeom>
            <a:solidFill>
              <a:srgbClr val="FF00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72" name="Google Shape;4472;p36"/>
            <p:cNvSpPr txBox="1"/>
            <p:nvPr/>
          </p:nvSpPr>
          <p:spPr>
            <a:xfrm>
              <a:off x="4419600" y="5029200"/>
              <a:ext cx="228600" cy="914400"/>
            </a:xfrm>
            <a:prstGeom prst="rect">
              <a:avLst/>
            </a:prstGeom>
            <a:solidFill>
              <a:srgbClr val="FF00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73" name="Google Shape;4473;p36"/>
            <p:cNvSpPr txBox="1"/>
            <p:nvPr/>
          </p:nvSpPr>
          <p:spPr>
            <a:xfrm>
              <a:off x="5334000" y="5029200"/>
              <a:ext cx="228600" cy="914400"/>
            </a:xfrm>
            <a:prstGeom prst="rect">
              <a:avLst/>
            </a:prstGeom>
            <a:solidFill>
              <a:srgbClr val="FF00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74" name="Google Shape;4474;p36"/>
            <p:cNvSpPr txBox="1"/>
            <p:nvPr/>
          </p:nvSpPr>
          <p:spPr>
            <a:xfrm>
              <a:off x="6248400" y="5029200"/>
              <a:ext cx="228600" cy="914400"/>
            </a:xfrm>
            <a:prstGeom prst="rect">
              <a:avLst/>
            </a:prstGeom>
            <a:solidFill>
              <a:srgbClr val="FF00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75" name="Google Shape;4475;p36"/>
            <p:cNvSpPr txBox="1"/>
            <p:nvPr/>
          </p:nvSpPr>
          <p:spPr>
            <a:xfrm>
              <a:off x="7162800" y="5029200"/>
              <a:ext cx="228600" cy="914400"/>
            </a:xfrm>
            <a:prstGeom prst="rect">
              <a:avLst/>
            </a:prstGeom>
            <a:solidFill>
              <a:srgbClr val="FF00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4476" name="Google Shape;4476;p36"/>
          <p:cNvGrpSpPr/>
          <p:nvPr/>
        </p:nvGrpSpPr>
        <p:grpSpPr>
          <a:xfrm>
            <a:off x="2743200" y="2743200"/>
            <a:ext cx="4572000" cy="457200"/>
            <a:chOff x="2819400" y="2743200"/>
            <a:chExt cx="4572000" cy="457200"/>
          </a:xfrm>
        </p:grpSpPr>
        <p:cxnSp>
          <p:nvCxnSpPr>
            <p:cNvPr id="4477" name="Google Shape;4477;p36"/>
            <p:cNvCxnSpPr/>
            <p:nvPr/>
          </p:nvCxnSpPr>
          <p:spPr>
            <a:xfrm>
              <a:off x="2819400" y="2743200"/>
              <a:ext cx="4572000" cy="0"/>
            </a:xfrm>
            <a:prstGeom prst="straightConnector1">
              <a:avLst/>
            </a:prstGeom>
            <a:noFill/>
            <a:ln cap="flat" cmpd="sng" w="9525">
              <a:solidFill>
                <a:schemeClr val="dk1"/>
              </a:solidFill>
              <a:prstDash val="solid"/>
              <a:miter lim="8000"/>
              <a:headEnd len="sm" w="sm" type="none"/>
              <a:tailEnd len="sm" w="sm" type="none"/>
            </a:ln>
          </p:spPr>
        </p:cxnSp>
        <p:cxnSp>
          <p:nvCxnSpPr>
            <p:cNvPr id="4478" name="Google Shape;4478;p36"/>
            <p:cNvCxnSpPr/>
            <p:nvPr/>
          </p:nvCxnSpPr>
          <p:spPr>
            <a:xfrm>
              <a:off x="2819400" y="2971800"/>
              <a:ext cx="4572000" cy="0"/>
            </a:xfrm>
            <a:prstGeom prst="straightConnector1">
              <a:avLst/>
            </a:prstGeom>
            <a:noFill/>
            <a:ln cap="flat" cmpd="sng" w="9525">
              <a:solidFill>
                <a:schemeClr val="dk1"/>
              </a:solidFill>
              <a:prstDash val="solid"/>
              <a:miter lim="8000"/>
              <a:headEnd len="sm" w="sm" type="none"/>
              <a:tailEnd len="sm" w="sm" type="none"/>
            </a:ln>
          </p:spPr>
        </p:cxnSp>
        <p:cxnSp>
          <p:nvCxnSpPr>
            <p:cNvPr id="4479" name="Google Shape;4479;p36"/>
            <p:cNvCxnSpPr/>
            <p:nvPr/>
          </p:nvCxnSpPr>
          <p:spPr>
            <a:xfrm>
              <a:off x="2819400" y="3200400"/>
              <a:ext cx="4572000" cy="0"/>
            </a:xfrm>
            <a:prstGeom prst="straightConnector1">
              <a:avLst/>
            </a:prstGeom>
            <a:noFill/>
            <a:ln cap="flat" cmpd="sng" w="9525">
              <a:solidFill>
                <a:schemeClr val="dk1"/>
              </a:solidFill>
              <a:prstDash val="solid"/>
              <a:miter lim="8000"/>
              <a:headEnd len="sm" w="sm" type="none"/>
              <a:tailEnd len="sm" w="sm" type="none"/>
            </a:ln>
          </p:spPr>
        </p:cxnSp>
      </p:grpSp>
      <p:grpSp>
        <p:nvGrpSpPr>
          <p:cNvPr id="4480" name="Google Shape;4480;p36"/>
          <p:cNvGrpSpPr/>
          <p:nvPr/>
        </p:nvGrpSpPr>
        <p:grpSpPr>
          <a:xfrm>
            <a:off x="2971800" y="5029200"/>
            <a:ext cx="4114800" cy="914400"/>
            <a:chOff x="3048000" y="5029200"/>
            <a:chExt cx="4114800" cy="914400"/>
          </a:xfrm>
        </p:grpSpPr>
        <p:cxnSp>
          <p:nvCxnSpPr>
            <p:cNvPr id="4481" name="Google Shape;4481;p36"/>
            <p:cNvCxnSpPr/>
            <p:nvPr/>
          </p:nvCxnSpPr>
          <p:spPr>
            <a:xfrm>
              <a:off x="30480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482" name="Google Shape;4482;p36"/>
            <p:cNvCxnSpPr/>
            <p:nvPr/>
          </p:nvCxnSpPr>
          <p:spPr>
            <a:xfrm>
              <a:off x="32766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483" name="Google Shape;4483;p36"/>
            <p:cNvCxnSpPr/>
            <p:nvPr/>
          </p:nvCxnSpPr>
          <p:spPr>
            <a:xfrm>
              <a:off x="35052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484" name="Google Shape;4484;p36"/>
            <p:cNvCxnSpPr/>
            <p:nvPr/>
          </p:nvCxnSpPr>
          <p:spPr>
            <a:xfrm>
              <a:off x="37338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485" name="Google Shape;4485;p36"/>
            <p:cNvCxnSpPr/>
            <p:nvPr/>
          </p:nvCxnSpPr>
          <p:spPr>
            <a:xfrm>
              <a:off x="39624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486" name="Google Shape;4486;p36"/>
            <p:cNvCxnSpPr/>
            <p:nvPr/>
          </p:nvCxnSpPr>
          <p:spPr>
            <a:xfrm>
              <a:off x="41910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487" name="Google Shape;4487;p36"/>
            <p:cNvCxnSpPr/>
            <p:nvPr/>
          </p:nvCxnSpPr>
          <p:spPr>
            <a:xfrm>
              <a:off x="44196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488" name="Google Shape;4488;p36"/>
            <p:cNvCxnSpPr/>
            <p:nvPr/>
          </p:nvCxnSpPr>
          <p:spPr>
            <a:xfrm>
              <a:off x="46482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489" name="Google Shape;4489;p36"/>
            <p:cNvCxnSpPr/>
            <p:nvPr/>
          </p:nvCxnSpPr>
          <p:spPr>
            <a:xfrm>
              <a:off x="48768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490" name="Google Shape;4490;p36"/>
            <p:cNvCxnSpPr/>
            <p:nvPr/>
          </p:nvCxnSpPr>
          <p:spPr>
            <a:xfrm>
              <a:off x="51054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491" name="Google Shape;4491;p36"/>
            <p:cNvCxnSpPr/>
            <p:nvPr/>
          </p:nvCxnSpPr>
          <p:spPr>
            <a:xfrm>
              <a:off x="53340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492" name="Google Shape;4492;p36"/>
            <p:cNvCxnSpPr/>
            <p:nvPr/>
          </p:nvCxnSpPr>
          <p:spPr>
            <a:xfrm>
              <a:off x="55626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493" name="Google Shape;4493;p36"/>
            <p:cNvCxnSpPr/>
            <p:nvPr/>
          </p:nvCxnSpPr>
          <p:spPr>
            <a:xfrm>
              <a:off x="57912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494" name="Google Shape;4494;p36"/>
            <p:cNvCxnSpPr/>
            <p:nvPr/>
          </p:nvCxnSpPr>
          <p:spPr>
            <a:xfrm>
              <a:off x="60198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495" name="Google Shape;4495;p36"/>
            <p:cNvCxnSpPr/>
            <p:nvPr/>
          </p:nvCxnSpPr>
          <p:spPr>
            <a:xfrm>
              <a:off x="62484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496" name="Google Shape;4496;p36"/>
            <p:cNvCxnSpPr/>
            <p:nvPr/>
          </p:nvCxnSpPr>
          <p:spPr>
            <a:xfrm>
              <a:off x="64770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497" name="Google Shape;4497;p36"/>
            <p:cNvCxnSpPr/>
            <p:nvPr/>
          </p:nvCxnSpPr>
          <p:spPr>
            <a:xfrm>
              <a:off x="67056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498" name="Google Shape;4498;p36"/>
            <p:cNvCxnSpPr/>
            <p:nvPr/>
          </p:nvCxnSpPr>
          <p:spPr>
            <a:xfrm>
              <a:off x="69342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499" name="Google Shape;4499;p36"/>
            <p:cNvCxnSpPr/>
            <p:nvPr/>
          </p:nvCxnSpPr>
          <p:spPr>
            <a:xfrm>
              <a:off x="7162800" y="5029200"/>
              <a:ext cx="0" cy="914400"/>
            </a:xfrm>
            <a:prstGeom prst="straightConnector1">
              <a:avLst/>
            </a:prstGeom>
            <a:noFill/>
            <a:ln cap="flat" cmpd="sng" w="9525">
              <a:solidFill>
                <a:schemeClr val="dk1"/>
              </a:solidFill>
              <a:prstDash val="solid"/>
              <a:miter lim="8000"/>
              <a:headEnd len="sm" w="sm" type="none"/>
              <a:tailEnd len="sm" w="sm" type="none"/>
            </a:ln>
          </p:spPr>
        </p:cxnSp>
      </p:grpSp>
      <p:grpSp>
        <p:nvGrpSpPr>
          <p:cNvPr id="4500" name="Google Shape;4500;p36"/>
          <p:cNvGrpSpPr/>
          <p:nvPr/>
        </p:nvGrpSpPr>
        <p:grpSpPr>
          <a:xfrm>
            <a:off x="2743200" y="2628900"/>
            <a:ext cx="4572000" cy="685800"/>
            <a:chOff x="2819400" y="2628900"/>
            <a:chExt cx="4572000" cy="685800"/>
          </a:xfrm>
        </p:grpSpPr>
        <p:cxnSp>
          <p:nvCxnSpPr>
            <p:cNvPr id="4501" name="Google Shape;4501;p36"/>
            <p:cNvCxnSpPr/>
            <p:nvPr/>
          </p:nvCxnSpPr>
          <p:spPr>
            <a:xfrm>
              <a:off x="2819400" y="2628900"/>
              <a:ext cx="4572000" cy="0"/>
            </a:xfrm>
            <a:prstGeom prst="straightConnector1">
              <a:avLst/>
            </a:prstGeom>
            <a:noFill/>
            <a:ln cap="flat" cmpd="sng" w="9525">
              <a:solidFill>
                <a:schemeClr val="dk1"/>
              </a:solidFill>
              <a:prstDash val="solid"/>
              <a:miter lim="8000"/>
              <a:headEnd len="sm" w="sm" type="none"/>
              <a:tailEnd len="sm" w="sm" type="none"/>
            </a:ln>
          </p:spPr>
        </p:cxnSp>
        <p:cxnSp>
          <p:nvCxnSpPr>
            <p:cNvPr id="4502" name="Google Shape;4502;p36"/>
            <p:cNvCxnSpPr/>
            <p:nvPr/>
          </p:nvCxnSpPr>
          <p:spPr>
            <a:xfrm>
              <a:off x="2819400" y="2857500"/>
              <a:ext cx="4572000" cy="0"/>
            </a:xfrm>
            <a:prstGeom prst="straightConnector1">
              <a:avLst/>
            </a:prstGeom>
            <a:noFill/>
            <a:ln cap="flat" cmpd="sng" w="9525">
              <a:solidFill>
                <a:schemeClr val="dk1"/>
              </a:solidFill>
              <a:prstDash val="solid"/>
              <a:miter lim="8000"/>
              <a:headEnd len="sm" w="sm" type="none"/>
              <a:tailEnd len="sm" w="sm" type="none"/>
            </a:ln>
          </p:spPr>
        </p:cxnSp>
        <p:cxnSp>
          <p:nvCxnSpPr>
            <p:cNvPr id="4503" name="Google Shape;4503;p36"/>
            <p:cNvCxnSpPr/>
            <p:nvPr/>
          </p:nvCxnSpPr>
          <p:spPr>
            <a:xfrm>
              <a:off x="2819400" y="3086100"/>
              <a:ext cx="4572000" cy="0"/>
            </a:xfrm>
            <a:prstGeom prst="straightConnector1">
              <a:avLst/>
            </a:prstGeom>
            <a:noFill/>
            <a:ln cap="flat" cmpd="sng" w="9525">
              <a:solidFill>
                <a:schemeClr val="dk1"/>
              </a:solidFill>
              <a:prstDash val="solid"/>
              <a:miter lim="8000"/>
              <a:headEnd len="sm" w="sm" type="none"/>
              <a:tailEnd len="sm" w="sm" type="none"/>
            </a:ln>
          </p:spPr>
        </p:cxnSp>
        <p:cxnSp>
          <p:nvCxnSpPr>
            <p:cNvPr id="4504" name="Google Shape;4504;p36"/>
            <p:cNvCxnSpPr/>
            <p:nvPr/>
          </p:nvCxnSpPr>
          <p:spPr>
            <a:xfrm>
              <a:off x="2819400" y="3314700"/>
              <a:ext cx="4572000" cy="0"/>
            </a:xfrm>
            <a:prstGeom prst="straightConnector1">
              <a:avLst/>
            </a:prstGeom>
            <a:noFill/>
            <a:ln cap="flat" cmpd="sng" w="9525">
              <a:solidFill>
                <a:schemeClr val="dk1"/>
              </a:solidFill>
              <a:prstDash val="solid"/>
              <a:miter lim="8000"/>
              <a:headEnd len="sm" w="sm" type="none"/>
              <a:tailEnd len="sm" w="sm" type="none"/>
            </a:ln>
          </p:spPr>
        </p:cxnSp>
      </p:grpSp>
      <p:grpSp>
        <p:nvGrpSpPr>
          <p:cNvPr id="4505" name="Google Shape;4505;p36"/>
          <p:cNvGrpSpPr/>
          <p:nvPr/>
        </p:nvGrpSpPr>
        <p:grpSpPr>
          <a:xfrm>
            <a:off x="2857500" y="5029200"/>
            <a:ext cx="4343400" cy="914400"/>
            <a:chOff x="2933700" y="5029200"/>
            <a:chExt cx="4343400" cy="914400"/>
          </a:xfrm>
        </p:grpSpPr>
        <p:cxnSp>
          <p:nvCxnSpPr>
            <p:cNvPr id="4506" name="Google Shape;4506;p36"/>
            <p:cNvCxnSpPr/>
            <p:nvPr/>
          </p:nvCxnSpPr>
          <p:spPr>
            <a:xfrm>
              <a:off x="29337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507" name="Google Shape;4507;p36"/>
            <p:cNvCxnSpPr/>
            <p:nvPr/>
          </p:nvCxnSpPr>
          <p:spPr>
            <a:xfrm>
              <a:off x="31623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508" name="Google Shape;4508;p36"/>
            <p:cNvCxnSpPr/>
            <p:nvPr/>
          </p:nvCxnSpPr>
          <p:spPr>
            <a:xfrm>
              <a:off x="33909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509" name="Google Shape;4509;p36"/>
            <p:cNvCxnSpPr/>
            <p:nvPr/>
          </p:nvCxnSpPr>
          <p:spPr>
            <a:xfrm>
              <a:off x="36195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510" name="Google Shape;4510;p36"/>
            <p:cNvCxnSpPr/>
            <p:nvPr/>
          </p:nvCxnSpPr>
          <p:spPr>
            <a:xfrm>
              <a:off x="38481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511" name="Google Shape;4511;p36"/>
            <p:cNvCxnSpPr/>
            <p:nvPr/>
          </p:nvCxnSpPr>
          <p:spPr>
            <a:xfrm>
              <a:off x="40767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512" name="Google Shape;4512;p36"/>
            <p:cNvCxnSpPr/>
            <p:nvPr/>
          </p:nvCxnSpPr>
          <p:spPr>
            <a:xfrm>
              <a:off x="43053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513" name="Google Shape;4513;p36"/>
            <p:cNvCxnSpPr/>
            <p:nvPr/>
          </p:nvCxnSpPr>
          <p:spPr>
            <a:xfrm>
              <a:off x="45339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514" name="Google Shape;4514;p36"/>
            <p:cNvCxnSpPr/>
            <p:nvPr/>
          </p:nvCxnSpPr>
          <p:spPr>
            <a:xfrm>
              <a:off x="47625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515" name="Google Shape;4515;p36"/>
            <p:cNvCxnSpPr/>
            <p:nvPr/>
          </p:nvCxnSpPr>
          <p:spPr>
            <a:xfrm>
              <a:off x="49911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516" name="Google Shape;4516;p36"/>
            <p:cNvCxnSpPr/>
            <p:nvPr/>
          </p:nvCxnSpPr>
          <p:spPr>
            <a:xfrm>
              <a:off x="52197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517" name="Google Shape;4517;p36"/>
            <p:cNvCxnSpPr/>
            <p:nvPr/>
          </p:nvCxnSpPr>
          <p:spPr>
            <a:xfrm>
              <a:off x="54483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518" name="Google Shape;4518;p36"/>
            <p:cNvCxnSpPr/>
            <p:nvPr/>
          </p:nvCxnSpPr>
          <p:spPr>
            <a:xfrm>
              <a:off x="56769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519" name="Google Shape;4519;p36"/>
            <p:cNvCxnSpPr/>
            <p:nvPr/>
          </p:nvCxnSpPr>
          <p:spPr>
            <a:xfrm>
              <a:off x="59055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520" name="Google Shape;4520;p36"/>
            <p:cNvCxnSpPr/>
            <p:nvPr/>
          </p:nvCxnSpPr>
          <p:spPr>
            <a:xfrm>
              <a:off x="61341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521" name="Google Shape;4521;p36"/>
            <p:cNvCxnSpPr/>
            <p:nvPr/>
          </p:nvCxnSpPr>
          <p:spPr>
            <a:xfrm>
              <a:off x="63627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522" name="Google Shape;4522;p36"/>
            <p:cNvCxnSpPr/>
            <p:nvPr/>
          </p:nvCxnSpPr>
          <p:spPr>
            <a:xfrm>
              <a:off x="65913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523" name="Google Shape;4523;p36"/>
            <p:cNvCxnSpPr/>
            <p:nvPr/>
          </p:nvCxnSpPr>
          <p:spPr>
            <a:xfrm>
              <a:off x="68199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524" name="Google Shape;4524;p36"/>
            <p:cNvCxnSpPr/>
            <p:nvPr/>
          </p:nvCxnSpPr>
          <p:spPr>
            <a:xfrm>
              <a:off x="7048500" y="5029200"/>
              <a:ext cx="0" cy="914400"/>
            </a:xfrm>
            <a:prstGeom prst="straightConnector1">
              <a:avLst/>
            </a:prstGeom>
            <a:noFill/>
            <a:ln cap="flat" cmpd="sng" w="9525">
              <a:solidFill>
                <a:schemeClr val="dk1"/>
              </a:solidFill>
              <a:prstDash val="solid"/>
              <a:miter lim="8000"/>
              <a:headEnd len="sm" w="sm" type="none"/>
              <a:tailEnd len="sm" w="sm" type="none"/>
            </a:ln>
          </p:spPr>
        </p:cxnSp>
        <p:cxnSp>
          <p:nvCxnSpPr>
            <p:cNvPr id="4525" name="Google Shape;4525;p36"/>
            <p:cNvCxnSpPr/>
            <p:nvPr/>
          </p:nvCxnSpPr>
          <p:spPr>
            <a:xfrm>
              <a:off x="7277100" y="5029200"/>
              <a:ext cx="0" cy="914400"/>
            </a:xfrm>
            <a:prstGeom prst="straightConnector1">
              <a:avLst/>
            </a:prstGeom>
            <a:noFill/>
            <a:ln cap="flat" cmpd="sng" w="9525">
              <a:solidFill>
                <a:schemeClr val="dk1"/>
              </a:solidFill>
              <a:prstDash val="solid"/>
              <a:miter lim="8000"/>
              <a:headEnd len="sm" w="sm" type="none"/>
              <a:tailEnd len="sm" w="sm" type="none"/>
            </a:ln>
          </p:spPr>
        </p:cxnSp>
      </p:grpSp>
      <p:grpSp>
        <p:nvGrpSpPr>
          <p:cNvPr id="4526" name="Google Shape;4526;p36"/>
          <p:cNvGrpSpPr/>
          <p:nvPr/>
        </p:nvGrpSpPr>
        <p:grpSpPr>
          <a:xfrm>
            <a:off x="5368925" y="1257300"/>
            <a:ext cx="2709863" cy="952500"/>
            <a:chOff x="5519737" y="342900"/>
            <a:chExt cx="2709863" cy="952500"/>
          </a:xfrm>
        </p:grpSpPr>
        <p:grpSp>
          <p:nvGrpSpPr>
            <p:cNvPr id="4527" name="Google Shape;4527;p36"/>
            <p:cNvGrpSpPr/>
            <p:nvPr/>
          </p:nvGrpSpPr>
          <p:grpSpPr>
            <a:xfrm>
              <a:off x="5519737" y="838200"/>
              <a:ext cx="2709863" cy="457200"/>
              <a:chOff x="5519737" y="457200"/>
              <a:chExt cx="2709863" cy="457200"/>
            </a:xfrm>
          </p:grpSpPr>
          <p:sp>
            <p:nvSpPr>
              <p:cNvPr id="4528" name="Google Shape;4528;p36"/>
              <p:cNvSpPr txBox="1"/>
              <p:nvPr/>
            </p:nvSpPr>
            <p:spPr>
              <a:xfrm>
                <a:off x="5519737" y="457200"/>
                <a:ext cx="118427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0" i="0" lang="en-US" sz="2400" u="none" cap="none" strike="noStrike">
                    <a:solidFill>
                      <a:schemeClr val="dk1"/>
                    </a:solidFill>
                    <a:latin typeface="Arial"/>
                    <a:ea typeface="Arial"/>
                    <a:cs typeface="Arial"/>
                    <a:sym typeface="Arial"/>
                  </a:rPr>
                  <a:t>4 users</a:t>
                </a:r>
                <a:endParaRPr/>
              </a:p>
            </p:txBody>
          </p:sp>
          <p:sp>
            <p:nvSpPr>
              <p:cNvPr id="4529" name="Google Shape;4529;p36"/>
              <p:cNvSpPr txBox="1"/>
              <p:nvPr/>
            </p:nvSpPr>
            <p:spPr>
              <a:xfrm>
                <a:off x="7086600" y="558800"/>
                <a:ext cx="228600" cy="228600"/>
              </a:xfrm>
              <a:prstGeom prst="rect">
                <a:avLst/>
              </a:prstGeom>
              <a:solidFill>
                <a:srgbClr val="3366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30" name="Google Shape;4530;p36"/>
              <p:cNvSpPr txBox="1"/>
              <p:nvPr/>
            </p:nvSpPr>
            <p:spPr>
              <a:xfrm>
                <a:off x="7391400" y="558800"/>
                <a:ext cx="228600" cy="228600"/>
              </a:xfrm>
              <a:prstGeom prst="rect">
                <a:avLst/>
              </a:prstGeom>
              <a:solidFill>
                <a:srgbClr val="99CC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31" name="Google Shape;4531;p36"/>
              <p:cNvSpPr txBox="1"/>
              <p:nvPr/>
            </p:nvSpPr>
            <p:spPr>
              <a:xfrm>
                <a:off x="7696200" y="558800"/>
                <a:ext cx="228600" cy="228600"/>
              </a:xfrm>
              <a:prstGeom prst="rect">
                <a:avLst/>
              </a:prstGeom>
              <a:solidFill>
                <a:srgbClr val="FFCC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32" name="Google Shape;4532;p36"/>
              <p:cNvSpPr txBox="1"/>
              <p:nvPr/>
            </p:nvSpPr>
            <p:spPr>
              <a:xfrm>
                <a:off x="8001000" y="558800"/>
                <a:ext cx="228600" cy="228600"/>
              </a:xfrm>
              <a:prstGeom prst="rect">
                <a:avLst/>
              </a:prstGeom>
              <a:solidFill>
                <a:srgbClr val="FF00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4533" name="Google Shape;4533;p36"/>
            <p:cNvSpPr txBox="1"/>
            <p:nvPr/>
          </p:nvSpPr>
          <p:spPr>
            <a:xfrm>
              <a:off x="5524500" y="342900"/>
              <a:ext cx="1455737"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Arial"/>
                <a:buNone/>
              </a:pPr>
              <a:r>
                <a:rPr b="0" i="0" lang="en-US" sz="2400" u="none" cap="none" strike="noStrike">
                  <a:solidFill>
                    <a:schemeClr val="dk1"/>
                  </a:solidFill>
                  <a:latin typeface="Arial"/>
                  <a:ea typeface="Arial"/>
                  <a:cs typeface="Arial"/>
                  <a:sym typeface="Arial"/>
                </a:rPr>
                <a:t>Example:</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8" name="Shape 4538"/>
        <p:cNvGrpSpPr/>
        <p:nvPr/>
      </p:nvGrpSpPr>
      <p:grpSpPr>
        <a:xfrm>
          <a:off x="0" y="0"/>
          <a:ext cx="0" cy="0"/>
          <a:chOff x="0" y="0"/>
          <a:chExt cx="0" cy="0"/>
        </a:xfrm>
      </p:grpSpPr>
      <p:sp>
        <p:nvSpPr>
          <p:cNvPr id="4539" name="Google Shape;4539;p37"/>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4540" name="Google Shape;4540;p37"/>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4541" name="Google Shape;4541;p37"/>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Numerical example</a:t>
            </a:r>
            <a:endParaRPr/>
          </a:p>
        </p:txBody>
      </p:sp>
      <p:sp>
        <p:nvSpPr>
          <p:cNvPr id="4542" name="Google Shape;4542;p37"/>
          <p:cNvSpPr txBox="1"/>
          <p:nvPr>
            <p:ph idx="1" type="body"/>
          </p:nvPr>
        </p:nvSpPr>
        <p:spPr>
          <a:xfrm>
            <a:off x="533400" y="1600200"/>
            <a:ext cx="7772400"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380"/>
              <a:buFont typeface="Noto Sans Symbols"/>
              <a:buChar char="❑"/>
            </a:pPr>
            <a:r>
              <a:rPr b="0" i="0" lang="en-US" sz="2800" u="none">
                <a:solidFill>
                  <a:srgbClr val="FF0000"/>
                </a:solidFill>
                <a:latin typeface="Comic Sans MS"/>
                <a:ea typeface="Comic Sans MS"/>
                <a:cs typeface="Comic Sans MS"/>
                <a:sym typeface="Comic Sans MS"/>
              </a:rPr>
              <a:t>How long does it take to send a file of </a:t>
            </a:r>
            <a:r>
              <a:rPr lang="en-US">
                <a:solidFill>
                  <a:srgbClr val="FF0000"/>
                </a:solidFill>
              </a:rPr>
              <a:t>B</a:t>
            </a:r>
            <a:r>
              <a:rPr b="0" i="0" lang="en-US" sz="2800" u="none">
                <a:solidFill>
                  <a:srgbClr val="FF0000"/>
                </a:solidFill>
                <a:latin typeface="Comic Sans MS"/>
                <a:ea typeface="Comic Sans MS"/>
                <a:cs typeface="Comic Sans MS"/>
                <a:sym typeface="Comic Sans MS"/>
              </a:rPr>
              <a:t> bits from host A to host B over a circuit-switched network?</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All links are </a:t>
            </a:r>
            <a:r>
              <a:rPr lang="en-US"/>
              <a:t>L</a:t>
            </a:r>
            <a:r>
              <a:rPr b="0" i="0" lang="en-US" sz="2400" u="none" cap="none" strike="noStrike">
                <a:solidFill>
                  <a:schemeClr val="dk1"/>
                </a:solidFill>
                <a:latin typeface="Comic Sans MS"/>
                <a:ea typeface="Comic Sans MS"/>
                <a:cs typeface="Comic Sans MS"/>
                <a:sym typeface="Comic Sans MS"/>
              </a:rPr>
              <a:t> Mbps</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Each link uses TDM with</a:t>
            </a:r>
            <a:r>
              <a:rPr lang="en-US"/>
              <a:t> N</a:t>
            </a:r>
            <a:r>
              <a:rPr b="0" i="0" lang="en-US" sz="2400" u="none" cap="none" strike="noStrike">
                <a:solidFill>
                  <a:schemeClr val="dk1"/>
                </a:solidFill>
                <a:latin typeface="Comic Sans MS"/>
                <a:ea typeface="Comic Sans MS"/>
                <a:cs typeface="Comic Sans MS"/>
                <a:sym typeface="Comic Sans MS"/>
              </a:rPr>
              <a:t> slots/sec</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lang="en-US"/>
              <a:t>C</a:t>
            </a:r>
            <a:r>
              <a:rPr b="0" i="0" lang="en-US" sz="2400" u="none" cap="none" strike="noStrike">
                <a:solidFill>
                  <a:schemeClr val="dk1"/>
                </a:solidFill>
                <a:latin typeface="Comic Sans MS"/>
                <a:ea typeface="Comic Sans MS"/>
                <a:cs typeface="Comic Sans MS"/>
                <a:sym typeface="Comic Sans MS"/>
              </a:rPr>
              <a:t> msec to establish end-to-end circuit</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7" name="Shape 4547"/>
        <p:cNvGrpSpPr/>
        <p:nvPr/>
      </p:nvGrpSpPr>
      <p:grpSpPr>
        <a:xfrm>
          <a:off x="0" y="0"/>
          <a:ext cx="0" cy="0"/>
          <a:chOff x="0" y="0"/>
          <a:chExt cx="0" cy="0"/>
        </a:xfrm>
      </p:grpSpPr>
      <p:sp>
        <p:nvSpPr>
          <p:cNvPr id="4548" name="Google Shape;4548;p38"/>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4549" name="Google Shape;4549;p38"/>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4550" name="Google Shape;4550;p38"/>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00"/>
              <a:buFont typeface="Comic Sans MS"/>
              <a:buNone/>
            </a:pPr>
            <a:r>
              <a:rPr b="0" i="0" lang="en-US" sz="3600" u="sng" cap="none" strike="noStrike">
                <a:solidFill>
                  <a:schemeClr val="accent2"/>
                </a:solidFill>
                <a:latin typeface="Comic Sans MS"/>
                <a:ea typeface="Comic Sans MS"/>
                <a:cs typeface="Comic Sans MS"/>
                <a:sym typeface="Comic Sans MS"/>
              </a:rPr>
              <a:t>Network Core: Packet Switching</a:t>
            </a:r>
            <a:endParaRPr/>
          </a:p>
        </p:txBody>
      </p:sp>
      <p:sp>
        <p:nvSpPr>
          <p:cNvPr id="4551" name="Google Shape;4551;p38"/>
          <p:cNvSpPr txBox="1"/>
          <p:nvPr>
            <p:ph idx="1" type="body"/>
          </p:nvPr>
        </p:nvSpPr>
        <p:spPr>
          <a:xfrm>
            <a:off x="533400" y="1371600"/>
            <a:ext cx="4343400" cy="3276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600"/>
              <a:buFont typeface="Noto Sans Symbols"/>
              <a:buNone/>
            </a:pPr>
            <a:r>
              <a:rPr b="0" i="0" lang="en-US" sz="2400" u="none" cap="none" strike="noStrike">
                <a:solidFill>
                  <a:srgbClr val="FF0000"/>
                </a:solidFill>
                <a:latin typeface="Comic Sans MS"/>
                <a:ea typeface="Comic Sans MS"/>
                <a:cs typeface="Comic Sans MS"/>
                <a:sym typeface="Comic Sans MS"/>
              </a:rPr>
              <a:t>each end-end data stream divided into </a:t>
            </a:r>
            <a:r>
              <a:rPr b="0" i="1" lang="en-US" sz="2400" u="none" cap="none" strike="noStrike">
                <a:solidFill>
                  <a:srgbClr val="FF0000"/>
                </a:solidFill>
                <a:latin typeface="Comic Sans MS"/>
                <a:ea typeface="Comic Sans MS"/>
                <a:cs typeface="Comic Sans MS"/>
                <a:sym typeface="Comic Sans MS"/>
              </a:rPr>
              <a:t>packets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user A, B packets </a:t>
            </a:r>
            <a:r>
              <a:rPr b="0" i="1" lang="en-US" sz="2400" u="none" cap="none" strike="noStrike">
                <a:solidFill>
                  <a:schemeClr val="dk1"/>
                </a:solidFill>
                <a:latin typeface="Comic Sans MS"/>
                <a:ea typeface="Comic Sans MS"/>
                <a:cs typeface="Comic Sans MS"/>
                <a:sym typeface="Comic Sans MS"/>
              </a:rPr>
              <a:t>share</a:t>
            </a:r>
            <a:r>
              <a:rPr b="0" i="0" lang="en-US" sz="2400" u="none" cap="none" strike="noStrike">
                <a:solidFill>
                  <a:schemeClr val="dk1"/>
                </a:solidFill>
                <a:latin typeface="Comic Sans MS"/>
                <a:ea typeface="Comic Sans MS"/>
                <a:cs typeface="Comic Sans MS"/>
                <a:sym typeface="Comic Sans MS"/>
              </a:rPr>
              <a:t> network resources</a:t>
            </a:r>
            <a:r>
              <a:rPr b="0" i="0" lang="en-US" sz="2000" u="none" cap="none" strike="noStrike">
                <a:solidFill>
                  <a:schemeClr val="dk1"/>
                </a:solidFill>
                <a:latin typeface="Comic Sans MS"/>
                <a:ea typeface="Comic Sans MS"/>
                <a:cs typeface="Comic Sans MS"/>
                <a:sym typeface="Comic Sans MS"/>
              </a:rPr>
              <a:t> </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each packet uses full link bandwidth </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resources used </a:t>
            </a:r>
            <a:r>
              <a:rPr b="0" i="1" lang="en-US" sz="2400" u="none" cap="none" strike="noStrike">
                <a:solidFill>
                  <a:schemeClr val="dk1"/>
                </a:solidFill>
                <a:latin typeface="Comic Sans MS"/>
                <a:ea typeface="Comic Sans MS"/>
                <a:cs typeface="Comic Sans MS"/>
                <a:sym typeface="Comic Sans MS"/>
              </a:rPr>
              <a:t>as needed</a:t>
            </a:r>
            <a:r>
              <a:rPr b="0" i="0" lang="en-US" sz="2400" u="none" cap="none" strike="noStrike">
                <a:solidFill>
                  <a:schemeClr val="dk1"/>
                </a:solidFill>
                <a:latin typeface="Comic Sans MS"/>
                <a:ea typeface="Comic Sans MS"/>
                <a:cs typeface="Comic Sans MS"/>
                <a:sym typeface="Comic Sans MS"/>
              </a:rPr>
              <a:t> </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dk1"/>
              </a:solidFill>
              <a:latin typeface="Comic Sans MS"/>
              <a:ea typeface="Comic Sans MS"/>
              <a:cs typeface="Comic Sans MS"/>
              <a:sym typeface="Comic Sans MS"/>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dk1"/>
              </a:solidFill>
              <a:latin typeface="Comic Sans MS"/>
              <a:ea typeface="Comic Sans MS"/>
              <a:cs typeface="Comic Sans MS"/>
              <a:sym typeface="Comic Sans MS"/>
            </a:endParaRPr>
          </a:p>
        </p:txBody>
      </p:sp>
      <p:sp>
        <p:nvSpPr>
          <p:cNvPr id="4552" name="Google Shape;4552;p38"/>
          <p:cNvSpPr txBox="1"/>
          <p:nvPr/>
        </p:nvSpPr>
        <p:spPr>
          <a:xfrm>
            <a:off x="5029200" y="1371600"/>
            <a:ext cx="3886200"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0000"/>
              </a:buClr>
              <a:buSzPts val="600"/>
              <a:buFont typeface="Comic Sans MS"/>
              <a:buNone/>
            </a:pPr>
            <a:r>
              <a:rPr b="0" i="0" lang="en-US" sz="2400" u="none" cap="none" strike="noStrike">
                <a:solidFill>
                  <a:srgbClr val="FF0000"/>
                </a:solidFill>
                <a:latin typeface="Comic Sans MS"/>
                <a:ea typeface="Comic Sans MS"/>
                <a:cs typeface="Comic Sans MS"/>
                <a:sym typeface="Comic Sans MS"/>
              </a:rPr>
              <a:t>resource contention:</a:t>
            </a:r>
            <a:r>
              <a:rPr b="0" i="0" lang="en-US" sz="2000" u="none" cap="none" strike="noStrike">
                <a:solidFill>
                  <a:schemeClr val="dk1"/>
                </a:solidFill>
                <a:latin typeface="Comic Sans MS"/>
                <a:ea typeface="Comic Sans MS"/>
                <a:cs typeface="Comic Sans MS"/>
                <a:sym typeface="Comic Sans MS"/>
              </a:rPr>
              <a:t> </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aggregate resource demand can exceed amount available</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congestion: packets queue, wait for link use</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store and forward: packets move one hop at a time</a:t>
            </a:r>
            <a:endParaRPr/>
          </a:p>
          <a:p>
            <a:pPr indent="-285750" lvl="1" marL="742950" marR="0" rtl="0" algn="l">
              <a:lnSpc>
                <a:spcPct val="100000"/>
              </a:lnSpc>
              <a:spcBef>
                <a:spcPts val="360"/>
              </a:spcBef>
              <a:spcAft>
                <a:spcPts val="0"/>
              </a:spcAft>
              <a:buClr>
                <a:schemeClr val="accent2"/>
              </a:buClr>
              <a:buSzPts val="1350"/>
              <a:buFont typeface="Noto Sans Symbols"/>
              <a:buChar char="❖"/>
            </a:pPr>
            <a:r>
              <a:rPr b="0" i="0" lang="en-US" sz="1800" u="none" cap="none" strike="noStrike">
                <a:solidFill>
                  <a:schemeClr val="dk1"/>
                </a:solidFill>
                <a:latin typeface="Comic Sans MS"/>
                <a:ea typeface="Comic Sans MS"/>
                <a:cs typeface="Comic Sans MS"/>
                <a:sym typeface="Comic Sans MS"/>
              </a:rPr>
              <a:t>Node receives complete packet before forwarding</a:t>
            </a:r>
            <a:endParaRPr/>
          </a:p>
        </p:txBody>
      </p:sp>
      <p:grpSp>
        <p:nvGrpSpPr>
          <p:cNvPr id="4553" name="Google Shape;4553;p38"/>
          <p:cNvGrpSpPr/>
          <p:nvPr/>
        </p:nvGrpSpPr>
        <p:grpSpPr>
          <a:xfrm>
            <a:off x="533400" y="4419600"/>
            <a:ext cx="4038599" cy="2209799"/>
            <a:chOff x="533400" y="3962400"/>
            <a:chExt cx="4038599" cy="2209799"/>
          </a:xfrm>
        </p:grpSpPr>
        <p:sp>
          <p:nvSpPr>
            <p:cNvPr id="4554" name="Google Shape;4554;p38"/>
            <p:cNvSpPr txBox="1"/>
            <p:nvPr/>
          </p:nvSpPr>
          <p:spPr>
            <a:xfrm>
              <a:off x="533400" y="4419600"/>
              <a:ext cx="4038599" cy="1295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Bandwidth division into “pieces”</a:t>
              </a:r>
              <a:endParaRPr/>
            </a:p>
            <a:p>
              <a:pPr indent="-342900" lvl="0" marL="342900" marR="0" rtl="0" algn="ctr">
                <a:lnSpc>
                  <a:spcPct val="100000"/>
                </a:lnSpc>
                <a:spcBef>
                  <a:spcPts val="40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Dedicated allocation</a:t>
              </a:r>
              <a:endParaRPr/>
            </a:p>
            <a:p>
              <a:pPr indent="-342900" lvl="0" marL="342900" marR="0" rtl="0" algn="ctr">
                <a:lnSpc>
                  <a:spcPct val="100000"/>
                </a:lnSpc>
                <a:spcBef>
                  <a:spcPts val="40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Resource reservation</a:t>
              </a:r>
              <a:endParaRPr/>
            </a:p>
          </p:txBody>
        </p:sp>
        <p:sp>
          <p:nvSpPr>
            <p:cNvPr id="4555" name="Google Shape;4555;p38"/>
            <p:cNvSpPr/>
            <p:nvPr/>
          </p:nvSpPr>
          <p:spPr>
            <a:xfrm>
              <a:off x="1219200" y="3962400"/>
              <a:ext cx="2362200" cy="2209799"/>
            </a:xfrm>
            <a:prstGeom prst="ellipse">
              <a:avLst/>
            </a:prstGeom>
            <a:noFill/>
            <a:ln cap="flat" cmpd="sng" w="76200">
              <a:solidFill>
                <a:srgbClr val="FF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556" name="Google Shape;4556;p38"/>
            <p:cNvCxnSpPr/>
            <p:nvPr/>
          </p:nvCxnSpPr>
          <p:spPr>
            <a:xfrm>
              <a:off x="1676400" y="4191000"/>
              <a:ext cx="1524000" cy="1676399"/>
            </a:xfrm>
            <a:prstGeom prst="straightConnector1">
              <a:avLst/>
            </a:prstGeom>
            <a:noFill/>
            <a:ln cap="flat" cmpd="sng" w="76200">
              <a:solidFill>
                <a:srgbClr val="FF0000"/>
              </a:solidFill>
              <a:prstDash val="solid"/>
              <a:miter lim="8000"/>
              <a:headEnd len="sm" w="sm" type="none"/>
              <a:tailEnd len="sm" w="sm" type="none"/>
            </a:ln>
          </p:spPr>
        </p:cxn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1" name="Shape 4561"/>
        <p:cNvGrpSpPr/>
        <p:nvPr/>
      </p:nvGrpSpPr>
      <p:grpSpPr>
        <a:xfrm>
          <a:off x="0" y="0"/>
          <a:ext cx="0" cy="0"/>
          <a:chOff x="0" y="0"/>
          <a:chExt cx="0" cy="0"/>
        </a:xfrm>
      </p:grpSpPr>
      <p:sp>
        <p:nvSpPr>
          <p:cNvPr id="4562" name="Google Shape;4562;p39"/>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4563" name="Google Shape;4563;p39"/>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4564" name="Google Shape;4564;p39"/>
          <p:cNvSpPr txBox="1"/>
          <p:nvPr>
            <p:ph type="title"/>
          </p:nvPr>
        </p:nvSpPr>
        <p:spPr>
          <a:xfrm>
            <a:off x="533400" y="228600"/>
            <a:ext cx="8447087"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800"/>
              <a:buFont typeface="Comic Sans MS"/>
              <a:buNone/>
            </a:pPr>
            <a:r>
              <a:rPr b="0" i="0" lang="en-US" sz="3200" u="sng" cap="none" strike="noStrike">
                <a:solidFill>
                  <a:schemeClr val="accent2"/>
                </a:solidFill>
                <a:latin typeface="Comic Sans MS"/>
                <a:ea typeface="Comic Sans MS"/>
                <a:cs typeface="Comic Sans MS"/>
                <a:sym typeface="Comic Sans MS"/>
              </a:rPr>
              <a:t>Packet Switching: Statistical Multiplexing</a:t>
            </a:r>
            <a:endParaRPr/>
          </a:p>
        </p:txBody>
      </p:sp>
      <p:sp>
        <p:nvSpPr>
          <p:cNvPr id="4565" name="Google Shape;4565;p39"/>
          <p:cNvSpPr txBox="1"/>
          <p:nvPr>
            <p:ph idx="1" type="body"/>
          </p:nvPr>
        </p:nvSpPr>
        <p:spPr>
          <a:xfrm>
            <a:off x="307975" y="5076825"/>
            <a:ext cx="8672512" cy="1524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600"/>
              <a:buFont typeface="Noto Sans Symbols"/>
              <a:buNone/>
            </a:pPr>
            <a:r>
              <a:rPr b="0" i="0" lang="en-US" sz="2400" u="none" cap="none" strike="noStrike">
                <a:solidFill>
                  <a:schemeClr val="dk1"/>
                </a:solidFill>
                <a:latin typeface="Comic Sans MS"/>
                <a:ea typeface="Comic Sans MS"/>
                <a:cs typeface="Comic Sans MS"/>
                <a:sym typeface="Comic Sans MS"/>
              </a:rPr>
              <a:t>Sequence of A &amp; B packets does not have fixed pattern, bandwidth shared on demand  </a:t>
            </a:r>
            <a:r>
              <a:rPr b="1" i="1" lang="en-US" sz="2400" u="none" cap="none" strike="noStrike">
                <a:solidFill>
                  <a:srgbClr val="FF0000"/>
                </a:solidFill>
                <a:latin typeface="Comic Sans MS"/>
                <a:ea typeface="Comic Sans MS"/>
                <a:cs typeface="Comic Sans MS"/>
                <a:sym typeface="Comic Sans MS"/>
              </a:rPr>
              <a:t>statistical multiplexing</a:t>
            </a:r>
            <a:r>
              <a:rPr b="0" i="0" lang="en-US" sz="2400" u="none" cap="none" strike="noStrike">
                <a:solidFill>
                  <a:schemeClr val="dk1"/>
                </a:solidFill>
                <a:latin typeface="Comic Sans MS"/>
                <a:ea typeface="Comic Sans MS"/>
                <a:cs typeface="Comic Sans MS"/>
                <a:sym typeface="Comic Sans MS"/>
              </a:rPr>
              <a:t>.</a:t>
            </a:r>
            <a:endParaRPr/>
          </a:p>
          <a:p>
            <a:pPr indent="-342900" lvl="0" marL="34290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dk1"/>
                </a:solidFill>
                <a:latin typeface="Comic Sans MS"/>
                <a:ea typeface="Comic Sans MS"/>
                <a:cs typeface="Comic Sans MS"/>
                <a:sym typeface="Comic Sans MS"/>
              </a:rPr>
              <a:t>TDM: each host gets same slot in revolving TDM frame.</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dk1"/>
              </a:solidFill>
              <a:latin typeface="Comic Sans MS"/>
              <a:ea typeface="Comic Sans MS"/>
              <a:cs typeface="Comic Sans MS"/>
              <a:sym typeface="Comic Sans MS"/>
            </a:endParaRPr>
          </a:p>
        </p:txBody>
      </p:sp>
      <p:pic>
        <p:nvPicPr>
          <p:cNvPr id="4566" name="Google Shape;4566;p39"/>
          <p:cNvPicPr preferRelativeResize="0"/>
          <p:nvPr/>
        </p:nvPicPr>
        <p:blipFill rotWithShape="1">
          <a:blip r:embed="rId3">
            <a:alphaModFix/>
          </a:blip>
          <a:srcRect b="0" l="0" r="0" t="0"/>
          <a:stretch/>
        </p:blipFill>
        <p:spPr>
          <a:xfrm>
            <a:off x="1203325" y="2470150"/>
            <a:ext cx="646112" cy="533399"/>
          </a:xfrm>
          <a:prstGeom prst="rect">
            <a:avLst/>
          </a:prstGeom>
          <a:noFill/>
          <a:ln>
            <a:noFill/>
          </a:ln>
        </p:spPr>
      </p:pic>
      <p:cxnSp>
        <p:nvCxnSpPr>
          <p:cNvPr id="4567" name="Google Shape;4567;p39"/>
          <p:cNvCxnSpPr/>
          <p:nvPr/>
        </p:nvCxnSpPr>
        <p:spPr>
          <a:xfrm>
            <a:off x="3538537" y="2303461"/>
            <a:ext cx="0" cy="228600"/>
          </a:xfrm>
          <a:prstGeom prst="straightConnector1">
            <a:avLst/>
          </a:prstGeom>
          <a:noFill/>
          <a:ln>
            <a:noFill/>
          </a:ln>
        </p:spPr>
      </p:cxnSp>
      <p:sp>
        <p:nvSpPr>
          <p:cNvPr id="4568" name="Google Shape;4568;p39"/>
          <p:cNvSpPr/>
          <p:nvPr/>
        </p:nvSpPr>
        <p:spPr>
          <a:xfrm>
            <a:off x="2320925" y="2333625"/>
            <a:ext cx="1198561" cy="369886"/>
          </a:xfrm>
          <a:prstGeom prst="ellipse">
            <a:avLst/>
          </a:prstGeom>
          <a:solidFill>
            <a:srgbClr val="B2B2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69" name="Google Shape;4569;p39"/>
          <p:cNvSpPr txBox="1"/>
          <p:nvPr/>
        </p:nvSpPr>
        <p:spPr>
          <a:xfrm>
            <a:off x="2320925" y="2265361"/>
            <a:ext cx="1198561" cy="263525"/>
          </a:xfrm>
          <a:prstGeom prst="rect">
            <a:avLst/>
          </a:prstGeom>
          <a:solidFill>
            <a:srgbClr val="B2B2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70" name="Google Shape;4570;p39"/>
          <p:cNvSpPr/>
          <p:nvPr/>
        </p:nvSpPr>
        <p:spPr>
          <a:xfrm>
            <a:off x="2330450" y="2036761"/>
            <a:ext cx="1198561" cy="430212"/>
          </a:xfrm>
          <a:prstGeom prst="ellipse">
            <a:avLst/>
          </a:prstGeom>
          <a:solidFill>
            <a:srgbClr val="B2B2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571" name="Google Shape;4571;p39"/>
          <p:cNvGrpSpPr/>
          <p:nvPr/>
        </p:nvGrpSpPr>
        <p:grpSpPr>
          <a:xfrm>
            <a:off x="2676525" y="2066924"/>
            <a:ext cx="498475" cy="119063"/>
            <a:chOff x="3505200" y="3467099"/>
            <a:chExt cx="279400" cy="109538"/>
          </a:xfrm>
        </p:grpSpPr>
        <p:grpSp>
          <p:nvGrpSpPr>
            <p:cNvPr id="4572" name="Google Shape;4572;p39"/>
            <p:cNvGrpSpPr/>
            <p:nvPr/>
          </p:nvGrpSpPr>
          <p:grpSpPr>
            <a:xfrm>
              <a:off x="3505200" y="3468687"/>
              <a:ext cx="279400" cy="107951"/>
              <a:chOff x="4521200" y="1346200"/>
              <a:chExt cx="222249" cy="155575"/>
            </a:xfrm>
          </p:grpSpPr>
          <p:cxnSp>
            <p:nvCxnSpPr>
              <p:cNvPr id="4573" name="Google Shape;4573;p3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574" name="Google Shape;4574;p3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575" name="Google Shape;4575;p3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576" name="Google Shape;4576;p39"/>
            <p:cNvGrpSpPr/>
            <p:nvPr/>
          </p:nvGrpSpPr>
          <p:grpSpPr>
            <a:xfrm flipH="1" rot="10800000">
              <a:off x="3505200" y="3467099"/>
              <a:ext cx="279400" cy="107951"/>
              <a:chOff x="4521200" y="1346200"/>
              <a:chExt cx="222249" cy="155575"/>
            </a:xfrm>
          </p:grpSpPr>
          <p:cxnSp>
            <p:nvCxnSpPr>
              <p:cNvPr id="4577" name="Google Shape;4577;p3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578" name="Google Shape;4578;p3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579" name="Google Shape;4579;p3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sp>
        <p:nvSpPr>
          <p:cNvPr id="4580" name="Google Shape;4580;p39"/>
          <p:cNvSpPr/>
          <p:nvPr/>
        </p:nvSpPr>
        <p:spPr>
          <a:xfrm>
            <a:off x="5416550" y="2352675"/>
            <a:ext cx="1198561" cy="369886"/>
          </a:xfrm>
          <a:prstGeom prst="ellipse">
            <a:avLst/>
          </a:prstGeom>
          <a:solidFill>
            <a:srgbClr val="B2B2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581" name="Google Shape;4581;p39"/>
          <p:cNvCxnSpPr/>
          <p:nvPr/>
        </p:nvCxnSpPr>
        <p:spPr>
          <a:xfrm>
            <a:off x="5426075" y="2332036"/>
            <a:ext cx="0" cy="228600"/>
          </a:xfrm>
          <a:prstGeom prst="straightConnector1">
            <a:avLst/>
          </a:prstGeom>
          <a:noFill/>
          <a:ln cap="flat" cmpd="sng" w="12700">
            <a:solidFill>
              <a:schemeClr val="dk1"/>
            </a:solidFill>
            <a:prstDash val="solid"/>
            <a:miter lim="8000"/>
            <a:headEnd len="sm" w="sm" type="none"/>
            <a:tailEnd len="sm" w="sm" type="none"/>
          </a:ln>
        </p:spPr>
      </p:cxnSp>
      <p:sp>
        <p:nvSpPr>
          <p:cNvPr id="4582" name="Google Shape;4582;p39"/>
          <p:cNvSpPr txBox="1"/>
          <p:nvPr/>
        </p:nvSpPr>
        <p:spPr>
          <a:xfrm>
            <a:off x="5426075" y="2293936"/>
            <a:ext cx="1198561" cy="263525"/>
          </a:xfrm>
          <a:prstGeom prst="rect">
            <a:avLst/>
          </a:prstGeom>
          <a:solidFill>
            <a:srgbClr val="B2B2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83" name="Google Shape;4583;p39"/>
          <p:cNvSpPr/>
          <p:nvPr/>
        </p:nvSpPr>
        <p:spPr>
          <a:xfrm>
            <a:off x="5435600" y="2065336"/>
            <a:ext cx="1198561" cy="430212"/>
          </a:xfrm>
          <a:prstGeom prst="ellipse">
            <a:avLst/>
          </a:prstGeom>
          <a:solidFill>
            <a:srgbClr val="B2B2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4584" name="Google Shape;4584;p39"/>
          <p:cNvPicPr preferRelativeResize="0"/>
          <p:nvPr/>
        </p:nvPicPr>
        <p:blipFill rotWithShape="1">
          <a:blip r:embed="rId3">
            <a:alphaModFix/>
          </a:blip>
          <a:srcRect b="0" l="0" r="0" t="0"/>
          <a:stretch/>
        </p:blipFill>
        <p:spPr>
          <a:xfrm>
            <a:off x="7004050" y="1546225"/>
            <a:ext cx="646112" cy="533399"/>
          </a:xfrm>
          <a:prstGeom prst="rect">
            <a:avLst/>
          </a:prstGeom>
          <a:noFill/>
          <a:ln>
            <a:noFill/>
          </a:ln>
        </p:spPr>
      </p:pic>
      <p:pic>
        <p:nvPicPr>
          <p:cNvPr id="4585" name="Google Shape;4585;p39"/>
          <p:cNvPicPr preferRelativeResize="0"/>
          <p:nvPr/>
        </p:nvPicPr>
        <p:blipFill rotWithShape="1">
          <a:blip r:embed="rId3">
            <a:alphaModFix/>
          </a:blip>
          <a:srcRect b="0" l="0" r="0" t="0"/>
          <a:stretch/>
        </p:blipFill>
        <p:spPr>
          <a:xfrm>
            <a:off x="965200" y="1565275"/>
            <a:ext cx="646112" cy="533399"/>
          </a:xfrm>
          <a:prstGeom prst="rect">
            <a:avLst/>
          </a:prstGeom>
          <a:noFill/>
          <a:ln>
            <a:noFill/>
          </a:ln>
        </p:spPr>
      </p:pic>
      <p:cxnSp>
        <p:nvCxnSpPr>
          <p:cNvPr id="4586" name="Google Shape;4586;p39"/>
          <p:cNvCxnSpPr/>
          <p:nvPr/>
        </p:nvCxnSpPr>
        <p:spPr>
          <a:xfrm>
            <a:off x="1590675" y="1971675"/>
            <a:ext cx="504824" cy="0"/>
          </a:xfrm>
          <a:prstGeom prst="straightConnector1">
            <a:avLst/>
          </a:prstGeom>
          <a:noFill/>
          <a:ln cap="flat" cmpd="sng" w="19050">
            <a:solidFill>
              <a:schemeClr val="dk1"/>
            </a:solidFill>
            <a:prstDash val="solid"/>
            <a:miter lim="8000"/>
            <a:headEnd len="sm" w="sm" type="none"/>
            <a:tailEnd len="sm" w="sm" type="none"/>
          </a:ln>
        </p:spPr>
      </p:cxnSp>
      <p:cxnSp>
        <p:nvCxnSpPr>
          <p:cNvPr id="4587" name="Google Shape;4587;p39"/>
          <p:cNvCxnSpPr/>
          <p:nvPr/>
        </p:nvCxnSpPr>
        <p:spPr>
          <a:xfrm flipH="1" rot="10800000">
            <a:off x="1895475" y="2957512"/>
            <a:ext cx="195261" cy="4762"/>
          </a:xfrm>
          <a:prstGeom prst="straightConnector1">
            <a:avLst/>
          </a:prstGeom>
          <a:noFill/>
          <a:ln cap="flat" cmpd="sng" w="19050">
            <a:solidFill>
              <a:schemeClr val="dk1"/>
            </a:solidFill>
            <a:prstDash val="solid"/>
            <a:miter lim="8000"/>
            <a:headEnd len="sm" w="sm" type="none"/>
            <a:tailEnd len="sm" w="sm" type="none"/>
          </a:ln>
        </p:spPr>
      </p:cxnSp>
      <p:cxnSp>
        <p:nvCxnSpPr>
          <p:cNvPr id="4588" name="Google Shape;4588;p39"/>
          <p:cNvCxnSpPr/>
          <p:nvPr/>
        </p:nvCxnSpPr>
        <p:spPr>
          <a:xfrm>
            <a:off x="3514725" y="2390775"/>
            <a:ext cx="1933574" cy="9524"/>
          </a:xfrm>
          <a:prstGeom prst="straightConnector1">
            <a:avLst/>
          </a:prstGeom>
          <a:noFill/>
          <a:ln cap="flat" cmpd="sng" w="19050">
            <a:solidFill>
              <a:schemeClr val="dk1"/>
            </a:solidFill>
            <a:prstDash val="solid"/>
            <a:miter lim="8000"/>
            <a:headEnd len="sm" w="sm" type="none"/>
            <a:tailEnd len="sm" w="sm" type="none"/>
          </a:ln>
        </p:spPr>
      </p:cxnSp>
      <p:cxnSp>
        <p:nvCxnSpPr>
          <p:cNvPr id="4589" name="Google Shape;4589;p39"/>
          <p:cNvCxnSpPr/>
          <p:nvPr/>
        </p:nvCxnSpPr>
        <p:spPr>
          <a:xfrm flipH="1" rot="10800000">
            <a:off x="5619750" y="2724150"/>
            <a:ext cx="142875" cy="657224"/>
          </a:xfrm>
          <a:prstGeom prst="straightConnector1">
            <a:avLst/>
          </a:prstGeom>
          <a:noFill/>
          <a:ln cap="flat" cmpd="sng" w="19050">
            <a:solidFill>
              <a:schemeClr val="dk1"/>
            </a:solidFill>
            <a:prstDash val="solid"/>
            <a:miter lim="8000"/>
            <a:headEnd len="sm" w="sm" type="none"/>
            <a:tailEnd len="sm" w="sm" type="none"/>
          </a:ln>
        </p:spPr>
      </p:cxnSp>
      <p:cxnSp>
        <p:nvCxnSpPr>
          <p:cNvPr id="4590" name="Google Shape;4590;p39"/>
          <p:cNvCxnSpPr/>
          <p:nvPr/>
        </p:nvCxnSpPr>
        <p:spPr>
          <a:xfrm flipH="1" rot="10800000">
            <a:off x="6591300" y="1952625"/>
            <a:ext cx="504824" cy="266699"/>
          </a:xfrm>
          <a:prstGeom prst="straightConnector1">
            <a:avLst/>
          </a:prstGeom>
          <a:noFill/>
          <a:ln cap="flat" cmpd="sng" w="19050">
            <a:solidFill>
              <a:schemeClr val="dk1"/>
            </a:solidFill>
            <a:prstDash val="solid"/>
            <a:miter lim="8000"/>
            <a:headEnd len="sm" w="sm" type="none"/>
            <a:tailEnd len="sm" w="sm" type="none"/>
          </a:ln>
        </p:spPr>
      </p:cxnSp>
      <p:cxnSp>
        <p:nvCxnSpPr>
          <p:cNvPr id="4591" name="Google Shape;4591;p39"/>
          <p:cNvCxnSpPr/>
          <p:nvPr/>
        </p:nvCxnSpPr>
        <p:spPr>
          <a:xfrm>
            <a:off x="2095500" y="1962150"/>
            <a:ext cx="0" cy="1000125"/>
          </a:xfrm>
          <a:prstGeom prst="straightConnector1">
            <a:avLst/>
          </a:prstGeom>
          <a:noFill/>
          <a:ln cap="flat" cmpd="sng" w="19050">
            <a:solidFill>
              <a:schemeClr val="dk1"/>
            </a:solidFill>
            <a:prstDash val="solid"/>
            <a:miter lim="8000"/>
            <a:headEnd len="sm" w="sm" type="none"/>
            <a:tailEnd len="sm" w="sm" type="none"/>
          </a:ln>
        </p:spPr>
      </p:cxnSp>
      <p:cxnSp>
        <p:nvCxnSpPr>
          <p:cNvPr id="4592" name="Google Shape;4592;p39"/>
          <p:cNvCxnSpPr/>
          <p:nvPr/>
        </p:nvCxnSpPr>
        <p:spPr>
          <a:xfrm>
            <a:off x="2105025" y="2395536"/>
            <a:ext cx="200024" cy="0"/>
          </a:xfrm>
          <a:prstGeom prst="straightConnector1">
            <a:avLst/>
          </a:prstGeom>
          <a:noFill/>
          <a:ln cap="flat" cmpd="sng" w="19050">
            <a:solidFill>
              <a:schemeClr val="dk1"/>
            </a:solidFill>
            <a:prstDash val="solid"/>
            <a:miter lim="8000"/>
            <a:headEnd len="sm" w="sm" type="none"/>
            <a:tailEnd len="sm" w="sm" type="none"/>
          </a:ln>
        </p:spPr>
      </p:cxnSp>
      <p:sp>
        <p:nvSpPr>
          <p:cNvPr id="4593" name="Google Shape;4593;p39"/>
          <p:cNvSpPr txBox="1"/>
          <p:nvPr/>
        </p:nvSpPr>
        <p:spPr>
          <a:xfrm>
            <a:off x="3548062" y="2185986"/>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94" name="Google Shape;4594;p39"/>
          <p:cNvSpPr txBox="1"/>
          <p:nvPr/>
        </p:nvSpPr>
        <p:spPr>
          <a:xfrm>
            <a:off x="3709987" y="2185986"/>
            <a:ext cx="147636" cy="200024"/>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95" name="Google Shape;4595;p39"/>
          <p:cNvSpPr txBox="1"/>
          <p:nvPr/>
        </p:nvSpPr>
        <p:spPr>
          <a:xfrm>
            <a:off x="3871912" y="2185986"/>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96" name="Google Shape;4596;p39"/>
          <p:cNvSpPr txBox="1"/>
          <p:nvPr/>
        </p:nvSpPr>
        <p:spPr>
          <a:xfrm>
            <a:off x="4033837" y="2185986"/>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97" name="Google Shape;4597;p39"/>
          <p:cNvSpPr txBox="1"/>
          <p:nvPr/>
        </p:nvSpPr>
        <p:spPr>
          <a:xfrm>
            <a:off x="4195762" y="2185986"/>
            <a:ext cx="147636" cy="200024"/>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98" name="Google Shape;4598;p39"/>
          <p:cNvSpPr txBox="1"/>
          <p:nvPr/>
        </p:nvSpPr>
        <p:spPr>
          <a:xfrm>
            <a:off x="4567237" y="2185986"/>
            <a:ext cx="147636" cy="200024"/>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99" name="Google Shape;4599;p39"/>
          <p:cNvSpPr txBox="1"/>
          <p:nvPr/>
        </p:nvSpPr>
        <p:spPr>
          <a:xfrm>
            <a:off x="5005387" y="2181225"/>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600" name="Google Shape;4600;p39"/>
          <p:cNvGrpSpPr/>
          <p:nvPr/>
        </p:nvGrpSpPr>
        <p:grpSpPr>
          <a:xfrm>
            <a:off x="2857500" y="2262186"/>
            <a:ext cx="633411" cy="200024"/>
            <a:chOff x="2857500" y="2262186"/>
            <a:chExt cx="633411" cy="200024"/>
          </a:xfrm>
        </p:grpSpPr>
        <p:sp>
          <p:nvSpPr>
            <p:cNvPr id="4601" name="Google Shape;4601;p39"/>
            <p:cNvSpPr txBox="1"/>
            <p:nvPr/>
          </p:nvSpPr>
          <p:spPr>
            <a:xfrm>
              <a:off x="2857500" y="2262186"/>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02" name="Google Shape;4602;p39"/>
            <p:cNvSpPr txBox="1"/>
            <p:nvPr/>
          </p:nvSpPr>
          <p:spPr>
            <a:xfrm>
              <a:off x="3019425" y="2262186"/>
              <a:ext cx="147636" cy="200024"/>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03" name="Google Shape;4603;p39"/>
            <p:cNvSpPr txBox="1"/>
            <p:nvPr/>
          </p:nvSpPr>
          <p:spPr>
            <a:xfrm>
              <a:off x="3181350" y="2262186"/>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04" name="Google Shape;4604;p39"/>
            <p:cNvSpPr txBox="1"/>
            <p:nvPr/>
          </p:nvSpPr>
          <p:spPr>
            <a:xfrm>
              <a:off x="3343275" y="2262186"/>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4605" name="Google Shape;4605;p39"/>
          <p:cNvSpPr txBox="1"/>
          <p:nvPr/>
        </p:nvSpPr>
        <p:spPr>
          <a:xfrm>
            <a:off x="2128836" y="2162175"/>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06" name="Google Shape;4606;p39"/>
          <p:cNvSpPr txBox="1"/>
          <p:nvPr/>
        </p:nvSpPr>
        <p:spPr>
          <a:xfrm>
            <a:off x="1909761" y="2733675"/>
            <a:ext cx="147636" cy="200024"/>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607" name="Google Shape;4607;p39"/>
          <p:cNvCxnSpPr/>
          <p:nvPr/>
        </p:nvCxnSpPr>
        <p:spPr>
          <a:xfrm>
            <a:off x="2305050" y="2266950"/>
            <a:ext cx="242886" cy="4762"/>
          </a:xfrm>
          <a:prstGeom prst="straightConnector1">
            <a:avLst/>
          </a:prstGeom>
          <a:noFill/>
          <a:ln cap="flat" cmpd="sng" w="9525">
            <a:solidFill>
              <a:schemeClr val="dk1"/>
            </a:solidFill>
            <a:prstDash val="solid"/>
            <a:miter lim="8000"/>
            <a:headEnd len="sm" w="sm" type="none"/>
            <a:tailEnd len="lg" w="lg" type="triangle"/>
          </a:ln>
        </p:spPr>
      </p:cxnSp>
      <p:cxnSp>
        <p:nvCxnSpPr>
          <p:cNvPr id="4608" name="Google Shape;4608;p39"/>
          <p:cNvCxnSpPr/>
          <p:nvPr/>
        </p:nvCxnSpPr>
        <p:spPr>
          <a:xfrm rot="10800000">
            <a:off x="1971675" y="2543174"/>
            <a:ext cx="0" cy="176212"/>
          </a:xfrm>
          <a:prstGeom prst="straightConnector1">
            <a:avLst/>
          </a:prstGeom>
          <a:noFill/>
          <a:ln cap="flat" cmpd="sng" w="9525">
            <a:solidFill>
              <a:schemeClr val="dk1"/>
            </a:solidFill>
            <a:prstDash val="solid"/>
            <a:miter lim="8000"/>
            <a:headEnd len="sm" w="sm" type="none"/>
            <a:tailEnd len="lg" w="lg" type="triangle"/>
          </a:ln>
        </p:spPr>
      </p:cxnSp>
      <p:cxnSp>
        <p:nvCxnSpPr>
          <p:cNvPr id="4609" name="Google Shape;4609;p39"/>
          <p:cNvCxnSpPr/>
          <p:nvPr/>
        </p:nvCxnSpPr>
        <p:spPr>
          <a:xfrm>
            <a:off x="3929062" y="2076450"/>
            <a:ext cx="1062037" cy="0"/>
          </a:xfrm>
          <a:prstGeom prst="straightConnector1">
            <a:avLst/>
          </a:prstGeom>
          <a:noFill/>
          <a:ln cap="flat" cmpd="sng" w="9525">
            <a:solidFill>
              <a:schemeClr val="dk1"/>
            </a:solidFill>
            <a:prstDash val="solid"/>
            <a:miter lim="8000"/>
            <a:headEnd len="sm" w="sm" type="none"/>
            <a:tailEnd len="lg" w="lg" type="triangle"/>
          </a:ln>
        </p:spPr>
      </p:cxnSp>
      <p:sp>
        <p:nvSpPr>
          <p:cNvPr id="4610" name="Google Shape;4610;p39"/>
          <p:cNvSpPr txBox="1"/>
          <p:nvPr/>
        </p:nvSpPr>
        <p:spPr>
          <a:xfrm>
            <a:off x="612775" y="1589087"/>
            <a:ext cx="406399"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600"/>
              <a:buFont typeface="Comic Sans MS"/>
              <a:buNone/>
            </a:pPr>
            <a:r>
              <a:rPr b="0" i="0" lang="en-US" sz="2400" u="none" cap="none" strike="noStrike">
                <a:solidFill>
                  <a:schemeClr val="accent1"/>
                </a:solidFill>
                <a:latin typeface="Comic Sans MS"/>
                <a:ea typeface="Comic Sans MS"/>
                <a:cs typeface="Comic Sans MS"/>
                <a:sym typeface="Comic Sans MS"/>
              </a:rPr>
              <a:t>A</a:t>
            </a:r>
            <a:endParaRPr/>
          </a:p>
        </p:txBody>
      </p:sp>
      <p:sp>
        <p:nvSpPr>
          <p:cNvPr id="4611" name="Google Shape;4611;p39"/>
          <p:cNvSpPr txBox="1"/>
          <p:nvPr/>
        </p:nvSpPr>
        <p:spPr>
          <a:xfrm>
            <a:off x="889000" y="2608261"/>
            <a:ext cx="376236"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600"/>
              <a:buFont typeface="Comic Sans MS"/>
              <a:buNone/>
            </a:pPr>
            <a:r>
              <a:rPr b="0" i="0" lang="en-US" sz="2400" u="none" cap="none" strike="noStrike">
                <a:solidFill>
                  <a:schemeClr val="accent2"/>
                </a:solidFill>
                <a:latin typeface="Comic Sans MS"/>
                <a:ea typeface="Comic Sans MS"/>
                <a:cs typeface="Comic Sans MS"/>
                <a:sym typeface="Comic Sans MS"/>
              </a:rPr>
              <a:t>B</a:t>
            </a:r>
            <a:endParaRPr/>
          </a:p>
        </p:txBody>
      </p:sp>
      <p:sp>
        <p:nvSpPr>
          <p:cNvPr id="4612" name="Google Shape;4612;p39"/>
          <p:cNvSpPr txBox="1"/>
          <p:nvPr/>
        </p:nvSpPr>
        <p:spPr>
          <a:xfrm>
            <a:off x="6604000" y="1465262"/>
            <a:ext cx="368299"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C</a:t>
            </a:r>
            <a:endParaRPr/>
          </a:p>
        </p:txBody>
      </p:sp>
      <p:sp>
        <p:nvSpPr>
          <p:cNvPr id="4613" name="Google Shape;4613;p39"/>
          <p:cNvSpPr txBox="1"/>
          <p:nvPr/>
        </p:nvSpPr>
        <p:spPr>
          <a:xfrm>
            <a:off x="1612900" y="1312862"/>
            <a:ext cx="1314449" cy="7016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100 Mb/s</a:t>
            </a:r>
            <a:endParaRPr/>
          </a:p>
          <a:p>
            <a:pPr indent="0" lvl="0" marL="0" marR="0" rtl="0" algn="l">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Ethernet</a:t>
            </a:r>
            <a:endParaRPr/>
          </a:p>
        </p:txBody>
      </p:sp>
      <p:sp>
        <p:nvSpPr>
          <p:cNvPr id="4614" name="Google Shape;4614;p39"/>
          <p:cNvSpPr txBox="1"/>
          <p:nvPr/>
        </p:nvSpPr>
        <p:spPr>
          <a:xfrm>
            <a:off x="3756025" y="2427286"/>
            <a:ext cx="1222375" cy="3968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1.5 Mb/s</a:t>
            </a:r>
            <a:endParaRPr/>
          </a:p>
        </p:txBody>
      </p:sp>
      <p:sp>
        <p:nvSpPr>
          <p:cNvPr id="4615" name="Google Shape;4615;p39"/>
          <p:cNvSpPr txBox="1"/>
          <p:nvPr/>
        </p:nvSpPr>
        <p:spPr>
          <a:xfrm>
            <a:off x="6022975" y="2994025"/>
            <a:ext cx="184149"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16" name="Google Shape;4616;p39"/>
          <p:cNvSpPr txBox="1"/>
          <p:nvPr/>
        </p:nvSpPr>
        <p:spPr>
          <a:xfrm>
            <a:off x="5467350" y="2205036"/>
            <a:ext cx="147636" cy="200024"/>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17" name="Google Shape;4617;p39"/>
          <p:cNvSpPr txBox="1"/>
          <p:nvPr/>
        </p:nvSpPr>
        <p:spPr>
          <a:xfrm>
            <a:off x="5629275" y="2205036"/>
            <a:ext cx="147636" cy="200024"/>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18" name="Google Shape;4618;p39"/>
          <p:cNvSpPr txBox="1"/>
          <p:nvPr/>
        </p:nvSpPr>
        <p:spPr>
          <a:xfrm>
            <a:off x="5791200" y="2205036"/>
            <a:ext cx="147636" cy="200024"/>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619" name="Google Shape;4619;p39"/>
          <p:cNvGrpSpPr/>
          <p:nvPr/>
        </p:nvGrpSpPr>
        <p:grpSpPr>
          <a:xfrm rot="-1980000">
            <a:off x="5715000" y="2424111"/>
            <a:ext cx="633411" cy="200024"/>
            <a:chOff x="6629400" y="3509962"/>
            <a:chExt cx="633411" cy="200024"/>
          </a:xfrm>
        </p:grpSpPr>
        <p:sp>
          <p:nvSpPr>
            <p:cNvPr id="4620" name="Google Shape;4620;p39"/>
            <p:cNvSpPr txBox="1"/>
            <p:nvPr/>
          </p:nvSpPr>
          <p:spPr>
            <a:xfrm>
              <a:off x="6629400" y="3509962"/>
              <a:ext cx="147636" cy="200024"/>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21" name="Google Shape;4621;p39"/>
            <p:cNvSpPr txBox="1"/>
            <p:nvPr/>
          </p:nvSpPr>
          <p:spPr>
            <a:xfrm>
              <a:off x="6791325" y="3509962"/>
              <a:ext cx="147636" cy="200024"/>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22" name="Google Shape;4622;p39"/>
            <p:cNvSpPr txBox="1"/>
            <p:nvPr/>
          </p:nvSpPr>
          <p:spPr>
            <a:xfrm>
              <a:off x="6953250" y="3509962"/>
              <a:ext cx="147636" cy="200024"/>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23" name="Google Shape;4623;p39"/>
            <p:cNvSpPr txBox="1"/>
            <p:nvPr/>
          </p:nvSpPr>
          <p:spPr>
            <a:xfrm>
              <a:off x="7115175" y="3509962"/>
              <a:ext cx="147636" cy="200024"/>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4624" name="Google Shape;4624;p39"/>
          <p:cNvGrpSpPr/>
          <p:nvPr/>
        </p:nvGrpSpPr>
        <p:grpSpPr>
          <a:xfrm>
            <a:off x="3679825" y="3341686"/>
            <a:ext cx="3117849" cy="1471613"/>
            <a:chOff x="2613025" y="3189286"/>
            <a:chExt cx="3117849" cy="1471613"/>
          </a:xfrm>
        </p:grpSpPr>
        <p:pic>
          <p:nvPicPr>
            <p:cNvPr id="4625" name="Google Shape;4625;p39"/>
            <p:cNvPicPr preferRelativeResize="0"/>
            <p:nvPr/>
          </p:nvPicPr>
          <p:blipFill rotWithShape="1">
            <a:blip r:embed="rId3">
              <a:alphaModFix/>
            </a:blip>
            <a:srcRect b="0" l="0" r="0" t="0"/>
            <a:stretch/>
          </p:blipFill>
          <p:spPr>
            <a:xfrm>
              <a:off x="4699000" y="4127500"/>
              <a:ext cx="646112" cy="533399"/>
            </a:xfrm>
            <a:prstGeom prst="rect">
              <a:avLst/>
            </a:prstGeom>
            <a:noFill/>
            <a:ln>
              <a:noFill/>
            </a:ln>
          </p:spPr>
        </p:pic>
        <p:grpSp>
          <p:nvGrpSpPr>
            <p:cNvPr id="4626" name="Google Shape;4626;p39"/>
            <p:cNvGrpSpPr/>
            <p:nvPr/>
          </p:nvGrpSpPr>
          <p:grpSpPr>
            <a:xfrm>
              <a:off x="3854450" y="3189286"/>
              <a:ext cx="1208086" cy="666750"/>
              <a:chOff x="2320925" y="2036761"/>
              <a:chExt cx="1208086" cy="666750"/>
            </a:xfrm>
          </p:grpSpPr>
          <p:sp>
            <p:nvSpPr>
              <p:cNvPr id="4627" name="Google Shape;4627;p39"/>
              <p:cNvSpPr/>
              <p:nvPr/>
            </p:nvSpPr>
            <p:spPr>
              <a:xfrm>
                <a:off x="2320925" y="2333625"/>
                <a:ext cx="1198561" cy="369886"/>
              </a:xfrm>
              <a:prstGeom prst="ellipse">
                <a:avLst/>
              </a:prstGeom>
              <a:solidFill>
                <a:srgbClr val="B2B2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628" name="Google Shape;4628;p39"/>
              <p:cNvCxnSpPr/>
              <p:nvPr/>
            </p:nvCxnSpPr>
            <p:spPr>
              <a:xfrm>
                <a:off x="2320925" y="2303461"/>
                <a:ext cx="0" cy="228600"/>
              </a:xfrm>
              <a:prstGeom prst="straightConnector1">
                <a:avLst/>
              </a:prstGeom>
              <a:noFill/>
              <a:ln cap="flat" cmpd="sng" w="12700">
                <a:solidFill>
                  <a:schemeClr val="dk1"/>
                </a:solidFill>
                <a:prstDash val="solid"/>
                <a:miter lim="8000"/>
                <a:headEnd len="sm" w="sm" type="none"/>
                <a:tailEnd len="sm" w="sm" type="none"/>
              </a:ln>
            </p:spPr>
          </p:cxnSp>
          <p:sp>
            <p:nvSpPr>
              <p:cNvPr id="4629" name="Google Shape;4629;p39"/>
              <p:cNvSpPr txBox="1"/>
              <p:nvPr/>
            </p:nvSpPr>
            <p:spPr>
              <a:xfrm>
                <a:off x="2320925" y="2265361"/>
                <a:ext cx="1198561" cy="263525"/>
              </a:xfrm>
              <a:prstGeom prst="rect">
                <a:avLst/>
              </a:prstGeom>
              <a:solidFill>
                <a:srgbClr val="B2B2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30" name="Google Shape;4630;p39"/>
              <p:cNvSpPr/>
              <p:nvPr/>
            </p:nvSpPr>
            <p:spPr>
              <a:xfrm>
                <a:off x="2330450" y="2036761"/>
                <a:ext cx="1198561" cy="430212"/>
              </a:xfrm>
              <a:prstGeom prst="ellipse">
                <a:avLst/>
              </a:prstGeom>
              <a:solidFill>
                <a:srgbClr val="B2B2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631" name="Google Shape;4631;p39"/>
              <p:cNvGrpSpPr/>
              <p:nvPr/>
            </p:nvGrpSpPr>
            <p:grpSpPr>
              <a:xfrm>
                <a:off x="2676525" y="2066924"/>
                <a:ext cx="498475" cy="119063"/>
                <a:chOff x="3505200" y="3467099"/>
                <a:chExt cx="279400" cy="109538"/>
              </a:xfrm>
            </p:grpSpPr>
            <p:grpSp>
              <p:nvGrpSpPr>
                <p:cNvPr id="4632" name="Google Shape;4632;p39"/>
                <p:cNvGrpSpPr/>
                <p:nvPr/>
              </p:nvGrpSpPr>
              <p:grpSpPr>
                <a:xfrm>
                  <a:off x="3505200" y="3468687"/>
                  <a:ext cx="279400" cy="107951"/>
                  <a:chOff x="4521200" y="1346200"/>
                  <a:chExt cx="222249" cy="155575"/>
                </a:xfrm>
              </p:grpSpPr>
              <p:cxnSp>
                <p:nvCxnSpPr>
                  <p:cNvPr id="4633" name="Google Shape;4633;p3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634" name="Google Shape;4634;p3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635" name="Google Shape;4635;p3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636" name="Google Shape;4636;p39"/>
                <p:cNvGrpSpPr/>
                <p:nvPr/>
              </p:nvGrpSpPr>
              <p:grpSpPr>
                <a:xfrm flipH="1" rot="10800000">
                  <a:off x="3505200" y="3467099"/>
                  <a:ext cx="279400" cy="107951"/>
                  <a:chOff x="4521200" y="1346200"/>
                  <a:chExt cx="222249" cy="155575"/>
                </a:xfrm>
              </p:grpSpPr>
              <p:cxnSp>
                <p:nvCxnSpPr>
                  <p:cNvPr id="4637" name="Google Shape;4637;p3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638" name="Google Shape;4638;p3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639" name="Google Shape;4639;p3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pic>
          <p:nvPicPr>
            <p:cNvPr id="4640" name="Google Shape;4640;p39"/>
            <p:cNvPicPr preferRelativeResize="0"/>
            <p:nvPr/>
          </p:nvPicPr>
          <p:blipFill rotWithShape="1">
            <a:blip r:embed="rId3">
              <a:alphaModFix/>
            </a:blip>
            <a:srcRect b="0" l="0" r="0" t="0"/>
            <a:stretch/>
          </p:blipFill>
          <p:spPr>
            <a:xfrm>
              <a:off x="2974975" y="4041775"/>
              <a:ext cx="646112" cy="533399"/>
            </a:xfrm>
            <a:prstGeom prst="rect">
              <a:avLst/>
            </a:prstGeom>
            <a:noFill/>
            <a:ln>
              <a:noFill/>
            </a:ln>
          </p:spPr>
        </p:pic>
        <p:cxnSp>
          <p:nvCxnSpPr>
            <p:cNvPr id="4641" name="Google Shape;4641;p39"/>
            <p:cNvCxnSpPr/>
            <p:nvPr/>
          </p:nvCxnSpPr>
          <p:spPr>
            <a:xfrm flipH="1" rot="10800000">
              <a:off x="3514725" y="3762375"/>
              <a:ext cx="466725" cy="400049"/>
            </a:xfrm>
            <a:prstGeom prst="straightConnector1">
              <a:avLst/>
            </a:prstGeom>
            <a:noFill/>
            <a:ln cap="flat" cmpd="sng" w="19050">
              <a:solidFill>
                <a:schemeClr val="dk1"/>
              </a:solidFill>
              <a:prstDash val="solid"/>
              <a:miter lim="8000"/>
              <a:headEnd len="sm" w="sm" type="none"/>
              <a:tailEnd len="sm" w="sm" type="none"/>
            </a:ln>
          </p:spPr>
        </p:cxnSp>
        <p:cxnSp>
          <p:nvCxnSpPr>
            <p:cNvPr id="4642" name="Google Shape;4642;p39"/>
            <p:cNvCxnSpPr/>
            <p:nvPr/>
          </p:nvCxnSpPr>
          <p:spPr>
            <a:xfrm rot="10800000">
              <a:off x="4705350" y="3819525"/>
              <a:ext cx="333374" cy="304799"/>
            </a:xfrm>
            <a:prstGeom prst="straightConnector1">
              <a:avLst/>
            </a:prstGeom>
            <a:noFill/>
            <a:ln cap="flat" cmpd="sng" w="19050">
              <a:solidFill>
                <a:schemeClr val="dk1"/>
              </a:solidFill>
              <a:prstDash val="solid"/>
              <a:miter lim="8000"/>
              <a:headEnd len="sm" w="sm" type="none"/>
              <a:tailEnd len="sm" w="sm" type="none"/>
            </a:ln>
          </p:spPr>
        </p:cxnSp>
        <p:sp>
          <p:nvSpPr>
            <p:cNvPr id="4643" name="Google Shape;4643;p39"/>
            <p:cNvSpPr txBox="1"/>
            <p:nvPr/>
          </p:nvSpPr>
          <p:spPr>
            <a:xfrm>
              <a:off x="2613025" y="4046537"/>
              <a:ext cx="404811"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D</a:t>
              </a:r>
              <a:endParaRPr/>
            </a:p>
          </p:txBody>
        </p:sp>
        <p:sp>
          <p:nvSpPr>
            <p:cNvPr id="4644" name="Google Shape;4644;p39"/>
            <p:cNvSpPr txBox="1"/>
            <p:nvPr/>
          </p:nvSpPr>
          <p:spPr>
            <a:xfrm>
              <a:off x="5356225" y="4113212"/>
              <a:ext cx="374649"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E</a:t>
              </a:r>
              <a:endParaRPr/>
            </a:p>
          </p:txBody>
        </p:sp>
        <p:grpSp>
          <p:nvGrpSpPr>
            <p:cNvPr id="4645" name="Google Shape;4645;p39"/>
            <p:cNvGrpSpPr/>
            <p:nvPr/>
          </p:nvGrpSpPr>
          <p:grpSpPr>
            <a:xfrm rot="-2040000">
              <a:off x="4343399" y="3395662"/>
              <a:ext cx="633411" cy="200024"/>
              <a:chOff x="6629400" y="3509962"/>
              <a:chExt cx="633411" cy="200024"/>
            </a:xfrm>
          </p:grpSpPr>
          <p:sp>
            <p:nvSpPr>
              <p:cNvPr id="4646" name="Google Shape;4646;p39"/>
              <p:cNvSpPr txBox="1"/>
              <p:nvPr/>
            </p:nvSpPr>
            <p:spPr>
              <a:xfrm>
                <a:off x="6629400" y="3509962"/>
                <a:ext cx="147636" cy="200024"/>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47" name="Google Shape;4647;p39"/>
              <p:cNvSpPr txBox="1"/>
              <p:nvPr/>
            </p:nvSpPr>
            <p:spPr>
              <a:xfrm>
                <a:off x="6791325" y="3509962"/>
                <a:ext cx="147636" cy="200024"/>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48" name="Google Shape;4648;p39"/>
              <p:cNvSpPr txBox="1"/>
              <p:nvPr/>
            </p:nvSpPr>
            <p:spPr>
              <a:xfrm>
                <a:off x="6953250" y="3509962"/>
                <a:ext cx="147636" cy="200024"/>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49" name="Google Shape;4649;p39"/>
              <p:cNvSpPr txBox="1"/>
              <p:nvPr/>
            </p:nvSpPr>
            <p:spPr>
              <a:xfrm>
                <a:off x="7115175" y="3509962"/>
                <a:ext cx="147636" cy="200024"/>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4650" name="Google Shape;4650;p39"/>
          <p:cNvSpPr txBox="1"/>
          <p:nvPr/>
        </p:nvSpPr>
        <p:spPr>
          <a:xfrm>
            <a:off x="3241675" y="1636712"/>
            <a:ext cx="2949575" cy="3968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500"/>
              <a:buFont typeface="Comic Sans MS"/>
              <a:buNone/>
            </a:pPr>
            <a:r>
              <a:rPr b="1" i="1" lang="en-US" sz="2000" u="none" cap="none" strike="noStrike">
                <a:solidFill>
                  <a:srgbClr val="FF0000"/>
                </a:solidFill>
                <a:latin typeface="Comic Sans MS"/>
                <a:ea typeface="Comic Sans MS"/>
                <a:cs typeface="Comic Sans MS"/>
                <a:sym typeface="Comic Sans MS"/>
              </a:rPr>
              <a:t>statistical multiplexing</a:t>
            </a:r>
            <a:endParaRPr/>
          </a:p>
        </p:txBody>
      </p:sp>
      <p:sp>
        <p:nvSpPr>
          <p:cNvPr id="4651" name="Google Shape;4651;p39"/>
          <p:cNvSpPr txBox="1"/>
          <p:nvPr/>
        </p:nvSpPr>
        <p:spPr>
          <a:xfrm>
            <a:off x="1957386" y="2984500"/>
            <a:ext cx="2112962" cy="91598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queue of packets</a:t>
            </a:r>
            <a:endParaRPr/>
          </a:p>
          <a:p>
            <a:pPr indent="0" lvl="0" marL="0" marR="0" rtl="0" algn="ctr">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waiting for output</a:t>
            </a:r>
            <a:endParaRPr/>
          </a:p>
          <a:p>
            <a:pPr indent="0" lvl="0" marL="0" marR="0" rtl="0" algn="ctr">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link</a:t>
            </a:r>
            <a:endParaRPr/>
          </a:p>
        </p:txBody>
      </p:sp>
      <p:cxnSp>
        <p:nvCxnSpPr>
          <p:cNvPr id="4652" name="Google Shape;4652;p39"/>
          <p:cNvCxnSpPr/>
          <p:nvPr/>
        </p:nvCxnSpPr>
        <p:spPr>
          <a:xfrm flipH="1" rot="10800000">
            <a:off x="2890836" y="2514600"/>
            <a:ext cx="166686" cy="523874"/>
          </a:xfrm>
          <a:prstGeom prst="straightConnector1">
            <a:avLst/>
          </a:prstGeom>
          <a:noFill/>
          <a:ln cap="flat" cmpd="sng" w="9525">
            <a:solidFill>
              <a:schemeClr val="dk1"/>
            </a:solidFill>
            <a:prstDash val="solid"/>
            <a:miter lim="8000"/>
            <a:headEnd len="sm" w="sm" type="none"/>
            <a:tailEnd len="lg" w="lg"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4"/>
          <p:cNvSpPr/>
          <p:nvPr/>
        </p:nvSpPr>
        <p:spPr>
          <a:xfrm>
            <a:off x="193003" y="1201272"/>
            <a:ext cx="1507744" cy="5522258"/>
          </a:xfrm>
          <a:prstGeom prst="rect">
            <a:avLst/>
          </a:prstGeom>
          <a:solidFill>
            <a:srgbClr val="00B050">
              <a:alpha val="35686"/>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Network Edge</a:t>
            </a:r>
            <a:endParaRPr b="0" i="0" sz="1400" u="none" cap="none" strike="noStrike">
              <a:solidFill>
                <a:srgbClr val="000000"/>
              </a:solidFill>
              <a:latin typeface="Arial"/>
              <a:ea typeface="Arial"/>
              <a:cs typeface="Arial"/>
              <a:sym typeface="Arial"/>
            </a:endParaRPr>
          </a:p>
        </p:txBody>
      </p:sp>
      <p:sp>
        <p:nvSpPr>
          <p:cNvPr id="205" name="Google Shape;205;p4"/>
          <p:cNvSpPr/>
          <p:nvPr/>
        </p:nvSpPr>
        <p:spPr>
          <a:xfrm>
            <a:off x="3885096" y="1201272"/>
            <a:ext cx="2043345" cy="5522258"/>
          </a:xfrm>
          <a:prstGeom prst="rect">
            <a:avLst/>
          </a:prstGeom>
          <a:solidFill>
            <a:srgbClr val="0070C0">
              <a:alpha val="3294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Network Access</a:t>
            </a:r>
            <a:endParaRPr b="0" i="0" sz="1400" u="none" cap="none" strike="noStrike">
              <a:solidFill>
                <a:srgbClr val="000000"/>
              </a:solidFill>
              <a:latin typeface="Arial"/>
              <a:ea typeface="Arial"/>
              <a:cs typeface="Arial"/>
              <a:sym typeface="Arial"/>
            </a:endParaRPr>
          </a:p>
        </p:txBody>
      </p:sp>
      <p:sp>
        <p:nvSpPr>
          <p:cNvPr id="206" name="Google Shape;206;p4"/>
          <p:cNvSpPr/>
          <p:nvPr/>
        </p:nvSpPr>
        <p:spPr>
          <a:xfrm>
            <a:off x="3981632" y="2323493"/>
            <a:ext cx="1828173" cy="1171681"/>
          </a:xfrm>
          <a:prstGeom prst="roundRect">
            <a:avLst>
              <a:gd fmla="val 16667" name="adj"/>
            </a:avLst>
          </a:prstGeom>
          <a:solidFill>
            <a:schemeClr val="lt1"/>
          </a:solidFill>
          <a:ln cap="flat" cmpd="sng" w="25400">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Broadband Network</a:t>
            </a:r>
            <a:endParaRPr b="0" i="0" sz="1000" u="none" cap="none" strike="noStrike">
              <a:solidFill>
                <a:schemeClr val="dk1"/>
              </a:solidFill>
              <a:latin typeface="Arial"/>
              <a:ea typeface="Arial"/>
              <a:cs typeface="Arial"/>
              <a:sym typeface="Arial"/>
            </a:endParaRPr>
          </a:p>
        </p:txBody>
      </p:sp>
      <p:sp>
        <p:nvSpPr>
          <p:cNvPr id="207" name="Google Shape;207;p4"/>
          <p:cNvSpPr/>
          <p:nvPr/>
        </p:nvSpPr>
        <p:spPr>
          <a:xfrm>
            <a:off x="4264568" y="3302809"/>
            <a:ext cx="1284738" cy="379704"/>
          </a:xfrm>
          <a:prstGeom prst="rect">
            <a:avLst/>
          </a:prstGeom>
          <a:solidFill>
            <a:schemeClr val="lt1"/>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mage result for electromagnetic waves png&quot;" id="208" name="Google Shape;208;p4"/>
          <p:cNvPicPr preferRelativeResize="0"/>
          <p:nvPr/>
        </p:nvPicPr>
        <p:blipFill rotWithShape="1">
          <a:blip r:embed="rId3">
            <a:alphaModFix/>
          </a:blip>
          <a:srcRect b="13922" l="0" r="0" t="0"/>
          <a:stretch/>
        </p:blipFill>
        <p:spPr>
          <a:xfrm>
            <a:off x="1721687" y="5125216"/>
            <a:ext cx="967607" cy="215880"/>
          </a:xfrm>
          <a:prstGeom prst="rect">
            <a:avLst/>
          </a:prstGeom>
          <a:noFill/>
          <a:ln>
            <a:noFill/>
          </a:ln>
        </p:spPr>
      </p:pic>
      <p:sp>
        <p:nvSpPr>
          <p:cNvPr id="209" name="Google Shape;209;p4"/>
          <p:cNvSpPr/>
          <p:nvPr/>
        </p:nvSpPr>
        <p:spPr>
          <a:xfrm>
            <a:off x="300319" y="1559859"/>
            <a:ext cx="1323488" cy="2528048"/>
          </a:xfrm>
          <a:prstGeom prst="roundRect">
            <a:avLst>
              <a:gd fmla="val 16667" name="adj"/>
            </a:avLst>
          </a:prstGeom>
          <a:solidFill>
            <a:schemeClr val="lt1"/>
          </a:solidFill>
          <a:ln cap="flat" cmpd="sng" w="25400">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Home Devices</a:t>
            </a:r>
            <a:endParaRPr b="0" i="0" sz="1000" u="none" cap="none" strike="noStrike">
              <a:solidFill>
                <a:schemeClr val="dk1"/>
              </a:solidFill>
              <a:latin typeface="Arial"/>
              <a:ea typeface="Arial"/>
              <a:cs typeface="Arial"/>
              <a:sym typeface="Arial"/>
            </a:endParaRPr>
          </a:p>
        </p:txBody>
      </p:sp>
      <p:sp>
        <p:nvSpPr>
          <p:cNvPr id="210" name="Google Shape;210;p4"/>
          <p:cNvSpPr/>
          <p:nvPr/>
        </p:nvSpPr>
        <p:spPr>
          <a:xfrm>
            <a:off x="3981633" y="4725534"/>
            <a:ext cx="1828172" cy="1171681"/>
          </a:xfrm>
          <a:prstGeom prst="roundRect">
            <a:avLst>
              <a:gd fmla="val 16667" name="adj"/>
            </a:avLst>
          </a:prstGeom>
          <a:solidFill>
            <a:schemeClr val="lt1"/>
          </a:solidFill>
          <a:ln cap="flat" cmpd="sng" w="25400">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Cellular Network</a:t>
            </a:r>
            <a:endParaRPr b="0" i="0" sz="1000" u="none" cap="none" strike="noStrike">
              <a:solidFill>
                <a:schemeClr val="dk1"/>
              </a:solidFill>
              <a:latin typeface="Arial"/>
              <a:ea typeface="Arial"/>
              <a:cs typeface="Arial"/>
              <a:sym typeface="Arial"/>
            </a:endParaRPr>
          </a:p>
        </p:txBody>
      </p:sp>
      <p:sp>
        <p:nvSpPr>
          <p:cNvPr id="211" name="Google Shape;211;p4"/>
          <p:cNvSpPr/>
          <p:nvPr/>
        </p:nvSpPr>
        <p:spPr>
          <a:xfrm>
            <a:off x="297203" y="3939984"/>
            <a:ext cx="1326603" cy="2649075"/>
          </a:xfrm>
          <a:prstGeom prst="roundRect">
            <a:avLst>
              <a:gd fmla="val 16667" name="adj"/>
            </a:avLst>
          </a:prstGeom>
          <a:solidFill>
            <a:schemeClr val="lt1"/>
          </a:solidFill>
          <a:ln cap="flat" cmpd="sng" w="25400">
            <a:solidFill>
              <a:srgbClr val="BFBFBF"/>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Cellular Devices</a:t>
            </a:r>
            <a:endParaRPr b="0" i="0" sz="1000" u="none" cap="none" strike="noStrike">
              <a:solidFill>
                <a:schemeClr val="dk1"/>
              </a:solidFill>
              <a:latin typeface="Arial"/>
              <a:ea typeface="Arial"/>
              <a:cs typeface="Arial"/>
              <a:sym typeface="Arial"/>
            </a:endParaRPr>
          </a:p>
        </p:txBody>
      </p:sp>
      <p:sp>
        <p:nvSpPr>
          <p:cNvPr id="212" name="Google Shape;212;p4"/>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4000"/>
              <a:buFont typeface="Comic Sans MS"/>
              <a:buNone/>
            </a:pPr>
            <a:r>
              <a:rPr lang="en-US"/>
              <a:t>Accessing the Internet</a:t>
            </a:r>
            <a:endParaRPr/>
          </a:p>
        </p:txBody>
      </p:sp>
      <p:sp>
        <p:nvSpPr>
          <p:cNvPr id="213" name="Google Shape;213;p4"/>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descr="mage result for laptop&quot;" id="214" name="Google Shape;214;p4"/>
          <p:cNvPicPr preferRelativeResize="0"/>
          <p:nvPr/>
        </p:nvPicPr>
        <p:blipFill rotWithShape="1">
          <a:blip r:embed="rId4">
            <a:alphaModFix/>
          </a:blip>
          <a:srcRect b="0" l="0" r="0" t="0"/>
          <a:stretch/>
        </p:blipFill>
        <p:spPr>
          <a:xfrm>
            <a:off x="549318" y="4000148"/>
            <a:ext cx="822372" cy="617138"/>
          </a:xfrm>
          <a:prstGeom prst="rect">
            <a:avLst/>
          </a:prstGeom>
          <a:noFill/>
          <a:ln>
            <a:noFill/>
          </a:ln>
        </p:spPr>
      </p:pic>
      <p:pic>
        <p:nvPicPr>
          <p:cNvPr descr="mage result for iphone xr zero background&quot;" id="215" name="Google Shape;215;p4"/>
          <p:cNvPicPr preferRelativeResize="0"/>
          <p:nvPr/>
        </p:nvPicPr>
        <p:blipFill rotWithShape="1">
          <a:blip r:embed="rId5">
            <a:alphaModFix/>
          </a:blip>
          <a:srcRect b="0" l="0" r="0" t="0"/>
          <a:stretch/>
        </p:blipFill>
        <p:spPr>
          <a:xfrm>
            <a:off x="407498" y="4763428"/>
            <a:ext cx="469728" cy="469728"/>
          </a:xfrm>
          <a:prstGeom prst="rect">
            <a:avLst/>
          </a:prstGeom>
          <a:noFill/>
          <a:ln>
            <a:noFill/>
          </a:ln>
        </p:spPr>
      </p:pic>
      <p:pic>
        <p:nvPicPr>
          <p:cNvPr descr="mage result for cell tower in nyc&quot;" id="216" name="Google Shape;216;p4"/>
          <p:cNvPicPr preferRelativeResize="0"/>
          <p:nvPr/>
        </p:nvPicPr>
        <p:blipFill rotWithShape="1">
          <a:blip r:embed="rId6">
            <a:alphaModFix/>
          </a:blip>
          <a:srcRect b="0" l="33455" r="30952" t="7300"/>
          <a:stretch/>
        </p:blipFill>
        <p:spPr>
          <a:xfrm>
            <a:off x="3454534" y="4889965"/>
            <a:ext cx="430562" cy="841006"/>
          </a:xfrm>
          <a:prstGeom prst="rect">
            <a:avLst/>
          </a:prstGeom>
          <a:noFill/>
          <a:ln>
            <a:noFill/>
          </a:ln>
        </p:spPr>
      </p:pic>
      <p:pic>
        <p:nvPicPr>
          <p:cNvPr descr="mage result for verizon fios&quot;" id="217" name="Google Shape;217;p4"/>
          <p:cNvPicPr preferRelativeResize="0"/>
          <p:nvPr/>
        </p:nvPicPr>
        <p:blipFill rotWithShape="1">
          <a:blip r:embed="rId7">
            <a:alphaModFix/>
          </a:blip>
          <a:srcRect b="17158" l="4852" r="0" t="16694"/>
          <a:stretch/>
        </p:blipFill>
        <p:spPr>
          <a:xfrm>
            <a:off x="4433407" y="3400320"/>
            <a:ext cx="386721" cy="206123"/>
          </a:xfrm>
          <a:prstGeom prst="rect">
            <a:avLst/>
          </a:prstGeom>
          <a:noFill/>
          <a:ln>
            <a:noFill/>
          </a:ln>
        </p:spPr>
      </p:pic>
      <p:pic>
        <p:nvPicPr>
          <p:cNvPr descr="mage result for spectrum charter&quot;" id="218" name="Google Shape;218;p4"/>
          <p:cNvPicPr preferRelativeResize="0"/>
          <p:nvPr/>
        </p:nvPicPr>
        <p:blipFill rotWithShape="1">
          <a:blip r:embed="rId8">
            <a:alphaModFix/>
          </a:blip>
          <a:srcRect b="0" l="0" r="0" t="0"/>
          <a:stretch/>
        </p:blipFill>
        <p:spPr>
          <a:xfrm>
            <a:off x="4967530" y="3405353"/>
            <a:ext cx="392109" cy="196055"/>
          </a:xfrm>
          <a:prstGeom prst="rect">
            <a:avLst/>
          </a:prstGeom>
          <a:noFill/>
          <a:ln>
            <a:noFill/>
          </a:ln>
        </p:spPr>
      </p:pic>
      <p:pic>
        <p:nvPicPr>
          <p:cNvPr descr="mage result for Wi-Fi router&quot;" id="219" name="Google Shape;219;p4"/>
          <p:cNvPicPr preferRelativeResize="0"/>
          <p:nvPr/>
        </p:nvPicPr>
        <p:blipFill rotWithShape="1">
          <a:blip r:embed="rId9">
            <a:alphaModFix/>
          </a:blip>
          <a:srcRect b="0" l="0" r="0" t="0"/>
          <a:stretch/>
        </p:blipFill>
        <p:spPr>
          <a:xfrm>
            <a:off x="2099885" y="2756310"/>
            <a:ext cx="424004" cy="283376"/>
          </a:xfrm>
          <a:prstGeom prst="rect">
            <a:avLst/>
          </a:prstGeom>
          <a:noFill/>
          <a:ln>
            <a:noFill/>
          </a:ln>
        </p:spPr>
      </p:pic>
      <p:pic>
        <p:nvPicPr>
          <p:cNvPr descr="mage result for echo&quot;" id="220" name="Google Shape;220;p4"/>
          <p:cNvPicPr preferRelativeResize="0"/>
          <p:nvPr/>
        </p:nvPicPr>
        <p:blipFill rotWithShape="1">
          <a:blip r:embed="rId10">
            <a:alphaModFix/>
          </a:blip>
          <a:srcRect b="25440" l="0" r="0" t="14275"/>
          <a:stretch/>
        </p:blipFill>
        <p:spPr>
          <a:xfrm>
            <a:off x="1123390" y="3125823"/>
            <a:ext cx="435995" cy="262836"/>
          </a:xfrm>
          <a:prstGeom prst="rect">
            <a:avLst/>
          </a:prstGeom>
          <a:noFill/>
          <a:ln>
            <a:noFill/>
          </a:ln>
        </p:spPr>
      </p:pic>
      <p:pic>
        <p:nvPicPr>
          <p:cNvPr descr="mage result for wifi&quot;" id="221" name="Google Shape;221;p4"/>
          <p:cNvPicPr preferRelativeResize="0"/>
          <p:nvPr/>
        </p:nvPicPr>
        <p:blipFill rotWithShape="1">
          <a:blip r:embed="rId11">
            <a:alphaModFix/>
          </a:blip>
          <a:srcRect b="0" l="0" r="0" t="0"/>
          <a:stretch/>
        </p:blipFill>
        <p:spPr>
          <a:xfrm>
            <a:off x="1853339" y="3160002"/>
            <a:ext cx="263306" cy="263306"/>
          </a:xfrm>
          <a:prstGeom prst="rect">
            <a:avLst/>
          </a:prstGeom>
          <a:noFill/>
          <a:ln>
            <a:noFill/>
          </a:ln>
        </p:spPr>
      </p:pic>
      <p:pic>
        <p:nvPicPr>
          <p:cNvPr descr="mage result for ethernet&quot;" id="222" name="Google Shape;222;p4"/>
          <p:cNvPicPr preferRelativeResize="0"/>
          <p:nvPr/>
        </p:nvPicPr>
        <p:blipFill rotWithShape="1">
          <a:blip r:embed="rId12">
            <a:alphaModFix/>
          </a:blip>
          <a:srcRect b="0" l="0" r="0" t="0"/>
          <a:stretch/>
        </p:blipFill>
        <p:spPr>
          <a:xfrm>
            <a:off x="1710860" y="2205816"/>
            <a:ext cx="500361" cy="485454"/>
          </a:xfrm>
          <a:prstGeom prst="rect">
            <a:avLst/>
          </a:prstGeom>
          <a:noFill/>
          <a:ln>
            <a:noFill/>
          </a:ln>
        </p:spPr>
      </p:pic>
      <p:pic>
        <p:nvPicPr>
          <p:cNvPr descr="mage result for tesla model 3 red png&quot;" id="223" name="Google Shape;223;p4"/>
          <p:cNvPicPr preferRelativeResize="0"/>
          <p:nvPr/>
        </p:nvPicPr>
        <p:blipFill rotWithShape="1">
          <a:blip r:embed="rId13">
            <a:alphaModFix/>
          </a:blip>
          <a:srcRect b="0" l="0" r="0" t="0"/>
          <a:stretch/>
        </p:blipFill>
        <p:spPr>
          <a:xfrm>
            <a:off x="357671" y="5674104"/>
            <a:ext cx="1233023" cy="699247"/>
          </a:xfrm>
          <a:prstGeom prst="rect">
            <a:avLst/>
          </a:prstGeom>
          <a:noFill/>
          <a:ln>
            <a:noFill/>
          </a:ln>
        </p:spPr>
      </p:pic>
      <p:pic>
        <p:nvPicPr>
          <p:cNvPr descr="mage result for ps4 png&quot;" id="224" name="Google Shape;224;p4"/>
          <p:cNvPicPr preferRelativeResize="0"/>
          <p:nvPr/>
        </p:nvPicPr>
        <p:blipFill rotWithShape="1">
          <a:blip r:embed="rId14">
            <a:alphaModFix/>
          </a:blip>
          <a:srcRect b="0" l="0" r="0" t="0"/>
          <a:stretch/>
        </p:blipFill>
        <p:spPr>
          <a:xfrm>
            <a:off x="440312" y="2608490"/>
            <a:ext cx="615543" cy="712734"/>
          </a:xfrm>
          <a:prstGeom prst="rect">
            <a:avLst/>
          </a:prstGeom>
          <a:noFill/>
          <a:ln>
            <a:noFill/>
          </a:ln>
        </p:spPr>
      </p:pic>
      <p:pic>
        <p:nvPicPr>
          <p:cNvPr descr="mage result for appletv png&quot;" id="225" name="Google Shape;225;p4"/>
          <p:cNvPicPr preferRelativeResize="0"/>
          <p:nvPr/>
        </p:nvPicPr>
        <p:blipFill rotWithShape="1">
          <a:blip r:embed="rId15">
            <a:alphaModFix/>
          </a:blip>
          <a:srcRect b="0" l="0" r="0" t="0"/>
          <a:stretch/>
        </p:blipFill>
        <p:spPr>
          <a:xfrm>
            <a:off x="1105371" y="2637430"/>
            <a:ext cx="421899" cy="421899"/>
          </a:xfrm>
          <a:prstGeom prst="rect">
            <a:avLst/>
          </a:prstGeom>
          <a:noFill/>
          <a:ln>
            <a:noFill/>
          </a:ln>
        </p:spPr>
      </p:pic>
      <p:pic>
        <p:nvPicPr>
          <p:cNvPr descr="mage result for ipad pro png&quot;" id="226" name="Google Shape;226;p4"/>
          <p:cNvPicPr preferRelativeResize="0"/>
          <p:nvPr/>
        </p:nvPicPr>
        <p:blipFill rotWithShape="1">
          <a:blip r:embed="rId16">
            <a:alphaModFix/>
          </a:blip>
          <a:srcRect b="0" l="0" r="0" t="0"/>
          <a:stretch/>
        </p:blipFill>
        <p:spPr>
          <a:xfrm>
            <a:off x="940649" y="4889965"/>
            <a:ext cx="586621" cy="661282"/>
          </a:xfrm>
          <a:prstGeom prst="rect">
            <a:avLst/>
          </a:prstGeom>
          <a:noFill/>
          <a:ln>
            <a:noFill/>
          </a:ln>
        </p:spPr>
      </p:pic>
      <p:pic>
        <p:nvPicPr>
          <p:cNvPr descr="mage result for apple watch png&quot;" id="227" name="Google Shape;227;p4"/>
          <p:cNvPicPr preferRelativeResize="0"/>
          <p:nvPr/>
        </p:nvPicPr>
        <p:blipFill rotWithShape="1">
          <a:blip r:embed="rId17">
            <a:alphaModFix/>
          </a:blip>
          <a:srcRect b="0" l="0" r="0" t="0"/>
          <a:stretch/>
        </p:blipFill>
        <p:spPr>
          <a:xfrm>
            <a:off x="401761" y="5269016"/>
            <a:ext cx="475465" cy="562465"/>
          </a:xfrm>
          <a:prstGeom prst="rect">
            <a:avLst/>
          </a:prstGeom>
          <a:noFill/>
          <a:ln>
            <a:noFill/>
          </a:ln>
        </p:spPr>
      </p:pic>
      <p:pic>
        <p:nvPicPr>
          <p:cNvPr descr="mage result for smart tv png&quot;" id="228" name="Google Shape;228;p4"/>
          <p:cNvPicPr preferRelativeResize="0"/>
          <p:nvPr/>
        </p:nvPicPr>
        <p:blipFill rotWithShape="1">
          <a:blip r:embed="rId18">
            <a:alphaModFix/>
          </a:blip>
          <a:srcRect b="0" l="0" r="0" t="0"/>
          <a:stretch/>
        </p:blipFill>
        <p:spPr>
          <a:xfrm>
            <a:off x="507480" y="1962473"/>
            <a:ext cx="944803" cy="650803"/>
          </a:xfrm>
          <a:prstGeom prst="rect">
            <a:avLst/>
          </a:prstGeom>
          <a:noFill/>
          <a:ln>
            <a:noFill/>
          </a:ln>
        </p:spPr>
      </p:pic>
      <p:pic>
        <p:nvPicPr>
          <p:cNvPr descr="mage result for switch png&quot;" id="229" name="Google Shape;229;p4"/>
          <p:cNvPicPr preferRelativeResize="0"/>
          <p:nvPr/>
        </p:nvPicPr>
        <p:blipFill rotWithShape="1">
          <a:blip r:embed="rId19">
            <a:alphaModFix/>
          </a:blip>
          <a:srcRect b="0" l="0" r="0" t="0"/>
          <a:stretch/>
        </p:blipFill>
        <p:spPr>
          <a:xfrm>
            <a:off x="475963" y="3437676"/>
            <a:ext cx="641327" cy="421341"/>
          </a:xfrm>
          <a:prstGeom prst="rect">
            <a:avLst/>
          </a:prstGeom>
          <a:noFill/>
          <a:ln>
            <a:noFill/>
          </a:ln>
        </p:spPr>
      </p:pic>
      <p:pic>
        <p:nvPicPr>
          <p:cNvPr descr="mage result for 4g lte icon&quot;" id="230" name="Google Shape;230;p4"/>
          <p:cNvPicPr preferRelativeResize="0"/>
          <p:nvPr/>
        </p:nvPicPr>
        <p:blipFill rotWithShape="1">
          <a:blip r:embed="rId20">
            <a:alphaModFix/>
          </a:blip>
          <a:srcRect b="0" l="0" r="0" t="0"/>
          <a:stretch/>
        </p:blipFill>
        <p:spPr>
          <a:xfrm>
            <a:off x="2379746" y="4725534"/>
            <a:ext cx="533400" cy="372785"/>
          </a:xfrm>
          <a:prstGeom prst="rect">
            <a:avLst/>
          </a:prstGeom>
          <a:noFill/>
          <a:ln>
            <a:noFill/>
          </a:ln>
        </p:spPr>
      </p:pic>
      <p:pic>
        <p:nvPicPr>
          <p:cNvPr descr="mage result for electromagnetic waves png&quot;" id="231" name="Google Shape;231;p4"/>
          <p:cNvPicPr preferRelativeResize="0"/>
          <p:nvPr/>
        </p:nvPicPr>
        <p:blipFill rotWithShape="1">
          <a:blip r:embed="rId3">
            <a:alphaModFix/>
          </a:blip>
          <a:srcRect b="13921" l="9530" r="0" t="2364"/>
          <a:stretch/>
        </p:blipFill>
        <p:spPr>
          <a:xfrm>
            <a:off x="2527928" y="5134180"/>
            <a:ext cx="875389" cy="222155"/>
          </a:xfrm>
          <a:prstGeom prst="rect">
            <a:avLst/>
          </a:prstGeom>
          <a:noFill/>
          <a:ln>
            <a:noFill/>
          </a:ln>
        </p:spPr>
      </p:pic>
      <p:pic>
        <p:nvPicPr>
          <p:cNvPr descr="mage result for electromagnetic waves png&quot;" id="232" name="Google Shape;232;p4"/>
          <p:cNvPicPr preferRelativeResize="0"/>
          <p:nvPr/>
        </p:nvPicPr>
        <p:blipFill rotWithShape="1">
          <a:blip r:embed="rId3">
            <a:alphaModFix/>
          </a:blip>
          <a:srcRect b="13922" l="0" r="0" t="0"/>
          <a:stretch/>
        </p:blipFill>
        <p:spPr>
          <a:xfrm>
            <a:off x="1713517" y="3456035"/>
            <a:ext cx="617563" cy="134224"/>
          </a:xfrm>
          <a:prstGeom prst="rect">
            <a:avLst/>
          </a:prstGeom>
          <a:noFill/>
          <a:ln>
            <a:noFill/>
          </a:ln>
        </p:spPr>
      </p:pic>
      <p:sp>
        <p:nvSpPr>
          <p:cNvPr id="233" name="Google Shape;233;p4"/>
          <p:cNvSpPr txBox="1"/>
          <p:nvPr/>
        </p:nvSpPr>
        <p:spPr>
          <a:xfrm>
            <a:off x="1670116" y="3590180"/>
            <a:ext cx="673582"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802.11 (Wi-Fi)</a:t>
            </a:r>
            <a:endParaRPr b="0" i="0" sz="600" u="none" cap="none" strike="noStrike">
              <a:solidFill>
                <a:srgbClr val="000000"/>
              </a:solidFill>
              <a:latin typeface="Arial"/>
              <a:ea typeface="Arial"/>
              <a:cs typeface="Arial"/>
              <a:sym typeface="Arial"/>
            </a:endParaRPr>
          </a:p>
        </p:txBody>
      </p:sp>
      <p:sp>
        <p:nvSpPr>
          <p:cNvPr id="234" name="Google Shape;234;p4"/>
          <p:cNvSpPr txBox="1"/>
          <p:nvPr/>
        </p:nvSpPr>
        <p:spPr>
          <a:xfrm>
            <a:off x="2280463" y="5350060"/>
            <a:ext cx="726481"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3GPP 4G (LTE)</a:t>
            </a:r>
            <a:endParaRPr b="0" i="0" sz="600" u="none" cap="none" strike="noStrike">
              <a:solidFill>
                <a:srgbClr val="000000"/>
              </a:solidFill>
              <a:latin typeface="Arial"/>
              <a:ea typeface="Arial"/>
              <a:cs typeface="Arial"/>
              <a:sym typeface="Arial"/>
            </a:endParaRPr>
          </a:p>
        </p:txBody>
      </p:sp>
      <p:cxnSp>
        <p:nvCxnSpPr>
          <p:cNvPr id="235" name="Google Shape;235;p4"/>
          <p:cNvCxnSpPr>
            <a:stCxn id="236" idx="3"/>
            <a:endCxn id="206" idx="1"/>
          </p:cNvCxnSpPr>
          <p:nvPr/>
        </p:nvCxnSpPr>
        <p:spPr>
          <a:xfrm>
            <a:off x="2930850" y="2906963"/>
            <a:ext cx="1050900" cy="2400"/>
          </a:xfrm>
          <a:prstGeom prst="straightConnector1">
            <a:avLst/>
          </a:prstGeom>
          <a:noFill/>
          <a:ln cap="sq" cmpd="dbl" w="50800">
            <a:solidFill>
              <a:srgbClr val="7F7F7F"/>
            </a:solidFill>
            <a:prstDash val="solid"/>
            <a:miter lim="800000"/>
            <a:headEnd len="sm" w="sm" type="none"/>
            <a:tailEnd len="sm" w="sm" type="none"/>
          </a:ln>
        </p:spPr>
      </p:cxnSp>
      <p:sp>
        <p:nvSpPr>
          <p:cNvPr id="237" name="Google Shape;237;p4"/>
          <p:cNvSpPr txBox="1"/>
          <p:nvPr/>
        </p:nvSpPr>
        <p:spPr>
          <a:xfrm>
            <a:off x="3133449" y="2933921"/>
            <a:ext cx="66556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Fiber optic</a:t>
            </a:r>
            <a:endParaRPr b="0" i="0" sz="800" u="none" cap="none" strike="noStrike">
              <a:solidFill>
                <a:srgbClr val="000000"/>
              </a:solidFill>
              <a:latin typeface="Arial"/>
              <a:ea typeface="Arial"/>
              <a:cs typeface="Arial"/>
              <a:sym typeface="Arial"/>
            </a:endParaRPr>
          </a:p>
        </p:txBody>
      </p:sp>
      <p:sp>
        <p:nvSpPr>
          <p:cNvPr id="238" name="Google Shape;238;p4"/>
          <p:cNvSpPr txBox="1"/>
          <p:nvPr/>
        </p:nvSpPr>
        <p:spPr>
          <a:xfrm>
            <a:off x="3194924" y="2693603"/>
            <a:ext cx="52770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Coaxial</a:t>
            </a:r>
            <a:endParaRPr b="0" i="0" sz="800" u="none" cap="none" strike="noStrike">
              <a:solidFill>
                <a:srgbClr val="000000"/>
              </a:solidFill>
              <a:latin typeface="Arial"/>
              <a:ea typeface="Arial"/>
              <a:cs typeface="Arial"/>
              <a:sym typeface="Arial"/>
            </a:endParaRPr>
          </a:p>
        </p:txBody>
      </p:sp>
      <p:pic>
        <p:nvPicPr>
          <p:cNvPr descr="mage result for aggregation switch icon png&quot;" id="239" name="Google Shape;239;p4"/>
          <p:cNvPicPr preferRelativeResize="0"/>
          <p:nvPr/>
        </p:nvPicPr>
        <p:blipFill rotWithShape="1">
          <a:blip r:embed="rId21">
            <a:alphaModFix/>
          </a:blip>
          <a:srcRect b="0" l="0" r="0" t="0"/>
          <a:stretch/>
        </p:blipFill>
        <p:spPr>
          <a:xfrm>
            <a:off x="4280946" y="2793237"/>
            <a:ext cx="547150" cy="230379"/>
          </a:xfrm>
          <a:prstGeom prst="rect">
            <a:avLst/>
          </a:prstGeom>
          <a:noFill/>
          <a:ln>
            <a:noFill/>
          </a:ln>
        </p:spPr>
      </p:pic>
      <p:pic>
        <p:nvPicPr>
          <p:cNvPr descr="mage result for router icon png&quot;" id="240" name="Google Shape;240;p4"/>
          <p:cNvPicPr preferRelativeResize="0"/>
          <p:nvPr/>
        </p:nvPicPr>
        <p:blipFill rotWithShape="1">
          <a:blip r:embed="rId22">
            <a:alphaModFix/>
          </a:blip>
          <a:srcRect b="0" l="0" r="0" t="0"/>
          <a:stretch/>
        </p:blipFill>
        <p:spPr>
          <a:xfrm>
            <a:off x="5087095" y="2667007"/>
            <a:ext cx="479414" cy="479414"/>
          </a:xfrm>
          <a:prstGeom prst="rect">
            <a:avLst/>
          </a:prstGeom>
          <a:noFill/>
          <a:ln>
            <a:noFill/>
          </a:ln>
        </p:spPr>
      </p:pic>
      <p:sp>
        <p:nvSpPr>
          <p:cNvPr id="241" name="Google Shape;241;p4"/>
          <p:cNvSpPr/>
          <p:nvPr/>
        </p:nvSpPr>
        <p:spPr>
          <a:xfrm>
            <a:off x="4280946" y="5729619"/>
            <a:ext cx="1268360" cy="357447"/>
          </a:xfrm>
          <a:prstGeom prst="rect">
            <a:avLst/>
          </a:prstGeom>
          <a:solidFill>
            <a:schemeClr val="lt1"/>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42" name="Google Shape;242;p4"/>
          <p:cNvCxnSpPr>
            <a:stCxn id="206" idx="1"/>
            <a:endCxn id="239" idx="1"/>
          </p:cNvCxnSpPr>
          <p:nvPr/>
        </p:nvCxnSpPr>
        <p:spPr>
          <a:xfrm flipH="1" rot="10800000">
            <a:off x="3981632" y="2908433"/>
            <a:ext cx="299400" cy="900"/>
          </a:xfrm>
          <a:prstGeom prst="straightConnector1">
            <a:avLst/>
          </a:prstGeom>
          <a:noFill/>
          <a:ln cap="flat" cmpd="sng" w="19050">
            <a:solidFill>
              <a:srgbClr val="7F7F7F"/>
            </a:solidFill>
            <a:prstDash val="solid"/>
            <a:round/>
            <a:headEnd len="sm" w="sm" type="none"/>
            <a:tailEnd len="sm" w="sm" type="none"/>
          </a:ln>
        </p:spPr>
      </p:cxnSp>
      <p:cxnSp>
        <p:nvCxnSpPr>
          <p:cNvPr id="243" name="Google Shape;243;p4"/>
          <p:cNvCxnSpPr>
            <a:stCxn id="239" idx="3"/>
            <a:endCxn id="240" idx="1"/>
          </p:cNvCxnSpPr>
          <p:nvPr/>
        </p:nvCxnSpPr>
        <p:spPr>
          <a:xfrm flipH="1" rot="10800000">
            <a:off x="4828096" y="2906626"/>
            <a:ext cx="258900" cy="1800"/>
          </a:xfrm>
          <a:prstGeom prst="straightConnector1">
            <a:avLst/>
          </a:prstGeom>
          <a:noFill/>
          <a:ln cap="flat" cmpd="sng" w="19050">
            <a:solidFill>
              <a:srgbClr val="7F7F7F"/>
            </a:solidFill>
            <a:prstDash val="solid"/>
            <a:round/>
            <a:headEnd len="sm" w="sm" type="none"/>
            <a:tailEnd len="sm" w="sm" type="none"/>
          </a:ln>
        </p:spPr>
      </p:cxnSp>
      <p:pic>
        <p:nvPicPr>
          <p:cNvPr descr="mage result for verizon wireless&quot;" id="244" name="Google Shape;244;p4"/>
          <p:cNvPicPr preferRelativeResize="0"/>
          <p:nvPr/>
        </p:nvPicPr>
        <p:blipFill rotWithShape="1">
          <a:blip r:embed="rId23">
            <a:alphaModFix/>
          </a:blip>
          <a:srcRect b="0" l="0" r="0" t="0"/>
          <a:stretch/>
        </p:blipFill>
        <p:spPr>
          <a:xfrm>
            <a:off x="4466969" y="5765148"/>
            <a:ext cx="322917" cy="303989"/>
          </a:xfrm>
          <a:prstGeom prst="rect">
            <a:avLst/>
          </a:prstGeom>
          <a:noFill/>
          <a:ln>
            <a:noFill/>
          </a:ln>
        </p:spPr>
      </p:pic>
      <p:pic>
        <p:nvPicPr>
          <p:cNvPr descr="mage result for att wireless&quot;" id="245" name="Google Shape;245;p4"/>
          <p:cNvPicPr preferRelativeResize="0"/>
          <p:nvPr/>
        </p:nvPicPr>
        <p:blipFill rotWithShape="1">
          <a:blip r:embed="rId24">
            <a:alphaModFix/>
          </a:blip>
          <a:srcRect b="0" l="0" r="0" t="0"/>
          <a:stretch/>
        </p:blipFill>
        <p:spPr>
          <a:xfrm>
            <a:off x="5004078" y="5757607"/>
            <a:ext cx="322917" cy="303989"/>
          </a:xfrm>
          <a:prstGeom prst="rect">
            <a:avLst/>
          </a:prstGeom>
          <a:noFill/>
          <a:ln>
            <a:noFill/>
          </a:ln>
        </p:spPr>
      </p:pic>
      <p:cxnSp>
        <p:nvCxnSpPr>
          <p:cNvPr id="246" name="Google Shape;246;p4"/>
          <p:cNvCxnSpPr>
            <a:stCxn id="240" idx="3"/>
            <a:endCxn id="206" idx="3"/>
          </p:cNvCxnSpPr>
          <p:nvPr/>
        </p:nvCxnSpPr>
        <p:spPr>
          <a:xfrm>
            <a:off x="5566509" y="2906714"/>
            <a:ext cx="243300" cy="2700"/>
          </a:xfrm>
          <a:prstGeom prst="straightConnector1">
            <a:avLst/>
          </a:prstGeom>
          <a:noFill/>
          <a:ln cap="flat" cmpd="sng" w="19050">
            <a:solidFill>
              <a:srgbClr val="7F7F7F"/>
            </a:solidFill>
            <a:prstDash val="solid"/>
            <a:round/>
            <a:headEnd len="sm" w="sm" type="none"/>
            <a:tailEnd len="sm" w="sm" type="none"/>
          </a:ln>
        </p:spPr>
      </p:cxnSp>
      <p:sp>
        <p:nvSpPr>
          <p:cNvPr id="247" name="Google Shape;247;p4"/>
          <p:cNvSpPr/>
          <p:nvPr/>
        </p:nvSpPr>
        <p:spPr>
          <a:xfrm>
            <a:off x="6065440" y="1201272"/>
            <a:ext cx="2865835" cy="5522258"/>
          </a:xfrm>
          <a:prstGeom prst="rect">
            <a:avLst/>
          </a:prstGeom>
          <a:solidFill>
            <a:srgbClr val="16165C">
              <a:alpha val="2392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Network Core</a:t>
            </a:r>
            <a:endParaRPr b="0" i="0" sz="1400" u="none" cap="none" strike="noStrike">
              <a:solidFill>
                <a:srgbClr val="000000"/>
              </a:solidFill>
              <a:latin typeface="Arial"/>
              <a:ea typeface="Arial"/>
              <a:cs typeface="Arial"/>
              <a:sym typeface="Arial"/>
            </a:endParaRPr>
          </a:p>
        </p:txBody>
      </p:sp>
      <p:sp>
        <p:nvSpPr>
          <p:cNvPr id="248" name="Google Shape;248;p4"/>
          <p:cNvSpPr txBox="1"/>
          <p:nvPr/>
        </p:nvSpPr>
        <p:spPr>
          <a:xfrm>
            <a:off x="4136240" y="2958262"/>
            <a:ext cx="76823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Aggregation Switch</a:t>
            </a:r>
            <a:endParaRPr b="0" i="0" sz="800" u="none" cap="none" strike="noStrike">
              <a:solidFill>
                <a:srgbClr val="000000"/>
              </a:solidFill>
              <a:latin typeface="Arial"/>
              <a:ea typeface="Arial"/>
              <a:cs typeface="Arial"/>
              <a:sym typeface="Arial"/>
            </a:endParaRPr>
          </a:p>
        </p:txBody>
      </p:sp>
      <p:sp>
        <p:nvSpPr>
          <p:cNvPr id="249" name="Google Shape;249;p4"/>
          <p:cNvSpPr txBox="1"/>
          <p:nvPr/>
        </p:nvSpPr>
        <p:spPr>
          <a:xfrm>
            <a:off x="5049185" y="2986864"/>
            <a:ext cx="55151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Edge</a:t>
            </a:r>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Router</a:t>
            </a:r>
            <a:endParaRPr b="0" i="0" sz="800" u="none" cap="none" strike="noStrike">
              <a:solidFill>
                <a:srgbClr val="000000"/>
              </a:solidFill>
              <a:latin typeface="Arial"/>
              <a:ea typeface="Arial"/>
              <a:cs typeface="Arial"/>
              <a:sym typeface="Arial"/>
            </a:endParaRPr>
          </a:p>
        </p:txBody>
      </p:sp>
      <p:cxnSp>
        <p:nvCxnSpPr>
          <p:cNvPr id="250" name="Google Shape;250;p4"/>
          <p:cNvCxnSpPr>
            <a:stCxn id="210" idx="1"/>
            <a:endCxn id="251" idx="1"/>
          </p:cNvCxnSpPr>
          <p:nvPr/>
        </p:nvCxnSpPr>
        <p:spPr>
          <a:xfrm flipH="1" rot="10800000">
            <a:off x="3981633" y="5308974"/>
            <a:ext cx="342900" cy="2400"/>
          </a:xfrm>
          <a:prstGeom prst="straightConnector1">
            <a:avLst/>
          </a:prstGeom>
          <a:noFill/>
          <a:ln cap="flat" cmpd="sng" w="19050">
            <a:solidFill>
              <a:srgbClr val="7F7F7F"/>
            </a:solidFill>
            <a:prstDash val="solid"/>
            <a:round/>
            <a:headEnd len="sm" w="sm" type="none"/>
            <a:tailEnd len="sm" w="sm" type="none"/>
          </a:ln>
        </p:spPr>
      </p:cxnSp>
      <p:pic>
        <p:nvPicPr>
          <p:cNvPr descr="mage result for router icon png&quot;" id="251" name="Google Shape;251;p4"/>
          <p:cNvPicPr preferRelativeResize="0"/>
          <p:nvPr/>
        </p:nvPicPr>
        <p:blipFill rotWithShape="1">
          <a:blip r:embed="rId22">
            <a:alphaModFix/>
          </a:blip>
          <a:srcRect b="0" l="0" r="0" t="0"/>
          <a:stretch/>
        </p:blipFill>
        <p:spPr>
          <a:xfrm>
            <a:off x="4324513" y="5069318"/>
            <a:ext cx="479414" cy="479414"/>
          </a:xfrm>
          <a:prstGeom prst="rect">
            <a:avLst/>
          </a:prstGeom>
          <a:noFill/>
          <a:ln>
            <a:noFill/>
          </a:ln>
        </p:spPr>
      </p:pic>
      <p:sp>
        <p:nvSpPr>
          <p:cNvPr id="252" name="Google Shape;252;p4"/>
          <p:cNvSpPr txBox="1"/>
          <p:nvPr/>
        </p:nvSpPr>
        <p:spPr>
          <a:xfrm>
            <a:off x="4248263" y="5399117"/>
            <a:ext cx="612857"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Serving Gateway</a:t>
            </a:r>
            <a:endParaRPr b="0" i="0" sz="800" u="none" cap="none" strike="noStrike">
              <a:solidFill>
                <a:srgbClr val="000000"/>
              </a:solidFill>
              <a:latin typeface="Arial"/>
              <a:ea typeface="Arial"/>
              <a:cs typeface="Arial"/>
              <a:sym typeface="Arial"/>
            </a:endParaRPr>
          </a:p>
        </p:txBody>
      </p:sp>
      <p:pic>
        <p:nvPicPr>
          <p:cNvPr descr="mage result for router icon png&quot;" id="253" name="Google Shape;253;p4"/>
          <p:cNvPicPr preferRelativeResize="0"/>
          <p:nvPr/>
        </p:nvPicPr>
        <p:blipFill rotWithShape="1">
          <a:blip r:embed="rId22">
            <a:alphaModFix/>
          </a:blip>
          <a:srcRect b="0" l="0" r="0" t="0"/>
          <a:stretch/>
        </p:blipFill>
        <p:spPr>
          <a:xfrm>
            <a:off x="5032223" y="5070384"/>
            <a:ext cx="479414" cy="479414"/>
          </a:xfrm>
          <a:prstGeom prst="rect">
            <a:avLst/>
          </a:prstGeom>
          <a:noFill/>
          <a:ln>
            <a:noFill/>
          </a:ln>
        </p:spPr>
      </p:pic>
      <p:cxnSp>
        <p:nvCxnSpPr>
          <p:cNvPr id="254" name="Google Shape;254;p4"/>
          <p:cNvCxnSpPr>
            <a:stCxn id="251" idx="3"/>
            <a:endCxn id="253" idx="1"/>
          </p:cNvCxnSpPr>
          <p:nvPr/>
        </p:nvCxnSpPr>
        <p:spPr>
          <a:xfrm>
            <a:off x="4803927" y="5309025"/>
            <a:ext cx="228300" cy="1200"/>
          </a:xfrm>
          <a:prstGeom prst="straightConnector1">
            <a:avLst/>
          </a:prstGeom>
          <a:noFill/>
          <a:ln cap="flat" cmpd="sng" w="19050">
            <a:solidFill>
              <a:srgbClr val="7F7F7F"/>
            </a:solidFill>
            <a:prstDash val="solid"/>
            <a:round/>
            <a:headEnd len="sm" w="sm" type="none"/>
            <a:tailEnd len="sm" w="sm" type="none"/>
          </a:ln>
        </p:spPr>
      </p:cxnSp>
      <p:sp>
        <p:nvSpPr>
          <p:cNvPr id="255" name="Google Shape;255;p4"/>
          <p:cNvSpPr txBox="1"/>
          <p:nvPr/>
        </p:nvSpPr>
        <p:spPr>
          <a:xfrm>
            <a:off x="4958453" y="5399206"/>
            <a:ext cx="62757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Packet</a:t>
            </a:r>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Gateway</a:t>
            </a:r>
            <a:endParaRPr b="0" i="0" sz="800" u="none" cap="none" strike="noStrike">
              <a:solidFill>
                <a:srgbClr val="000000"/>
              </a:solidFill>
              <a:latin typeface="Arial"/>
              <a:ea typeface="Arial"/>
              <a:cs typeface="Arial"/>
              <a:sym typeface="Arial"/>
            </a:endParaRPr>
          </a:p>
        </p:txBody>
      </p:sp>
      <p:cxnSp>
        <p:nvCxnSpPr>
          <p:cNvPr id="256" name="Google Shape;256;p4"/>
          <p:cNvCxnSpPr>
            <a:stCxn id="253" idx="3"/>
            <a:endCxn id="210" idx="3"/>
          </p:cNvCxnSpPr>
          <p:nvPr/>
        </p:nvCxnSpPr>
        <p:spPr>
          <a:xfrm>
            <a:off x="5511637" y="5310091"/>
            <a:ext cx="298200" cy="1200"/>
          </a:xfrm>
          <a:prstGeom prst="straightConnector1">
            <a:avLst/>
          </a:prstGeom>
          <a:noFill/>
          <a:ln cap="flat" cmpd="sng" w="19050">
            <a:solidFill>
              <a:srgbClr val="7F7F7F"/>
            </a:solidFill>
            <a:prstDash val="solid"/>
            <a:round/>
            <a:headEnd len="sm" w="sm" type="none"/>
            <a:tailEnd len="sm" w="sm" type="none"/>
          </a:ln>
        </p:spPr>
      </p:cxnSp>
      <p:pic>
        <p:nvPicPr>
          <p:cNvPr descr="mage result for network router optical core&quot;" id="257" name="Google Shape;257;p4"/>
          <p:cNvPicPr preferRelativeResize="0"/>
          <p:nvPr/>
        </p:nvPicPr>
        <p:blipFill rotWithShape="1">
          <a:blip r:embed="rId25">
            <a:alphaModFix/>
          </a:blip>
          <a:srcRect b="12932" l="17379" r="13411" t="45938"/>
          <a:stretch/>
        </p:blipFill>
        <p:spPr>
          <a:xfrm>
            <a:off x="6228300" y="2728024"/>
            <a:ext cx="2540114" cy="1219479"/>
          </a:xfrm>
          <a:prstGeom prst="rect">
            <a:avLst/>
          </a:prstGeom>
          <a:noFill/>
          <a:ln cap="flat" cmpd="sng" w="25400">
            <a:solidFill>
              <a:srgbClr val="BFBFBF"/>
            </a:solidFill>
            <a:prstDash val="solid"/>
            <a:round/>
            <a:headEnd len="sm" w="sm" type="none"/>
            <a:tailEnd len="sm" w="sm" type="none"/>
          </a:ln>
        </p:spPr>
      </p:pic>
      <p:cxnSp>
        <p:nvCxnSpPr>
          <p:cNvPr id="258" name="Google Shape;258;p4"/>
          <p:cNvCxnSpPr>
            <a:stCxn id="206" idx="3"/>
            <a:endCxn id="257" idx="1"/>
          </p:cNvCxnSpPr>
          <p:nvPr/>
        </p:nvCxnSpPr>
        <p:spPr>
          <a:xfrm>
            <a:off x="5809805" y="2909333"/>
            <a:ext cx="418500" cy="428400"/>
          </a:xfrm>
          <a:prstGeom prst="straightConnector1">
            <a:avLst/>
          </a:prstGeom>
          <a:noFill/>
          <a:ln cap="flat" cmpd="sng" w="19050">
            <a:solidFill>
              <a:srgbClr val="7F7F7F"/>
            </a:solidFill>
            <a:prstDash val="solid"/>
            <a:round/>
            <a:headEnd len="sm" w="sm" type="none"/>
            <a:tailEnd len="sm" w="sm" type="none"/>
          </a:ln>
        </p:spPr>
      </p:cxnSp>
      <p:cxnSp>
        <p:nvCxnSpPr>
          <p:cNvPr id="259" name="Google Shape;259;p4"/>
          <p:cNvCxnSpPr>
            <a:stCxn id="210" idx="3"/>
            <a:endCxn id="257" idx="1"/>
          </p:cNvCxnSpPr>
          <p:nvPr/>
        </p:nvCxnSpPr>
        <p:spPr>
          <a:xfrm flipH="1" rot="10800000">
            <a:off x="5809805" y="3337674"/>
            <a:ext cx="418500" cy="1973700"/>
          </a:xfrm>
          <a:prstGeom prst="straightConnector1">
            <a:avLst/>
          </a:prstGeom>
          <a:noFill/>
          <a:ln cap="flat" cmpd="sng" w="19050">
            <a:solidFill>
              <a:srgbClr val="7F7F7F"/>
            </a:solidFill>
            <a:prstDash val="solid"/>
            <a:round/>
            <a:headEnd len="sm" w="sm" type="none"/>
            <a:tailEnd len="sm" w="sm" type="none"/>
          </a:ln>
        </p:spPr>
      </p:cxnSp>
      <p:pic>
        <p:nvPicPr>
          <p:cNvPr descr="mage result for hoiuse icon&quot;" id="236" name="Google Shape;236;p4"/>
          <p:cNvPicPr preferRelativeResize="0"/>
          <p:nvPr/>
        </p:nvPicPr>
        <p:blipFill rotWithShape="1">
          <a:blip r:embed="rId26">
            <a:alphaModFix/>
          </a:blip>
          <a:srcRect b="0" l="0" r="0" t="0"/>
          <a:stretch/>
        </p:blipFill>
        <p:spPr>
          <a:xfrm>
            <a:off x="2504560" y="2693818"/>
            <a:ext cx="426290" cy="426290"/>
          </a:xfrm>
          <a:prstGeom prst="rect">
            <a:avLst/>
          </a:prstGeom>
          <a:noFill/>
          <a:ln>
            <a:noFill/>
          </a:ln>
        </p:spPr>
      </p:pic>
      <p:sp>
        <p:nvSpPr>
          <p:cNvPr id="260" name="Google Shape;260;p4"/>
          <p:cNvSpPr txBox="1"/>
          <p:nvPr/>
        </p:nvSpPr>
        <p:spPr>
          <a:xfrm>
            <a:off x="6211377" y="2450769"/>
            <a:ext cx="2557037"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Backbone Network</a:t>
            </a:r>
            <a:endParaRPr b="0" i="0" sz="1000" u="none" cap="none" strike="noStrike">
              <a:solidFill>
                <a:srgbClr val="000000"/>
              </a:solidFill>
              <a:latin typeface="Arial"/>
              <a:ea typeface="Arial"/>
              <a:cs typeface="Arial"/>
              <a:sym typeface="Arial"/>
            </a:endParaRPr>
          </a:p>
        </p:txBody>
      </p:sp>
      <p:sp>
        <p:nvSpPr>
          <p:cNvPr id="261" name="Google Shape;261;p4"/>
          <p:cNvSpPr/>
          <p:nvPr/>
        </p:nvSpPr>
        <p:spPr>
          <a:xfrm>
            <a:off x="6224789" y="4141122"/>
            <a:ext cx="2552590" cy="296591"/>
          </a:xfrm>
          <a:prstGeom prst="rect">
            <a:avLst/>
          </a:prstGeom>
          <a:solidFill>
            <a:srgbClr val="F2F2F2"/>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Internet Exchange Points (IXP)</a:t>
            </a:r>
            <a:endParaRPr b="0" i="0" sz="800" u="none" cap="none" strike="noStrike">
              <a:solidFill>
                <a:srgbClr val="000000"/>
              </a:solidFill>
              <a:latin typeface="Arial"/>
              <a:ea typeface="Arial"/>
              <a:cs typeface="Arial"/>
              <a:sym typeface="Arial"/>
            </a:endParaRPr>
          </a:p>
        </p:txBody>
      </p:sp>
      <p:sp>
        <p:nvSpPr>
          <p:cNvPr id="262" name="Google Shape;262;p4"/>
          <p:cNvSpPr/>
          <p:nvPr/>
        </p:nvSpPr>
        <p:spPr>
          <a:xfrm>
            <a:off x="6214621" y="4572522"/>
            <a:ext cx="2562758" cy="271838"/>
          </a:xfrm>
          <a:prstGeom prst="rect">
            <a:avLst/>
          </a:prstGeom>
          <a:solidFill>
            <a:srgbClr val="F2F2F2"/>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Datacenters</a:t>
            </a:r>
            <a:endParaRPr b="0" i="0" sz="800" u="none" cap="none" strike="noStrike">
              <a:solidFill>
                <a:srgbClr val="000000"/>
              </a:solidFill>
              <a:latin typeface="Arial"/>
              <a:ea typeface="Arial"/>
              <a:cs typeface="Arial"/>
              <a:sym typeface="Arial"/>
            </a:endParaRPr>
          </a:p>
        </p:txBody>
      </p:sp>
      <p:sp>
        <p:nvSpPr>
          <p:cNvPr id="263" name="Google Shape;263;p4"/>
          <p:cNvSpPr/>
          <p:nvPr/>
        </p:nvSpPr>
        <p:spPr>
          <a:xfrm>
            <a:off x="6214620" y="4992156"/>
            <a:ext cx="1141026" cy="342321"/>
          </a:xfrm>
          <a:prstGeom prst="rect">
            <a:avLst/>
          </a:prstGeom>
          <a:solidFill>
            <a:srgbClr val="F2F2F2"/>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Content Distribution Networks</a:t>
            </a:r>
            <a:endParaRPr b="0" i="0" sz="800" u="none" cap="none" strike="noStrike">
              <a:solidFill>
                <a:srgbClr val="000000"/>
              </a:solidFill>
              <a:latin typeface="Arial"/>
              <a:ea typeface="Arial"/>
              <a:cs typeface="Arial"/>
              <a:sym typeface="Arial"/>
            </a:endParaRPr>
          </a:p>
        </p:txBody>
      </p:sp>
      <p:sp>
        <p:nvSpPr>
          <p:cNvPr id="264" name="Google Shape;264;p4"/>
          <p:cNvSpPr/>
          <p:nvPr/>
        </p:nvSpPr>
        <p:spPr>
          <a:xfrm>
            <a:off x="6214620" y="5496329"/>
            <a:ext cx="2562759" cy="270243"/>
          </a:xfrm>
          <a:prstGeom prst="rect">
            <a:avLst/>
          </a:prstGeom>
          <a:solidFill>
            <a:srgbClr val="F2F2F2"/>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Content Providers</a:t>
            </a:r>
            <a:endParaRPr b="0" i="0" sz="800" u="none" cap="none" strike="noStrike">
              <a:solidFill>
                <a:srgbClr val="000000"/>
              </a:solidFill>
              <a:latin typeface="Arial"/>
              <a:ea typeface="Arial"/>
              <a:cs typeface="Arial"/>
              <a:sym typeface="Arial"/>
            </a:endParaRPr>
          </a:p>
        </p:txBody>
      </p:sp>
      <p:sp>
        <p:nvSpPr>
          <p:cNvPr id="265" name="Google Shape;265;p4"/>
          <p:cNvSpPr/>
          <p:nvPr/>
        </p:nvSpPr>
        <p:spPr>
          <a:xfrm>
            <a:off x="7611281" y="4984494"/>
            <a:ext cx="1166098" cy="349024"/>
          </a:xfrm>
          <a:prstGeom prst="rect">
            <a:avLst/>
          </a:prstGeom>
          <a:solidFill>
            <a:srgbClr val="F2F2F2"/>
          </a:solidFill>
          <a:ln cap="flat" cmpd="sng" w="254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Cloud Infrastructure</a:t>
            </a:r>
            <a:endParaRPr b="0" i="0" sz="800" u="none" cap="none" strike="noStrike">
              <a:solidFill>
                <a:srgbClr val="000000"/>
              </a:solidFill>
              <a:latin typeface="Arial"/>
              <a:ea typeface="Arial"/>
              <a:cs typeface="Arial"/>
              <a:sym typeface="Arial"/>
            </a:endParaRPr>
          </a:p>
        </p:txBody>
      </p:sp>
      <p:pic>
        <p:nvPicPr>
          <p:cNvPr descr="mage result for twitter png&quot;" id="266" name="Google Shape;266;p4"/>
          <p:cNvPicPr preferRelativeResize="0"/>
          <p:nvPr/>
        </p:nvPicPr>
        <p:blipFill rotWithShape="1">
          <a:blip r:embed="rId27">
            <a:alphaModFix/>
          </a:blip>
          <a:srcRect b="0" l="0" r="0" t="0"/>
          <a:stretch/>
        </p:blipFill>
        <p:spPr>
          <a:xfrm>
            <a:off x="6211377" y="5917307"/>
            <a:ext cx="478454" cy="389148"/>
          </a:xfrm>
          <a:prstGeom prst="rect">
            <a:avLst/>
          </a:prstGeom>
          <a:noFill/>
          <a:ln>
            <a:noFill/>
          </a:ln>
        </p:spPr>
      </p:pic>
      <p:pic>
        <p:nvPicPr>
          <p:cNvPr descr="mage result for instagram png&quot;" id="267" name="Google Shape;267;p4"/>
          <p:cNvPicPr preferRelativeResize="0"/>
          <p:nvPr/>
        </p:nvPicPr>
        <p:blipFill rotWithShape="1">
          <a:blip r:embed="rId28">
            <a:alphaModFix/>
          </a:blip>
          <a:srcRect b="0" l="0" r="0" t="0"/>
          <a:stretch/>
        </p:blipFill>
        <p:spPr>
          <a:xfrm>
            <a:off x="6916629" y="5934636"/>
            <a:ext cx="439017" cy="438715"/>
          </a:xfrm>
          <a:prstGeom prst="rect">
            <a:avLst/>
          </a:prstGeom>
          <a:noFill/>
          <a:ln>
            <a:noFill/>
          </a:ln>
        </p:spPr>
      </p:pic>
      <p:pic>
        <p:nvPicPr>
          <p:cNvPr descr="mage result for facebook png&quot;" id="268" name="Google Shape;268;p4"/>
          <p:cNvPicPr preferRelativeResize="0"/>
          <p:nvPr/>
        </p:nvPicPr>
        <p:blipFill rotWithShape="1">
          <a:blip r:embed="rId29">
            <a:alphaModFix/>
          </a:blip>
          <a:srcRect b="0" l="0" r="0" t="0"/>
          <a:stretch/>
        </p:blipFill>
        <p:spPr>
          <a:xfrm>
            <a:off x="7611281" y="5941333"/>
            <a:ext cx="439747" cy="439747"/>
          </a:xfrm>
          <a:prstGeom prst="rect">
            <a:avLst/>
          </a:prstGeom>
          <a:noFill/>
          <a:ln>
            <a:noFill/>
          </a:ln>
        </p:spPr>
      </p:pic>
      <p:pic>
        <p:nvPicPr>
          <p:cNvPr descr="mage result for youtube png&quot;" id="269" name="Google Shape;269;p4"/>
          <p:cNvPicPr preferRelativeResize="0"/>
          <p:nvPr/>
        </p:nvPicPr>
        <p:blipFill rotWithShape="1">
          <a:blip r:embed="rId30">
            <a:alphaModFix/>
          </a:blip>
          <a:srcRect b="0" l="0" r="0" t="0"/>
          <a:stretch/>
        </p:blipFill>
        <p:spPr>
          <a:xfrm>
            <a:off x="8315697" y="5916892"/>
            <a:ext cx="452717" cy="45271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6" name="Shape 4656"/>
        <p:cNvGrpSpPr/>
        <p:nvPr/>
      </p:nvGrpSpPr>
      <p:grpSpPr>
        <a:xfrm>
          <a:off x="0" y="0"/>
          <a:ext cx="0" cy="0"/>
          <a:chOff x="0" y="0"/>
          <a:chExt cx="0" cy="0"/>
        </a:xfrm>
      </p:grpSpPr>
      <p:sp>
        <p:nvSpPr>
          <p:cNvPr id="4657" name="Google Shape;4657;p40"/>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4658" name="Google Shape;4658;p40"/>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4659" name="Google Shape;4659;p40"/>
          <p:cNvSpPr txBox="1"/>
          <p:nvPr>
            <p:ph type="title"/>
          </p:nvPr>
        </p:nvSpPr>
        <p:spPr>
          <a:xfrm>
            <a:off x="533400" y="228600"/>
            <a:ext cx="8193087"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00"/>
              <a:buFont typeface="Comic Sans MS"/>
              <a:buNone/>
            </a:pPr>
            <a:r>
              <a:rPr b="0" i="0" lang="en-US" sz="3600" u="sng" cap="none" strike="noStrike">
                <a:solidFill>
                  <a:schemeClr val="accent2"/>
                </a:solidFill>
                <a:latin typeface="Comic Sans MS"/>
                <a:ea typeface="Comic Sans MS"/>
                <a:cs typeface="Comic Sans MS"/>
                <a:sym typeface="Comic Sans MS"/>
              </a:rPr>
              <a:t>Packet-switching: store-and-forward</a:t>
            </a:r>
            <a:endParaRPr/>
          </a:p>
        </p:txBody>
      </p:sp>
      <p:sp>
        <p:nvSpPr>
          <p:cNvPr id="4660" name="Google Shape;4660;p40"/>
          <p:cNvSpPr txBox="1"/>
          <p:nvPr>
            <p:ph idx="1" type="body"/>
          </p:nvPr>
        </p:nvSpPr>
        <p:spPr>
          <a:xfrm>
            <a:off x="441325" y="2317750"/>
            <a:ext cx="3902075" cy="3930649"/>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takes L/R seconds to transmit (push out) packet of L bits on to link at R bps</a:t>
            </a:r>
            <a:endParaRPr/>
          </a:p>
          <a:p>
            <a:pPr indent="-342900" lvl="0" marL="342900" marR="0" rtl="0" algn="l">
              <a:lnSpc>
                <a:spcPct val="90000"/>
              </a:lnSpc>
              <a:spcBef>
                <a:spcPts val="480"/>
              </a:spcBef>
              <a:spcAft>
                <a:spcPts val="0"/>
              </a:spcAft>
              <a:buClr>
                <a:schemeClr val="accent2"/>
              </a:buClr>
              <a:buSzPts val="2040"/>
              <a:buFont typeface="Noto Sans Symbols"/>
              <a:buChar char="❑"/>
            </a:pPr>
            <a:r>
              <a:rPr b="0" i="1" lang="en-US" sz="2400" u="none" cap="none" strike="noStrike">
                <a:solidFill>
                  <a:srgbClr val="FF0000"/>
                </a:solidFill>
                <a:latin typeface="Comic Sans MS"/>
                <a:ea typeface="Comic Sans MS"/>
                <a:cs typeface="Comic Sans MS"/>
                <a:sym typeface="Comic Sans MS"/>
              </a:rPr>
              <a:t>store and forward: </a:t>
            </a:r>
            <a:r>
              <a:rPr b="0" i="0" lang="en-US" sz="2400" u="none" cap="none" strike="noStrike">
                <a:solidFill>
                  <a:schemeClr val="dk1"/>
                </a:solidFill>
                <a:latin typeface="Comic Sans MS"/>
                <a:ea typeface="Comic Sans MS"/>
                <a:cs typeface="Comic Sans MS"/>
                <a:sym typeface="Comic Sans MS"/>
              </a:rPr>
              <a:t>entire packet must  arrive at router before it can be transmitted on next link</a:t>
            </a:r>
            <a:endParaRPr/>
          </a:p>
          <a:p>
            <a:pPr indent="-342900" lvl="0" marL="342900" marR="0" rtl="0" algn="l">
              <a:lnSpc>
                <a:spcPct val="9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delay = 3L/R (assuming zero propagation delay)</a:t>
            </a:r>
            <a:endParaRPr/>
          </a:p>
        </p:txBody>
      </p:sp>
      <p:sp>
        <p:nvSpPr>
          <p:cNvPr id="4661" name="Google Shape;4661;p40"/>
          <p:cNvSpPr txBox="1"/>
          <p:nvPr>
            <p:ph idx="1" type="body"/>
          </p:nvPr>
        </p:nvSpPr>
        <p:spPr>
          <a:xfrm>
            <a:off x="4495800" y="2317750"/>
            <a:ext cx="3809999" cy="3930649"/>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2"/>
              </a:buClr>
              <a:buSzPts val="600"/>
              <a:buFont typeface="Noto Sans Symbols"/>
              <a:buNone/>
            </a:pPr>
            <a:r>
              <a:rPr b="0" i="0" lang="en-US" sz="2400" u="sng" cap="none" strike="noStrike">
                <a:solidFill>
                  <a:srgbClr val="FF0000"/>
                </a:solidFill>
                <a:latin typeface="Comic Sans MS"/>
                <a:ea typeface="Comic Sans MS"/>
                <a:cs typeface="Comic Sans MS"/>
                <a:sym typeface="Comic Sans MS"/>
              </a:rPr>
              <a:t>Example:</a:t>
            </a:r>
            <a:endParaRPr/>
          </a:p>
          <a:p>
            <a:pPr indent="-342900" lvl="0" marL="342900" marR="0" rtl="0" algn="l">
              <a:lnSpc>
                <a:spcPct val="9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L = 7.5 Mbits</a:t>
            </a:r>
            <a:endParaRPr/>
          </a:p>
          <a:p>
            <a:pPr indent="-342900" lvl="0" marL="342900" marR="0" rtl="0" algn="l">
              <a:lnSpc>
                <a:spcPct val="9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R = 1.5 Mbps</a:t>
            </a:r>
            <a:endParaRPr/>
          </a:p>
          <a:p>
            <a:pPr indent="-342900" lvl="0" marL="342900" marR="0" rtl="0" algn="l">
              <a:lnSpc>
                <a:spcPct val="9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transmission delay = 15 sec</a:t>
            </a:r>
            <a:endParaRPr/>
          </a:p>
        </p:txBody>
      </p:sp>
      <p:cxnSp>
        <p:nvCxnSpPr>
          <p:cNvPr id="4662" name="Google Shape;4662;p40"/>
          <p:cNvCxnSpPr/>
          <p:nvPr/>
        </p:nvCxnSpPr>
        <p:spPr>
          <a:xfrm>
            <a:off x="2643186" y="1744661"/>
            <a:ext cx="3095625" cy="7937"/>
          </a:xfrm>
          <a:prstGeom prst="straightConnector1">
            <a:avLst/>
          </a:prstGeom>
          <a:noFill/>
          <a:ln cap="flat" cmpd="sng" w="19050">
            <a:solidFill>
              <a:schemeClr val="dk1"/>
            </a:solidFill>
            <a:prstDash val="solid"/>
            <a:miter lim="8000"/>
            <a:headEnd len="sm" w="sm" type="none"/>
            <a:tailEnd len="sm" w="sm" type="none"/>
          </a:ln>
        </p:spPr>
      </p:cxnSp>
      <p:pic>
        <p:nvPicPr>
          <p:cNvPr id="4663" name="Google Shape;4663;p40"/>
          <p:cNvPicPr preferRelativeResize="0"/>
          <p:nvPr/>
        </p:nvPicPr>
        <p:blipFill rotWithShape="1">
          <a:blip r:embed="rId3">
            <a:alphaModFix/>
          </a:blip>
          <a:srcRect b="0" l="0" r="0" t="0"/>
          <a:stretch/>
        </p:blipFill>
        <p:spPr>
          <a:xfrm>
            <a:off x="2044700" y="1382712"/>
            <a:ext cx="646112" cy="533399"/>
          </a:xfrm>
          <a:prstGeom prst="rect">
            <a:avLst/>
          </a:prstGeom>
          <a:noFill/>
          <a:ln>
            <a:noFill/>
          </a:ln>
        </p:spPr>
      </p:pic>
      <p:pic>
        <p:nvPicPr>
          <p:cNvPr id="4664" name="Google Shape;4664;p40"/>
          <p:cNvPicPr preferRelativeResize="0"/>
          <p:nvPr/>
        </p:nvPicPr>
        <p:blipFill rotWithShape="1">
          <a:blip r:embed="rId3">
            <a:alphaModFix/>
          </a:blip>
          <a:srcRect b="0" l="0" r="0" t="0"/>
          <a:stretch/>
        </p:blipFill>
        <p:spPr>
          <a:xfrm>
            <a:off x="5662612" y="1425575"/>
            <a:ext cx="646112" cy="533399"/>
          </a:xfrm>
          <a:prstGeom prst="rect">
            <a:avLst/>
          </a:prstGeom>
          <a:noFill/>
          <a:ln>
            <a:noFill/>
          </a:ln>
        </p:spPr>
      </p:pic>
      <p:sp>
        <p:nvSpPr>
          <p:cNvPr id="4665" name="Google Shape;4665;p40"/>
          <p:cNvSpPr txBox="1"/>
          <p:nvPr/>
        </p:nvSpPr>
        <p:spPr>
          <a:xfrm>
            <a:off x="2849561" y="1719261"/>
            <a:ext cx="344486" cy="3968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R</a:t>
            </a:r>
            <a:endParaRPr/>
          </a:p>
        </p:txBody>
      </p:sp>
      <p:sp>
        <p:nvSpPr>
          <p:cNvPr id="4666" name="Google Shape;4666;p40"/>
          <p:cNvSpPr txBox="1"/>
          <p:nvPr/>
        </p:nvSpPr>
        <p:spPr>
          <a:xfrm>
            <a:off x="4022725" y="1703386"/>
            <a:ext cx="344486" cy="3968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R</a:t>
            </a:r>
            <a:endParaRPr/>
          </a:p>
        </p:txBody>
      </p:sp>
      <p:sp>
        <p:nvSpPr>
          <p:cNvPr id="4667" name="Google Shape;4667;p40"/>
          <p:cNvSpPr txBox="1"/>
          <p:nvPr/>
        </p:nvSpPr>
        <p:spPr>
          <a:xfrm>
            <a:off x="5202237" y="1709736"/>
            <a:ext cx="344486" cy="3968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R</a:t>
            </a:r>
            <a:endParaRPr/>
          </a:p>
        </p:txBody>
      </p:sp>
      <p:sp>
        <p:nvSpPr>
          <p:cNvPr id="4668" name="Google Shape;4668;p40"/>
          <p:cNvSpPr txBox="1"/>
          <p:nvPr/>
        </p:nvSpPr>
        <p:spPr>
          <a:xfrm>
            <a:off x="2476500" y="1395412"/>
            <a:ext cx="485775" cy="293687"/>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L</a:t>
            </a:r>
            <a:endParaRPr/>
          </a:p>
        </p:txBody>
      </p:sp>
      <p:sp>
        <p:nvSpPr>
          <p:cNvPr id="4669" name="Google Shape;4669;p40"/>
          <p:cNvSpPr/>
          <p:nvPr/>
        </p:nvSpPr>
        <p:spPr>
          <a:xfrm>
            <a:off x="4379912" y="5307012"/>
            <a:ext cx="152399" cy="914400"/>
          </a:xfrm>
          <a:prstGeom prst="rightBrace">
            <a:avLst>
              <a:gd fmla="val 8333" name="adj1"/>
              <a:gd fmla="val 50000" name="adj2"/>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70" name="Google Shape;4670;p40"/>
          <p:cNvSpPr txBox="1"/>
          <p:nvPr/>
        </p:nvSpPr>
        <p:spPr>
          <a:xfrm>
            <a:off x="4537075" y="5529262"/>
            <a:ext cx="2986087" cy="3968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more on delay shortly …</a:t>
            </a:r>
            <a:endParaRPr/>
          </a:p>
        </p:txBody>
      </p:sp>
      <p:grpSp>
        <p:nvGrpSpPr>
          <p:cNvPr id="4671" name="Google Shape;4671;p40"/>
          <p:cNvGrpSpPr/>
          <p:nvPr/>
        </p:nvGrpSpPr>
        <p:grpSpPr>
          <a:xfrm>
            <a:off x="3282949" y="1528762"/>
            <a:ext cx="700086" cy="393699"/>
            <a:chOff x="5715000" y="347662"/>
            <a:chExt cx="571500" cy="277812"/>
          </a:xfrm>
        </p:grpSpPr>
        <p:sp>
          <p:nvSpPr>
            <p:cNvPr id="4672" name="Google Shape;4672;p40"/>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673" name="Google Shape;4673;p40"/>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674" name="Google Shape;4674;p40"/>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675" name="Google Shape;4675;p40"/>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76" name="Google Shape;4676;p40"/>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677" name="Google Shape;4677;p40"/>
            <p:cNvGrpSpPr/>
            <p:nvPr/>
          </p:nvGrpSpPr>
          <p:grpSpPr>
            <a:xfrm>
              <a:off x="5851524" y="387349"/>
              <a:ext cx="280986" cy="104775"/>
              <a:chOff x="4521200" y="1346200"/>
              <a:chExt cx="222249" cy="155575"/>
            </a:xfrm>
          </p:grpSpPr>
          <p:cxnSp>
            <p:nvCxnSpPr>
              <p:cNvPr id="4678" name="Google Shape;4678;p40"/>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679" name="Google Shape;4679;p40"/>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680" name="Google Shape;4680;p40"/>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681" name="Google Shape;4681;p40"/>
            <p:cNvGrpSpPr/>
            <p:nvPr/>
          </p:nvGrpSpPr>
          <p:grpSpPr>
            <a:xfrm flipH="1" rot="10800000">
              <a:off x="5851524" y="385761"/>
              <a:ext cx="280986" cy="104775"/>
              <a:chOff x="4521200" y="1346200"/>
              <a:chExt cx="222249" cy="155575"/>
            </a:xfrm>
          </p:grpSpPr>
          <p:cxnSp>
            <p:nvCxnSpPr>
              <p:cNvPr id="4682" name="Google Shape;4682;p40"/>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683" name="Google Shape;4683;p40"/>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684" name="Google Shape;4684;p40"/>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4685" name="Google Shape;4685;p40"/>
          <p:cNvGrpSpPr/>
          <p:nvPr/>
        </p:nvGrpSpPr>
        <p:grpSpPr>
          <a:xfrm>
            <a:off x="4337049" y="1546225"/>
            <a:ext cx="700086" cy="393699"/>
            <a:chOff x="5715000" y="347662"/>
            <a:chExt cx="571500" cy="277812"/>
          </a:xfrm>
        </p:grpSpPr>
        <p:sp>
          <p:nvSpPr>
            <p:cNvPr id="4686" name="Google Shape;4686;p40"/>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687" name="Google Shape;4687;p40"/>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688" name="Google Shape;4688;p40"/>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689" name="Google Shape;4689;p40"/>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90" name="Google Shape;4690;p40"/>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691" name="Google Shape;4691;p40"/>
            <p:cNvGrpSpPr/>
            <p:nvPr/>
          </p:nvGrpSpPr>
          <p:grpSpPr>
            <a:xfrm>
              <a:off x="5851524" y="387349"/>
              <a:ext cx="280986" cy="104775"/>
              <a:chOff x="4521200" y="1346200"/>
              <a:chExt cx="222249" cy="155575"/>
            </a:xfrm>
          </p:grpSpPr>
          <p:cxnSp>
            <p:nvCxnSpPr>
              <p:cNvPr id="4692" name="Google Shape;4692;p40"/>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693" name="Google Shape;4693;p40"/>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694" name="Google Shape;4694;p40"/>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695" name="Google Shape;4695;p40"/>
            <p:cNvGrpSpPr/>
            <p:nvPr/>
          </p:nvGrpSpPr>
          <p:grpSpPr>
            <a:xfrm flipH="1" rot="10800000">
              <a:off x="5851524" y="385761"/>
              <a:ext cx="280986" cy="104775"/>
              <a:chOff x="4521200" y="1346200"/>
              <a:chExt cx="222249" cy="155575"/>
            </a:xfrm>
          </p:grpSpPr>
          <p:cxnSp>
            <p:nvCxnSpPr>
              <p:cNvPr id="4696" name="Google Shape;4696;p40"/>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697" name="Google Shape;4697;p40"/>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698" name="Google Shape;4698;p40"/>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2" name="Shape 4702"/>
        <p:cNvGrpSpPr/>
        <p:nvPr/>
      </p:nvGrpSpPr>
      <p:grpSpPr>
        <a:xfrm>
          <a:off x="0" y="0"/>
          <a:ext cx="0" cy="0"/>
          <a:chOff x="0" y="0"/>
          <a:chExt cx="0" cy="0"/>
        </a:xfrm>
      </p:grpSpPr>
      <p:sp>
        <p:nvSpPr>
          <p:cNvPr id="4703" name="Google Shape;4703;p41"/>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4704" name="Google Shape;4704;p41"/>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grpSp>
        <p:nvGrpSpPr>
          <p:cNvPr id="4705" name="Google Shape;4705;p41"/>
          <p:cNvGrpSpPr/>
          <p:nvPr/>
        </p:nvGrpSpPr>
        <p:grpSpPr>
          <a:xfrm>
            <a:off x="5992812" y="3541712"/>
            <a:ext cx="1155700" cy="620712"/>
            <a:chOff x="5715000" y="347662"/>
            <a:chExt cx="571500" cy="277812"/>
          </a:xfrm>
        </p:grpSpPr>
        <p:sp>
          <p:nvSpPr>
            <p:cNvPr id="4706" name="Google Shape;4706;p41"/>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707" name="Google Shape;4707;p41"/>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708" name="Google Shape;4708;p41"/>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709" name="Google Shape;4709;p41"/>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10" name="Google Shape;4710;p41"/>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711" name="Google Shape;4711;p41"/>
            <p:cNvGrpSpPr/>
            <p:nvPr/>
          </p:nvGrpSpPr>
          <p:grpSpPr>
            <a:xfrm>
              <a:off x="5851524" y="387349"/>
              <a:ext cx="280986" cy="104775"/>
              <a:chOff x="4521200" y="1346200"/>
              <a:chExt cx="222249" cy="155575"/>
            </a:xfrm>
          </p:grpSpPr>
          <p:cxnSp>
            <p:nvCxnSpPr>
              <p:cNvPr id="4712" name="Google Shape;4712;p41"/>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713" name="Google Shape;4713;p41"/>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714" name="Google Shape;4714;p41"/>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715" name="Google Shape;4715;p41"/>
            <p:cNvGrpSpPr/>
            <p:nvPr/>
          </p:nvGrpSpPr>
          <p:grpSpPr>
            <a:xfrm flipH="1" rot="10800000">
              <a:off x="5851524" y="385761"/>
              <a:ext cx="280986" cy="104775"/>
              <a:chOff x="4521200" y="1346200"/>
              <a:chExt cx="222249" cy="155575"/>
            </a:xfrm>
          </p:grpSpPr>
          <p:cxnSp>
            <p:nvCxnSpPr>
              <p:cNvPr id="4716" name="Google Shape;4716;p41"/>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717" name="Google Shape;4717;p41"/>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718" name="Google Shape;4718;p41"/>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sp>
        <p:nvSpPr>
          <p:cNvPr id="4719" name="Google Shape;4719;p41"/>
          <p:cNvSpPr txBox="1"/>
          <p:nvPr>
            <p:ph type="title"/>
          </p:nvPr>
        </p:nvSpPr>
        <p:spPr>
          <a:xfrm>
            <a:off x="533400" y="228600"/>
            <a:ext cx="80010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800"/>
              <a:buFont typeface="Comic Sans MS"/>
              <a:buNone/>
            </a:pPr>
            <a:r>
              <a:rPr b="0" i="0" lang="en-US" sz="3200" u="sng" cap="none" strike="noStrike">
                <a:solidFill>
                  <a:schemeClr val="accent2"/>
                </a:solidFill>
                <a:latin typeface="Comic Sans MS"/>
                <a:ea typeface="Comic Sans MS"/>
                <a:cs typeface="Comic Sans MS"/>
                <a:sym typeface="Comic Sans MS"/>
              </a:rPr>
              <a:t>Packet switching versus circuit switching</a:t>
            </a:r>
            <a:endParaRPr/>
          </a:p>
        </p:txBody>
      </p:sp>
      <p:sp>
        <p:nvSpPr>
          <p:cNvPr id="4720" name="Google Shape;4720;p41"/>
          <p:cNvSpPr txBox="1"/>
          <p:nvPr>
            <p:ph idx="1" type="body"/>
          </p:nvPr>
        </p:nvSpPr>
        <p:spPr>
          <a:xfrm>
            <a:off x="533400" y="1981200"/>
            <a:ext cx="3809999"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1 Mb/s link</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each user: </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100 kb/s when “active”</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active 10% of time</a:t>
            </a:r>
            <a:endParaRPr/>
          </a:p>
          <a:p>
            <a:pPr indent="-285750" lvl="1" marL="742950" marR="0" rtl="0" algn="l">
              <a:lnSpc>
                <a:spcPct val="100000"/>
              </a:lnSpc>
              <a:spcBef>
                <a:spcPts val="400"/>
              </a:spcBef>
              <a:spcAft>
                <a:spcPts val="0"/>
              </a:spcAft>
              <a:buClr>
                <a:schemeClr val="accent2"/>
              </a:buClr>
              <a:buSzPts val="1500"/>
              <a:buFont typeface="Noto Sans Symbols"/>
              <a:buNone/>
            </a:pPr>
            <a:r>
              <a:t/>
            </a:r>
            <a:endParaRPr b="0" i="0" sz="2000" u="none" cap="none" strike="noStrike">
              <a:solidFill>
                <a:schemeClr val="dk1"/>
              </a:solidFill>
              <a:latin typeface="Comic Sans MS"/>
              <a:ea typeface="Comic Sans MS"/>
              <a:cs typeface="Comic Sans MS"/>
              <a:sym typeface="Comic Sans MS"/>
            </a:endParaRPr>
          </a:p>
          <a:p>
            <a:pPr indent="-342900" lvl="0" marL="342900" marR="0" rtl="0" algn="l">
              <a:lnSpc>
                <a:spcPct val="100000"/>
              </a:lnSpc>
              <a:spcBef>
                <a:spcPts val="480"/>
              </a:spcBef>
              <a:spcAft>
                <a:spcPts val="0"/>
              </a:spcAft>
              <a:buClr>
                <a:schemeClr val="accent2"/>
              </a:buClr>
              <a:buSzPts val="2040"/>
              <a:buFont typeface="Noto Sans Symbols"/>
              <a:buChar char="❑"/>
            </a:pPr>
            <a:r>
              <a:rPr b="0" i="1" lang="en-US" sz="2400" u="none" cap="none" strike="noStrike">
                <a:solidFill>
                  <a:srgbClr val="FF3300"/>
                </a:solidFill>
                <a:latin typeface="Comic Sans MS"/>
                <a:ea typeface="Comic Sans MS"/>
                <a:cs typeface="Comic Sans MS"/>
                <a:sym typeface="Comic Sans MS"/>
              </a:rPr>
              <a:t>circuit-switching:</a:t>
            </a:r>
            <a:r>
              <a:rPr b="0" i="0" lang="en-US" sz="2400" u="none" cap="none" strike="noStrike">
                <a:solidFill>
                  <a:schemeClr val="dk1"/>
                </a:solidFill>
                <a:latin typeface="Comic Sans MS"/>
                <a:ea typeface="Comic Sans MS"/>
                <a:cs typeface="Comic Sans MS"/>
                <a:sym typeface="Comic Sans MS"/>
              </a:rPr>
              <a:t> </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10 users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1" lang="en-US" sz="2400" u="none" cap="none" strike="noStrike">
                <a:solidFill>
                  <a:srgbClr val="FF3300"/>
                </a:solidFill>
                <a:latin typeface="Comic Sans MS"/>
                <a:ea typeface="Comic Sans MS"/>
                <a:cs typeface="Comic Sans MS"/>
                <a:sym typeface="Comic Sans MS"/>
              </a:rPr>
              <a:t>packet switching:</a:t>
            </a:r>
            <a:r>
              <a:rPr b="0" i="0" lang="en-US" sz="2400" u="none" cap="none" strike="noStrike">
                <a:solidFill>
                  <a:schemeClr val="dk1"/>
                </a:solidFill>
                <a:latin typeface="Comic Sans MS"/>
                <a:ea typeface="Comic Sans MS"/>
                <a:cs typeface="Comic Sans MS"/>
                <a:sym typeface="Comic Sans MS"/>
              </a:rPr>
              <a:t> </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with 35 users, probability &gt; 10 active at same time is approx .0004</a:t>
            </a:r>
            <a:endParaRPr/>
          </a:p>
          <a:p>
            <a:pPr indent="-342900" lvl="0" marL="342900" marR="0" rtl="0" algn="l">
              <a:lnSpc>
                <a:spcPct val="100000"/>
              </a:lnSpc>
              <a:spcBef>
                <a:spcPts val="400"/>
              </a:spcBef>
              <a:spcAft>
                <a:spcPts val="0"/>
              </a:spcAft>
              <a:buClr>
                <a:schemeClr val="accent2"/>
              </a:buClr>
              <a:buSzPts val="1700"/>
              <a:buFont typeface="Noto Sans Symbols"/>
              <a:buNone/>
            </a:pPr>
            <a:r>
              <a:t/>
            </a:r>
            <a:endParaRPr b="0" i="0" sz="2000" u="none" cap="none" strike="noStrike">
              <a:solidFill>
                <a:schemeClr val="dk1"/>
              </a:solidFill>
              <a:latin typeface="Comic Sans MS"/>
              <a:ea typeface="Comic Sans MS"/>
              <a:cs typeface="Comic Sans MS"/>
              <a:sym typeface="Comic Sans MS"/>
            </a:endParaRPr>
          </a:p>
        </p:txBody>
      </p:sp>
      <p:sp>
        <p:nvSpPr>
          <p:cNvPr id="4721" name="Google Shape;4721;p41"/>
          <p:cNvSpPr txBox="1"/>
          <p:nvPr>
            <p:ph idx="1" type="body"/>
          </p:nvPr>
        </p:nvSpPr>
        <p:spPr>
          <a:xfrm>
            <a:off x="257175" y="1293812"/>
            <a:ext cx="8715374" cy="6095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700"/>
              <a:buFont typeface="Noto Sans Symbols"/>
              <a:buNone/>
            </a:pPr>
            <a:r>
              <a:rPr b="0" i="1" lang="en-US" sz="2800" u="none" cap="none" strike="noStrike">
                <a:solidFill>
                  <a:srgbClr val="FF3300"/>
                </a:solidFill>
                <a:latin typeface="Comic Sans MS"/>
                <a:ea typeface="Comic Sans MS"/>
                <a:cs typeface="Comic Sans MS"/>
                <a:sym typeface="Comic Sans MS"/>
              </a:rPr>
              <a:t>Packet switching allows more users to use network!</a:t>
            </a:r>
            <a:endParaRPr/>
          </a:p>
        </p:txBody>
      </p:sp>
      <p:cxnSp>
        <p:nvCxnSpPr>
          <p:cNvPr id="4722" name="Google Shape;4722;p41"/>
          <p:cNvCxnSpPr/>
          <p:nvPr/>
        </p:nvCxnSpPr>
        <p:spPr>
          <a:xfrm>
            <a:off x="4933950" y="3333750"/>
            <a:ext cx="838199" cy="457200"/>
          </a:xfrm>
          <a:prstGeom prst="straightConnector1">
            <a:avLst/>
          </a:prstGeom>
          <a:noFill/>
          <a:ln cap="flat" cmpd="sng" w="28575">
            <a:solidFill>
              <a:schemeClr val="accent2"/>
            </a:solidFill>
            <a:prstDash val="solid"/>
            <a:miter lim="8000"/>
            <a:headEnd len="sm" w="sm" type="none"/>
            <a:tailEnd len="sm" w="sm" type="none"/>
          </a:ln>
        </p:spPr>
      </p:cxnSp>
      <p:cxnSp>
        <p:nvCxnSpPr>
          <p:cNvPr id="4723" name="Google Shape;4723;p41"/>
          <p:cNvCxnSpPr/>
          <p:nvPr/>
        </p:nvCxnSpPr>
        <p:spPr>
          <a:xfrm>
            <a:off x="5772150" y="3790950"/>
            <a:ext cx="2038349" cy="0"/>
          </a:xfrm>
          <a:prstGeom prst="straightConnector1">
            <a:avLst/>
          </a:prstGeom>
          <a:noFill/>
          <a:ln cap="flat" cmpd="sng" w="28575">
            <a:solidFill>
              <a:schemeClr val="accent2"/>
            </a:solidFill>
            <a:prstDash val="solid"/>
            <a:miter lim="8000"/>
            <a:headEnd len="sm" w="sm" type="none"/>
            <a:tailEnd len="lg" w="lg" type="triangle"/>
          </a:ln>
        </p:spPr>
      </p:cxnSp>
      <p:cxnSp>
        <p:nvCxnSpPr>
          <p:cNvPr id="4724" name="Google Shape;4724;p41"/>
          <p:cNvCxnSpPr/>
          <p:nvPr/>
        </p:nvCxnSpPr>
        <p:spPr>
          <a:xfrm>
            <a:off x="5772150" y="3943350"/>
            <a:ext cx="2038349" cy="0"/>
          </a:xfrm>
          <a:prstGeom prst="straightConnector1">
            <a:avLst/>
          </a:prstGeom>
          <a:noFill/>
          <a:ln cap="flat" cmpd="sng" w="28575">
            <a:solidFill>
              <a:schemeClr val="accent2"/>
            </a:solidFill>
            <a:prstDash val="solid"/>
            <a:miter lim="8000"/>
            <a:headEnd len="sm" w="sm" type="none"/>
            <a:tailEnd len="lg" w="lg" type="triangle"/>
          </a:ln>
        </p:spPr>
      </p:cxnSp>
      <p:cxnSp>
        <p:nvCxnSpPr>
          <p:cNvPr id="4725" name="Google Shape;4725;p41"/>
          <p:cNvCxnSpPr/>
          <p:nvPr/>
        </p:nvCxnSpPr>
        <p:spPr>
          <a:xfrm flipH="1" rot="10800000">
            <a:off x="5010150" y="3943350"/>
            <a:ext cx="762000" cy="609599"/>
          </a:xfrm>
          <a:prstGeom prst="straightConnector1">
            <a:avLst/>
          </a:prstGeom>
          <a:noFill/>
          <a:ln cap="flat" cmpd="sng" w="28575">
            <a:solidFill>
              <a:schemeClr val="accent2"/>
            </a:solidFill>
            <a:prstDash val="solid"/>
            <a:miter lim="8000"/>
            <a:headEnd len="sm" w="sm" type="none"/>
            <a:tailEnd len="sm" w="sm" type="none"/>
          </a:ln>
        </p:spPr>
      </p:cxnSp>
      <p:sp>
        <p:nvSpPr>
          <p:cNvPr id="4726" name="Google Shape;4726;p41"/>
          <p:cNvSpPr txBox="1"/>
          <p:nvPr/>
        </p:nvSpPr>
        <p:spPr>
          <a:xfrm>
            <a:off x="3897312" y="3627437"/>
            <a:ext cx="1284287"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600"/>
              <a:buFont typeface="Comic Sans MS"/>
              <a:buNone/>
            </a:pPr>
            <a:r>
              <a:rPr b="0" i="0" lang="en-US" sz="2400" u="none" cap="none" strike="noStrike">
                <a:solidFill>
                  <a:schemeClr val="accent2"/>
                </a:solidFill>
                <a:latin typeface="Comic Sans MS"/>
                <a:ea typeface="Comic Sans MS"/>
                <a:cs typeface="Comic Sans MS"/>
                <a:sym typeface="Comic Sans MS"/>
              </a:rPr>
              <a:t>N users</a:t>
            </a:r>
            <a:endParaRPr/>
          </a:p>
        </p:txBody>
      </p:sp>
      <p:sp>
        <p:nvSpPr>
          <p:cNvPr id="4727" name="Google Shape;4727;p41"/>
          <p:cNvSpPr txBox="1"/>
          <p:nvPr/>
        </p:nvSpPr>
        <p:spPr>
          <a:xfrm>
            <a:off x="7096125" y="4075112"/>
            <a:ext cx="1758949"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1 Mbps link</a:t>
            </a:r>
            <a:endParaRPr/>
          </a:p>
        </p:txBody>
      </p:sp>
      <p:cxnSp>
        <p:nvCxnSpPr>
          <p:cNvPr id="4728" name="Google Shape;4728;p41"/>
          <p:cNvCxnSpPr/>
          <p:nvPr/>
        </p:nvCxnSpPr>
        <p:spPr>
          <a:xfrm>
            <a:off x="7077075" y="3857625"/>
            <a:ext cx="1714500" cy="0"/>
          </a:xfrm>
          <a:prstGeom prst="straightConnector1">
            <a:avLst/>
          </a:prstGeom>
          <a:noFill/>
          <a:ln cap="flat" cmpd="sng" w="28575">
            <a:solidFill>
              <a:schemeClr val="dk1"/>
            </a:solidFill>
            <a:prstDash val="solid"/>
            <a:miter lim="8000"/>
            <a:headEnd len="sm" w="sm" type="none"/>
            <a:tailEnd len="sm" w="sm" type="none"/>
          </a:ln>
        </p:spPr>
      </p:cxnSp>
      <p:sp>
        <p:nvSpPr>
          <p:cNvPr id="4729" name="Google Shape;4729;p41"/>
          <p:cNvSpPr txBox="1"/>
          <p:nvPr/>
        </p:nvSpPr>
        <p:spPr>
          <a:xfrm>
            <a:off x="4468812" y="5330825"/>
            <a:ext cx="4038599" cy="3968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Q: how did we get value 0.0004?</a:t>
            </a:r>
            <a:endParaRPr/>
          </a:p>
        </p:txBody>
      </p:sp>
      <p:pic>
        <p:nvPicPr>
          <p:cNvPr id="4730" name="Google Shape;4730;p41"/>
          <p:cNvPicPr preferRelativeResize="0"/>
          <p:nvPr/>
        </p:nvPicPr>
        <p:blipFill rotWithShape="1">
          <a:blip r:embed="rId3">
            <a:alphaModFix/>
          </a:blip>
          <a:srcRect b="0" l="0" r="0" t="0"/>
          <a:stretch/>
        </p:blipFill>
        <p:spPr>
          <a:xfrm>
            <a:off x="4379912" y="2946400"/>
            <a:ext cx="611187" cy="504824"/>
          </a:xfrm>
          <a:prstGeom prst="rect">
            <a:avLst/>
          </a:prstGeom>
          <a:noFill/>
          <a:ln>
            <a:noFill/>
          </a:ln>
        </p:spPr>
      </p:pic>
      <p:pic>
        <p:nvPicPr>
          <p:cNvPr id="4731" name="Google Shape;4731;p41"/>
          <p:cNvPicPr preferRelativeResize="0"/>
          <p:nvPr/>
        </p:nvPicPr>
        <p:blipFill rotWithShape="1">
          <a:blip r:embed="rId3">
            <a:alphaModFix/>
          </a:blip>
          <a:srcRect b="0" l="0" r="0" t="0"/>
          <a:stretch/>
        </p:blipFill>
        <p:spPr>
          <a:xfrm>
            <a:off x="4465637" y="4294187"/>
            <a:ext cx="611187" cy="5048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5" name="Shape 4735"/>
        <p:cNvGrpSpPr/>
        <p:nvPr/>
      </p:nvGrpSpPr>
      <p:grpSpPr>
        <a:xfrm>
          <a:off x="0" y="0"/>
          <a:ext cx="0" cy="0"/>
          <a:chOff x="0" y="0"/>
          <a:chExt cx="0" cy="0"/>
        </a:xfrm>
      </p:grpSpPr>
      <p:sp>
        <p:nvSpPr>
          <p:cNvPr id="4736" name="Google Shape;4736;p42"/>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4737" name="Google Shape;4737;p42"/>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4738" name="Google Shape;4738;p42"/>
          <p:cNvSpPr txBox="1"/>
          <p:nvPr>
            <p:ph type="title"/>
          </p:nvPr>
        </p:nvSpPr>
        <p:spPr>
          <a:xfrm>
            <a:off x="533400" y="228600"/>
            <a:ext cx="80010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800"/>
              <a:buFont typeface="Comic Sans MS"/>
              <a:buNone/>
            </a:pPr>
            <a:r>
              <a:rPr b="0" i="0" lang="en-US" sz="3200" u="sng" cap="none" strike="noStrike">
                <a:solidFill>
                  <a:schemeClr val="accent2"/>
                </a:solidFill>
                <a:latin typeface="Comic Sans MS"/>
                <a:ea typeface="Comic Sans MS"/>
                <a:cs typeface="Comic Sans MS"/>
                <a:sym typeface="Comic Sans MS"/>
              </a:rPr>
              <a:t>Packet switching versus circuit switching</a:t>
            </a:r>
            <a:endParaRPr/>
          </a:p>
        </p:txBody>
      </p:sp>
      <p:sp>
        <p:nvSpPr>
          <p:cNvPr id="4739" name="Google Shape;4739;p42"/>
          <p:cNvSpPr txBox="1"/>
          <p:nvPr>
            <p:ph idx="1" type="body"/>
          </p:nvPr>
        </p:nvSpPr>
        <p:spPr>
          <a:xfrm>
            <a:off x="533400" y="1981200"/>
            <a:ext cx="8196262"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great for bursty data</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resource sharing</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simpler, no call setup</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excessive congestion:</a:t>
            </a:r>
            <a:r>
              <a:rPr b="0" i="0" lang="en-US" sz="2400" u="none" cap="none" strike="noStrike">
                <a:solidFill>
                  <a:schemeClr val="dk1"/>
                </a:solidFill>
                <a:latin typeface="Comic Sans MS"/>
                <a:ea typeface="Comic Sans MS"/>
                <a:cs typeface="Comic Sans MS"/>
                <a:sym typeface="Comic Sans MS"/>
              </a:rPr>
              <a:t> packet delay and loss</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protocols needed for reliable data transfer, congestion control</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Q: How to provide circuit-like behavior?</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bandwidth guarantees needed for audio/video apps</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still an unsolved problem (chapter 7)</a:t>
            </a:r>
            <a:endParaRPr/>
          </a:p>
        </p:txBody>
      </p:sp>
      <p:sp>
        <p:nvSpPr>
          <p:cNvPr id="4740" name="Google Shape;4740;p42"/>
          <p:cNvSpPr txBox="1"/>
          <p:nvPr>
            <p:ph idx="1" type="body"/>
          </p:nvPr>
        </p:nvSpPr>
        <p:spPr>
          <a:xfrm>
            <a:off x="533400" y="1371600"/>
            <a:ext cx="7619999" cy="6095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600"/>
              <a:buFont typeface="Noto Sans Symbols"/>
              <a:buNone/>
            </a:pPr>
            <a:r>
              <a:rPr b="0" i="0" lang="en-US" sz="2400" u="none" cap="none" strike="noStrike">
                <a:solidFill>
                  <a:srgbClr val="FF0000"/>
                </a:solidFill>
                <a:latin typeface="Comic Sans MS"/>
                <a:ea typeface="Comic Sans MS"/>
                <a:cs typeface="Comic Sans MS"/>
                <a:sym typeface="Comic Sans MS"/>
              </a:rPr>
              <a:t>Is packet switching a “slam dunk winner?”</a:t>
            </a:r>
            <a:endParaRPr/>
          </a:p>
        </p:txBody>
      </p:sp>
      <p:sp>
        <p:nvSpPr>
          <p:cNvPr id="4741" name="Google Shape;4741;p42"/>
          <p:cNvSpPr txBox="1"/>
          <p:nvPr/>
        </p:nvSpPr>
        <p:spPr>
          <a:xfrm>
            <a:off x="350837" y="6010275"/>
            <a:ext cx="6634162"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Q:  human analogies of reserved resources (circuit switching) versus on-demand allocation (packet-switching)?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5" name="Shape 4745"/>
        <p:cNvGrpSpPr/>
        <p:nvPr/>
      </p:nvGrpSpPr>
      <p:grpSpPr>
        <a:xfrm>
          <a:off x="0" y="0"/>
          <a:ext cx="0" cy="0"/>
          <a:chOff x="0" y="0"/>
          <a:chExt cx="0" cy="0"/>
        </a:xfrm>
      </p:grpSpPr>
      <p:sp>
        <p:nvSpPr>
          <p:cNvPr id="4746" name="Google Shape;4746;p43"/>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4747" name="Google Shape;4747;p43"/>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4748" name="Google Shape;4748;p43"/>
          <p:cNvSpPr txBox="1"/>
          <p:nvPr>
            <p:ph type="title"/>
          </p:nvPr>
        </p:nvSpPr>
        <p:spPr>
          <a:xfrm>
            <a:off x="533400" y="228600"/>
            <a:ext cx="809625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800"/>
              <a:buFont typeface="Comic Sans MS"/>
              <a:buNone/>
            </a:pPr>
            <a:r>
              <a:rPr b="0" i="0" lang="en-US" sz="3200" u="sng" cap="none" strike="noStrike">
                <a:solidFill>
                  <a:schemeClr val="accent2"/>
                </a:solidFill>
                <a:latin typeface="Comic Sans MS"/>
                <a:ea typeface="Comic Sans MS"/>
                <a:cs typeface="Comic Sans MS"/>
                <a:sym typeface="Comic Sans MS"/>
              </a:rPr>
              <a:t>Internet structure: network of networks</a:t>
            </a:r>
            <a:endParaRPr/>
          </a:p>
        </p:txBody>
      </p:sp>
      <p:sp>
        <p:nvSpPr>
          <p:cNvPr id="4749" name="Google Shape;4749;p43"/>
          <p:cNvSpPr txBox="1"/>
          <p:nvPr>
            <p:ph idx="1" type="body"/>
          </p:nvPr>
        </p:nvSpPr>
        <p:spPr>
          <a:xfrm>
            <a:off x="352425" y="1428750"/>
            <a:ext cx="8440737"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roughly hierarchical</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at center: “tier-1” ISPs </a:t>
            </a:r>
            <a:r>
              <a:rPr b="0" i="0" lang="en-US" sz="2400" u="none" cap="none" strike="noStrike">
                <a:solidFill>
                  <a:schemeClr val="dk1"/>
                </a:solidFill>
                <a:latin typeface="Comic Sans MS"/>
                <a:ea typeface="Comic Sans MS"/>
                <a:cs typeface="Comic Sans MS"/>
                <a:sym typeface="Comic Sans MS"/>
              </a:rPr>
              <a:t>(e.g., Verizon, Sprint, AT&amp;T, Cable and Wireless), national/international coverage</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treat each other as equals</a:t>
            </a:r>
            <a:endParaRPr/>
          </a:p>
        </p:txBody>
      </p:sp>
      <p:sp>
        <p:nvSpPr>
          <p:cNvPr id="4750" name="Google Shape;4750;p43"/>
          <p:cNvSpPr/>
          <p:nvPr/>
        </p:nvSpPr>
        <p:spPr>
          <a:xfrm>
            <a:off x="2432050" y="4883150"/>
            <a:ext cx="1863725" cy="790575"/>
          </a:xfrm>
          <a:prstGeom prst="ellipse">
            <a:avLst/>
          </a:prstGeom>
          <a:solidFill>
            <a:srgbClr val="FF0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Comic Sans MS"/>
              <a:buNone/>
            </a:pPr>
            <a:r>
              <a:rPr b="0" i="0" lang="en-US" sz="2400" u="none" cap="none" strike="noStrike">
                <a:solidFill>
                  <a:schemeClr val="lt1"/>
                </a:solidFill>
                <a:latin typeface="Comic Sans MS"/>
                <a:ea typeface="Comic Sans MS"/>
                <a:cs typeface="Comic Sans MS"/>
                <a:sym typeface="Comic Sans MS"/>
              </a:rPr>
              <a:t>Tier 1 ISP</a:t>
            </a:r>
            <a:endParaRPr/>
          </a:p>
        </p:txBody>
      </p:sp>
      <p:sp>
        <p:nvSpPr>
          <p:cNvPr id="4751" name="Google Shape;4751;p43"/>
          <p:cNvSpPr/>
          <p:nvPr/>
        </p:nvSpPr>
        <p:spPr>
          <a:xfrm>
            <a:off x="3530600" y="3679825"/>
            <a:ext cx="1863725" cy="790575"/>
          </a:xfrm>
          <a:prstGeom prst="ellipse">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Comic Sans MS"/>
              <a:buNone/>
            </a:pPr>
            <a:r>
              <a:rPr b="0" i="0" lang="en-US" sz="2400" u="none" cap="none" strike="noStrike">
                <a:solidFill>
                  <a:schemeClr val="lt1"/>
                </a:solidFill>
                <a:latin typeface="Comic Sans MS"/>
                <a:ea typeface="Comic Sans MS"/>
                <a:cs typeface="Comic Sans MS"/>
                <a:sym typeface="Comic Sans MS"/>
              </a:rPr>
              <a:t>Tier 1 ISP</a:t>
            </a:r>
            <a:endParaRPr/>
          </a:p>
        </p:txBody>
      </p:sp>
      <p:sp>
        <p:nvSpPr>
          <p:cNvPr id="4752" name="Google Shape;4752;p43"/>
          <p:cNvSpPr/>
          <p:nvPr/>
        </p:nvSpPr>
        <p:spPr>
          <a:xfrm>
            <a:off x="4800600" y="4845050"/>
            <a:ext cx="1863725" cy="790575"/>
          </a:xfrm>
          <a:prstGeom prst="ellipse">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Comic Sans MS"/>
              <a:buNone/>
            </a:pPr>
            <a:r>
              <a:rPr b="0" i="0" lang="en-US" sz="2400" u="none" cap="none" strike="noStrike">
                <a:solidFill>
                  <a:schemeClr val="lt1"/>
                </a:solidFill>
                <a:latin typeface="Comic Sans MS"/>
                <a:ea typeface="Comic Sans MS"/>
                <a:cs typeface="Comic Sans MS"/>
                <a:sym typeface="Comic Sans MS"/>
              </a:rPr>
              <a:t>Tier 1 ISP</a:t>
            </a:r>
            <a:endParaRPr/>
          </a:p>
        </p:txBody>
      </p:sp>
      <p:grpSp>
        <p:nvGrpSpPr>
          <p:cNvPr id="4753" name="Google Shape;4753;p43"/>
          <p:cNvGrpSpPr/>
          <p:nvPr/>
        </p:nvGrpSpPr>
        <p:grpSpPr>
          <a:xfrm>
            <a:off x="720725" y="3781425"/>
            <a:ext cx="4533899" cy="1543050"/>
            <a:chOff x="720725" y="3368675"/>
            <a:chExt cx="4533899" cy="1543050"/>
          </a:xfrm>
        </p:grpSpPr>
        <p:sp>
          <p:nvSpPr>
            <p:cNvPr id="4754" name="Google Shape;4754;p43"/>
            <p:cNvSpPr/>
            <p:nvPr/>
          </p:nvSpPr>
          <p:spPr>
            <a:xfrm>
              <a:off x="5121275" y="4438650"/>
              <a:ext cx="133349" cy="142875"/>
            </a:xfrm>
            <a:prstGeom prst="ellipse">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55" name="Google Shape;4755;p43"/>
            <p:cNvSpPr/>
            <p:nvPr/>
          </p:nvSpPr>
          <p:spPr>
            <a:xfrm>
              <a:off x="4670425" y="3968750"/>
              <a:ext cx="133349" cy="142875"/>
            </a:xfrm>
            <a:prstGeom prst="ellipse">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56" name="Google Shape;4756;p43"/>
            <p:cNvSpPr/>
            <p:nvPr/>
          </p:nvSpPr>
          <p:spPr>
            <a:xfrm>
              <a:off x="4206875" y="3994150"/>
              <a:ext cx="133349" cy="142875"/>
            </a:xfrm>
            <a:prstGeom prst="ellipse">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57" name="Google Shape;4757;p43"/>
            <p:cNvSpPr/>
            <p:nvPr/>
          </p:nvSpPr>
          <p:spPr>
            <a:xfrm>
              <a:off x="3736975" y="4451350"/>
              <a:ext cx="133349" cy="142875"/>
            </a:xfrm>
            <a:prstGeom prst="ellipse">
              <a:avLst/>
            </a:prstGeom>
            <a:solidFill>
              <a:srgbClr val="FF0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58" name="Google Shape;4758;p43"/>
            <p:cNvSpPr/>
            <p:nvPr/>
          </p:nvSpPr>
          <p:spPr>
            <a:xfrm>
              <a:off x="4232275" y="4768850"/>
              <a:ext cx="133349" cy="142875"/>
            </a:xfrm>
            <a:prstGeom prst="ellipse">
              <a:avLst/>
            </a:prstGeom>
            <a:solidFill>
              <a:srgbClr val="FF0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59" name="Google Shape;4759;p43"/>
            <p:cNvSpPr/>
            <p:nvPr/>
          </p:nvSpPr>
          <p:spPr>
            <a:xfrm>
              <a:off x="4746625" y="4756150"/>
              <a:ext cx="133349" cy="142875"/>
            </a:xfrm>
            <a:prstGeom prst="ellipse">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760" name="Google Shape;4760;p43"/>
            <p:cNvCxnSpPr/>
            <p:nvPr/>
          </p:nvCxnSpPr>
          <p:spPr>
            <a:xfrm flipH="1" rot="10800000">
              <a:off x="4368800" y="4826000"/>
              <a:ext cx="381000" cy="6349"/>
            </a:xfrm>
            <a:prstGeom prst="straightConnector1">
              <a:avLst/>
            </a:prstGeom>
            <a:noFill/>
            <a:ln cap="flat" cmpd="sng" w="19050">
              <a:solidFill>
                <a:schemeClr val="dk1"/>
              </a:solidFill>
              <a:prstDash val="solid"/>
              <a:miter lim="8000"/>
              <a:headEnd len="sm" w="sm" type="none"/>
              <a:tailEnd len="sm" w="sm" type="none"/>
            </a:ln>
          </p:spPr>
        </p:cxnSp>
        <p:cxnSp>
          <p:nvCxnSpPr>
            <p:cNvPr id="4761" name="Google Shape;4761;p43"/>
            <p:cNvCxnSpPr/>
            <p:nvPr/>
          </p:nvCxnSpPr>
          <p:spPr>
            <a:xfrm>
              <a:off x="4778375" y="4083050"/>
              <a:ext cx="368299" cy="368299"/>
            </a:xfrm>
            <a:prstGeom prst="straightConnector1">
              <a:avLst/>
            </a:prstGeom>
            <a:noFill/>
            <a:ln cap="flat" cmpd="sng" w="19050">
              <a:solidFill>
                <a:schemeClr val="dk1"/>
              </a:solidFill>
              <a:prstDash val="solid"/>
              <a:miter lim="8000"/>
              <a:headEnd len="sm" w="sm" type="none"/>
              <a:tailEnd len="sm" w="sm" type="none"/>
            </a:ln>
          </p:spPr>
        </p:cxnSp>
        <p:cxnSp>
          <p:nvCxnSpPr>
            <p:cNvPr id="4762" name="Google Shape;4762;p43"/>
            <p:cNvCxnSpPr/>
            <p:nvPr/>
          </p:nvCxnSpPr>
          <p:spPr>
            <a:xfrm flipH="1" rot="10800000">
              <a:off x="3835400" y="4114799"/>
              <a:ext cx="393700" cy="355600"/>
            </a:xfrm>
            <a:prstGeom prst="straightConnector1">
              <a:avLst/>
            </a:prstGeom>
            <a:noFill/>
            <a:ln cap="flat" cmpd="sng" w="19050">
              <a:solidFill>
                <a:schemeClr val="dk1"/>
              </a:solidFill>
              <a:prstDash val="solid"/>
              <a:miter lim="8000"/>
              <a:headEnd len="sm" w="sm" type="none"/>
              <a:tailEnd len="sm" w="sm" type="none"/>
            </a:ln>
          </p:spPr>
        </p:cxnSp>
        <p:sp>
          <p:nvSpPr>
            <p:cNvPr id="4763" name="Google Shape;4763;p43"/>
            <p:cNvSpPr txBox="1"/>
            <p:nvPr/>
          </p:nvSpPr>
          <p:spPr>
            <a:xfrm>
              <a:off x="720725" y="3368675"/>
              <a:ext cx="1566861" cy="146526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Tier-1 providers interconnect (peer) privately</a:t>
              </a:r>
              <a:endParaRPr/>
            </a:p>
          </p:txBody>
        </p:sp>
        <p:cxnSp>
          <p:nvCxnSpPr>
            <p:cNvPr id="4764" name="Google Shape;4764;p43"/>
            <p:cNvCxnSpPr/>
            <p:nvPr/>
          </p:nvCxnSpPr>
          <p:spPr>
            <a:xfrm>
              <a:off x="1574800" y="3530600"/>
              <a:ext cx="2336800" cy="685799"/>
            </a:xfrm>
            <a:prstGeom prst="straightConnector1">
              <a:avLst/>
            </a:prstGeom>
            <a:noFill/>
            <a:ln cap="flat" cmpd="sng" w="9525">
              <a:solidFill>
                <a:schemeClr val="dk1"/>
              </a:solidFill>
              <a:prstDash val="solid"/>
              <a:miter lim="8000"/>
              <a:headEnd len="sm" w="sm" type="none"/>
              <a:tailEnd len="lg" w="lg" type="triangle"/>
            </a:ln>
          </p:spPr>
        </p:cxn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8" name="Shape 4768"/>
        <p:cNvGrpSpPr/>
        <p:nvPr/>
      </p:nvGrpSpPr>
      <p:grpSpPr>
        <a:xfrm>
          <a:off x="0" y="0"/>
          <a:ext cx="0" cy="0"/>
          <a:chOff x="0" y="0"/>
          <a:chExt cx="0" cy="0"/>
        </a:xfrm>
      </p:grpSpPr>
      <p:sp>
        <p:nvSpPr>
          <p:cNvPr id="4769" name="Google Shape;4769;p44"/>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4770" name="Google Shape;4770;p44"/>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id="4771" name="Google Shape;4771;p44"/>
          <p:cNvPicPr preferRelativeResize="0"/>
          <p:nvPr/>
        </p:nvPicPr>
        <p:blipFill rotWithShape="1">
          <a:blip r:embed="rId3">
            <a:alphaModFix/>
          </a:blip>
          <a:srcRect b="0" l="0" r="0" t="0"/>
          <a:stretch/>
        </p:blipFill>
        <p:spPr>
          <a:xfrm>
            <a:off x="565150" y="1465262"/>
            <a:ext cx="8385174" cy="4765674"/>
          </a:xfrm>
          <a:prstGeom prst="rect">
            <a:avLst/>
          </a:prstGeom>
          <a:noFill/>
          <a:ln>
            <a:noFill/>
          </a:ln>
        </p:spPr>
      </p:pic>
      <p:sp>
        <p:nvSpPr>
          <p:cNvPr id="4772" name="Google Shape;4772;p44"/>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Tier-1 ISP: e.g., Sprint</a:t>
            </a:r>
            <a:endParaRPr/>
          </a:p>
        </p:txBody>
      </p:sp>
      <p:grpSp>
        <p:nvGrpSpPr>
          <p:cNvPr id="4773" name="Google Shape;4773;p44"/>
          <p:cNvGrpSpPr/>
          <p:nvPr/>
        </p:nvGrpSpPr>
        <p:grpSpPr>
          <a:xfrm>
            <a:off x="1452561" y="1674812"/>
            <a:ext cx="3089276" cy="3046411"/>
            <a:chOff x="1687511" y="2949575"/>
            <a:chExt cx="3089276" cy="3046411"/>
          </a:xfrm>
        </p:grpSpPr>
        <p:grpSp>
          <p:nvGrpSpPr>
            <p:cNvPr id="4774" name="Google Shape;4774;p44"/>
            <p:cNvGrpSpPr/>
            <p:nvPr/>
          </p:nvGrpSpPr>
          <p:grpSpPr>
            <a:xfrm>
              <a:off x="2300287" y="2962274"/>
              <a:ext cx="2476500" cy="3033712"/>
              <a:chOff x="3924300" y="1924050"/>
              <a:chExt cx="3028949" cy="3543300"/>
            </a:xfrm>
          </p:grpSpPr>
          <p:sp>
            <p:nvSpPr>
              <p:cNvPr id="4775" name="Google Shape;4775;p44"/>
              <p:cNvSpPr txBox="1"/>
              <p:nvPr/>
            </p:nvSpPr>
            <p:spPr>
              <a:xfrm>
                <a:off x="3924300" y="1971675"/>
                <a:ext cx="3028949" cy="34956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776" name="Google Shape;4776;p44"/>
              <p:cNvGrpSpPr/>
              <p:nvPr/>
            </p:nvGrpSpPr>
            <p:grpSpPr>
              <a:xfrm>
                <a:off x="4043362" y="1924050"/>
                <a:ext cx="2827337" cy="3459160"/>
                <a:chOff x="4043362" y="1924050"/>
                <a:chExt cx="2827337" cy="3459160"/>
              </a:xfrm>
            </p:grpSpPr>
            <p:grpSp>
              <p:nvGrpSpPr>
                <p:cNvPr id="4777" name="Google Shape;4777;p44"/>
                <p:cNvGrpSpPr/>
                <p:nvPr/>
              </p:nvGrpSpPr>
              <p:grpSpPr>
                <a:xfrm flipH="1">
                  <a:off x="4146550" y="3355975"/>
                  <a:ext cx="547686" cy="534987"/>
                  <a:chOff x="5994400" y="3375025"/>
                  <a:chExt cx="700086" cy="534987"/>
                </a:xfrm>
              </p:grpSpPr>
              <p:cxnSp>
                <p:nvCxnSpPr>
                  <p:cNvPr id="4778" name="Google Shape;4778;p44"/>
                  <p:cNvCxnSpPr/>
                  <p:nvPr/>
                </p:nvCxnSpPr>
                <p:spPr>
                  <a:xfrm>
                    <a:off x="5994400" y="3616325"/>
                    <a:ext cx="700086" cy="0"/>
                  </a:xfrm>
                  <a:prstGeom prst="straightConnector1">
                    <a:avLst/>
                  </a:prstGeom>
                  <a:noFill/>
                  <a:ln cap="flat" cmpd="sng" w="12700">
                    <a:solidFill>
                      <a:schemeClr val="dk1"/>
                    </a:solidFill>
                    <a:prstDash val="solid"/>
                    <a:miter lim="8000"/>
                    <a:headEnd len="sm" w="sm" type="none"/>
                    <a:tailEnd len="sm" w="sm" type="none"/>
                  </a:ln>
                </p:spPr>
              </p:cxnSp>
              <p:cxnSp>
                <p:nvCxnSpPr>
                  <p:cNvPr id="4779" name="Google Shape;4779;p44"/>
                  <p:cNvCxnSpPr/>
                  <p:nvPr/>
                </p:nvCxnSpPr>
                <p:spPr>
                  <a:xfrm>
                    <a:off x="5994400" y="3768725"/>
                    <a:ext cx="700086" cy="0"/>
                  </a:xfrm>
                  <a:prstGeom prst="straightConnector1">
                    <a:avLst/>
                  </a:prstGeom>
                  <a:noFill/>
                  <a:ln cap="flat" cmpd="sng" w="12700">
                    <a:solidFill>
                      <a:schemeClr val="dk1"/>
                    </a:solidFill>
                    <a:prstDash val="solid"/>
                    <a:miter lim="8000"/>
                    <a:headEnd len="sm" w="sm" type="none"/>
                    <a:tailEnd len="sm" w="sm" type="none"/>
                  </a:ln>
                </p:spPr>
              </p:cxnSp>
              <p:sp>
                <p:nvSpPr>
                  <p:cNvPr id="4780" name="Google Shape;4780;p44"/>
                  <p:cNvSpPr txBox="1"/>
                  <p:nvPr/>
                </p:nvSpPr>
                <p:spPr>
                  <a:xfrm>
                    <a:off x="6011862" y="3375025"/>
                    <a:ext cx="568324" cy="5349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Times New Roman"/>
                      <a:buNone/>
                    </a:pPr>
                    <a:r>
                      <a:rPr b="0" i="0" lang="en-US" sz="2400" u="none" cap="none" strike="noStrike">
                        <a:solidFill>
                          <a:schemeClr val="dk1"/>
                        </a:solidFill>
                        <a:latin typeface="Times New Roman"/>
                        <a:ea typeface="Times New Roman"/>
                        <a:cs typeface="Times New Roman"/>
                        <a:sym typeface="Times New Roman"/>
                      </a:rPr>
                      <a:t>…</a:t>
                    </a:r>
                    <a:endParaRPr/>
                  </a:p>
                </p:txBody>
              </p:sp>
            </p:grpSp>
            <p:grpSp>
              <p:nvGrpSpPr>
                <p:cNvPr id="4781" name="Google Shape;4781;p44"/>
                <p:cNvGrpSpPr/>
                <p:nvPr/>
              </p:nvGrpSpPr>
              <p:grpSpPr>
                <a:xfrm flipH="1">
                  <a:off x="4551360" y="3806825"/>
                  <a:ext cx="1506537" cy="527050"/>
                  <a:chOff x="4646612" y="3968750"/>
                  <a:chExt cx="1506537" cy="527050"/>
                </a:xfrm>
              </p:grpSpPr>
              <p:cxnSp>
                <p:nvCxnSpPr>
                  <p:cNvPr id="4782" name="Google Shape;4782;p44"/>
                  <p:cNvCxnSpPr/>
                  <p:nvPr/>
                </p:nvCxnSpPr>
                <p:spPr>
                  <a:xfrm flipH="1">
                    <a:off x="4646612" y="3992562"/>
                    <a:ext cx="374649" cy="493711"/>
                  </a:xfrm>
                  <a:prstGeom prst="straightConnector1">
                    <a:avLst/>
                  </a:prstGeom>
                  <a:noFill/>
                  <a:ln cap="flat" cmpd="sng" w="12700">
                    <a:solidFill>
                      <a:srgbClr val="000000"/>
                    </a:solidFill>
                    <a:prstDash val="solid"/>
                    <a:miter lim="8000"/>
                    <a:headEnd len="sm" w="sm" type="none"/>
                    <a:tailEnd len="sm" w="sm" type="none"/>
                  </a:ln>
                </p:spPr>
              </p:cxnSp>
              <p:cxnSp>
                <p:nvCxnSpPr>
                  <p:cNvPr id="4783" name="Google Shape;4783;p44"/>
                  <p:cNvCxnSpPr/>
                  <p:nvPr/>
                </p:nvCxnSpPr>
                <p:spPr>
                  <a:xfrm>
                    <a:off x="5094287" y="3968750"/>
                    <a:ext cx="319087" cy="527050"/>
                  </a:xfrm>
                  <a:prstGeom prst="straightConnector1">
                    <a:avLst/>
                  </a:prstGeom>
                  <a:noFill/>
                  <a:ln cap="flat" cmpd="sng" w="12700">
                    <a:solidFill>
                      <a:srgbClr val="000000"/>
                    </a:solidFill>
                    <a:prstDash val="solid"/>
                    <a:miter lim="8000"/>
                    <a:headEnd len="sm" w="sm" type="none"/>
                    <a:tailEnd len="sm" w="sm" type="none"/>
                  </a:ln>
                </p:spPr>
              </p:cxnSp>
              <p:cxnSp>
                <p:nvCxnSpPr>
                  <p:cNvPr id="4784" name="Google Shape;4784;p44"/>
                  <p:cNvCxnSpPr/>
                  <p:nvPr/>
                </p:nvCxnSpPr>
                <p:spPr>
                  <a:xfrm>
                    <a:off x="5262562" y="3968750"/>
                    <a:ext cx="890587" cy="514350"/>
                  </a:xfrm>
                  <a:prstGeom prst="straightConnector1">
                    <a:avLst/>
                  </a:prstGeom>
                  <a:noFill/>
                  <a:ln cap="flat" cmpd="sng" w="12700">
                    <a:solidFill>
                      <a:srgbClr val="000000"/>
                    </a:solidFill>
                    <a:prstDash val="solid"/>
                    <a:miter lim="8000"/>
                    <a:headEnd len="sm" w="sm" type="none"/>
                    <a:tailEnd len="sm" w="sm" type="none"/>
                  </a:ln>
                </p:spPr>
              </p:cxnSp>
            </p:grpSp>
            <p:cxnSp>
              <p:nvCxnSpPr>
                <p:cNvPr id="4785" name="Google Shape;4785;p44"/>
                <p:cNvCxnSpPr/>
                <p:nvPr/>
              </p:nvCxnSpPr>
              <p:spPr>
                <a:xfrm rot="10800000">
                  <a:off x="4943475" y="2825750"/>
                  <a:ext cx="1587" cy="658812"/>
                </a:xfrm>
                <a:prstGeom prst="straightConnector1">
                  <a:avLst/>
                </a:prstGeom>
                <a:noFill/>
                <a:ln cap="flat" cmpd="sng" w="12700">
                  <a:solidFill>
                    <a:srgbClr val="000000"/>
                  </a:solidFill>
                  <a:prstDash val="solid"/>
                  <a:miter lim="8000"/>
                  <a:headEnd len="sm" w="sm" type="none"/>
                  <a:tailEnd len="sm" w="sm" type="none"/>
                </a:ln>
              </p:spPr>
            </p:cxnSp>
            <p:cxnSp>
              <p:nvCxnSpPr>
                <p:cNvPr id="4786" name="Google Shape;4786;p44"/>
                <p:cNvCxnSpPr/>
                <p:nvPr/>
              </p:nvCxnSpPr>
              <p:spPr>
                <a:xfrm flipH="1">
                  <a:off x="4494212" y="3840162"/>
                  <a:ext cx="374649" cy="493711"/>
                </a:xfrm>
                <a:prstGeom prst="straightConnector1">
                  <a:avLst/>
                </a:prstGeom>
                <a:noFill/>
                <a:ln cap="flat" cmpd="sng" w="12700">
                  <a:solidFill>
                    <a:srgbClr val="000000"/>
                  </a:solidFill>
                  <a:prstDash val="solid"/>
                  <a:miter lim="8000"/>
                  <a:headEnd len="sm" w="sm" type="none"/>
                  <a:tailEnd len="sm" w="sm" type="none"/>
                </a:ln>
              </p:spPr>
            </p:cxnSp>
            <p:cxnSp>
              <p:nvCxnSpPr>
                <p:cNvPr id="4787" name="Google Shape;4787;p44"/>
                <p:cNvCxnSpPr/>
                <p:nvPr/>
              </p:nvCxnSpPr>
              <p:spPr>
                <a:xfrm>
                  <a:off x="4941887" y="3816350"/>
                  <a:ext cx="319087" cy="527050"/>
                </a:xfrm>
                <a:prstGeom prst="straightConnector1">
                  <a:avLst/>
                </a:prstGeom>
                <a:noFill/>
                <a:ln cap="flat" cmpd="sng" w="12700">
                  <a:solidFill>
                    <a:srgbClr val="000000"/>
                  </a:solidFill>
                  <a:prstDash val="solid"/>
                  <a:miter lim="8000"/>
                  <a:headEnd len="sm" w="sm" type="none"/>
                  <a:tailEnd len="sm" w="sm" type="none"/>
                </a:ln>
              </p:spPr>
            </p:cxnSp>
            <p:cxnSp>
              <p:nvCxnSpPr>
                <p:cNvPr id="4788" name="Google Shape;4788;p44"/>
                <p:cNvCxnSpPr/>
                <p:nvPr/>
              </p:nvCxnSpPr>
              <p:spPr>
                <a:xfrm>
                  <a:off x="5110162" y="3816350"/>
                  <a:ext cx="890587" cy="514350"/>
                </a:xfrm>
                <a:prstGeom prst="straightConnector1">
                  <a:avLst/>
                </a:prstGeom>
                <a:noFill/>
                <a:ln cap="flat" cmpd="sng" w="12700">
                  <a:solidFill>
                    <a:srgbClr val="000000"/>
                  </a:solidFill>
                  <a:prstDash val="solid"/>
                  <a:miter lim="8000"/>
                  <a:headEnd len="sm" w="sm" type="none"/>
                  <a:tailEnd len="sm" w="sm" type="none"/>
                </a:ln>
              </p:spPr>
            </p:cxnSp>
            <p:grpSp>
              <p:nvGrpSpPr>
                <p:cNvPr id="4789" name="Google Shape;4789;p44"/>
                <p:cNvGrpSpPr/>
                <p:nvPr/>
              </p:nvGrpSpPr>
              <p:grpSpPr>
                <a:xfrm>
                  <a:off x="5410200" y="3517900"/>
                  <a:ext cx="587375" cy="330200"/>
                  <a:chOff x="5715000" y="347662"/>
                  <a:chExt cx="571500" cy="277812"/>
                </a:xfrm>
              </p:grpSpPr>
              <p:sp>
                <p:nvSpPr>
                  <p:cNvPr id="4790" name="Google Shape;4790;p44"/>
                  <p:cNvSpPr/>
                  <p:nvPr/>
                </p:nvSpPr>
                <p:spPr>
                  <a:xfrm>
                    <a:off x="5719762" y="471487"/>
                    <a:ext cx="566736" cy="153987"/>
                  </a:xfrm>
                  <a:prstGeom prst="ellipse">
                    <a:avLst/>
                  </a:prstGeom>
                  <a:solidFill>
                    <a:srgbClr val="CC66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791" name="Google Shape;4791;p44"/>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792" name="Google Shape;4792;p44"/>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793" name="Google Shape;4793;p44"/>
                  <p:cNvSpPr txBox="1"/>
                  <p:nvPr/>
                </p:nvSpPr>
                <p:spPr>
                  <a:xfrm>
                    <a:off x="5719762" y="458787"/>
                    <a:ext cx="561975" cy="93662"/>
                  </a:xfrm>
                  <a:prstGeom prst="rect">
                    <a:avLst/>
                  </a:prstGeom>
                  <a:solidFill>
                    <a:srgbClr val="CC6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94" name="Google Shape;4794;p44"/>
                  <p:cNvSpPr/>
                  <p:nvPr/>
                </p:nvSpPr>
                <p:spPr>
                  <a:xfrm>
                    <a:off x="5715000" y="347662"/>
                    <a:ext cx="566736" cy="179386"/>
                  </a:xfrm>
                  <a:prstGeom prst="ellipse">
                    <a:avLst/>
                  </a:prstGeom>
                  <a:solidFill>
                    <a:srgbClr val="CC66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795" name="Google Shape;4795;p44"/>
                  <p:cNvGrpSpPr/>
                  <p:nvPr/>
                </p:nvGrpSpPr>
                <p:grpSpPr>
                  <a:xfrm>
                    <a:off x="5851524" y="387349"/>
                    <a:ext cx="280986" cy="104775"/>
                    <a:chOff x="4521200" y="1346200"/>
                    <a:chExt cx="222249" cy="155575"/>
                  </a:xfrm>
                </p:grpSpPr>
                <p:cxnSp>
                  <p:nvCxnSpPr>
                    <p:cNvPr id="4796" name="Google Shape;4796;p4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797" name="Google Shape;4797;p4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798" name="Google Shape;4798;p4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799" name="Google Shape;4799;p44"/>
                  <p:cNvGrpSpPr/>
                  <p:nvPr/>
                </p:nvGrpSpPr>
                <p:grpSpPr>
                  <a:xfrm flipH="1" rot="10800000">
                    <a:off x="5851524" y="385761"/>
                    <a:ext cx="280986" cy="104775"/>
                    <a:chOff x="4521200" y="1346200"/>
                    <a:chExt cx="222249" cy="155575"/>
                  </a:xfrm>
                </p:grpSpPr>
                <p:cxnSp>
                  <p:nvCxnSpPr>
                    <p:cNvPr id="4800" name="Google Shape;4800;p4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801" name="Google Shape;4801;p4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802" name="Google Shape;4802;p4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4803" name="Google Shape;4803;p44"/>
                <p:cNvGrpSpPr/>
                <p:nvPr/>
              </p:nvGrpSpPr>
              <p:grpSpPr>
                <a:xfrm>
                  <a:off x="5724525" y="4329112"/>
                  <a:ext cx="585787" cy="330200"/>
                  <a:chOff x="5715000" y="347662"/>
                  <a:chExt cx="571500" cy="277812"/>
                </a:xfrm>
              </p:grpSpPr>
              <p:sp>
                <p:nvSpPr>
                  <p:cNvPr id="4804" name="Google Shape;4804;p44"/>
                  <p:cNvSpPr/>
                  <p:nvPr/>
                </p:nvSpPr>
                <p:spPr>
                  <a:xfrm>
                    <a:off x="5719762" y="471487"/>
                    <a:ext cx="566736" cy="153987"/>
                  </a:xfrm>
                  <a:prstGeom prst="ellipse">
                    <a:avLst/>
                  </a:prstGeom>
                  <a:solidFill>
                    <a:srgbClr val="CC66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805" name="Google Shape;4805;p44"/>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806" name="Google Shape;4806;p44"/>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807" name="Google Shape;4807;p44"/>
                  <p:cNvSpPr txBox="1"/>
                  <p:nvPr/>
                </p:nvSpPr>
                <p:spPr>
                  <a:xfrm>
                    <a:off x="5719762" y="458787"/>
                    <a:ext cx="561975" cy="93662"/>
                  </a:xfrm>
                  <a:prstGeom prst="rect">
                    <a:avLst/>
                  </a:prstGeom>
                  <a:solidFill>
                    <a:srgbClr val="CC6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08" name="Google Shape;4808;p44"/>
                  <p:cNvSpPr/>
                  <p:nvPr/>
                </p:nvSpPr>
                <p:spPr>
                  <a:xfrm>
                    <a:off x="5715000" y="347662"/>
                    <a:ext cx="566736" cy="179386"/>
                  </a:xfrm>
                  <a:prstGeom prst="ellipse">
                    <a:avLst/>
                  </a:prstGeom>
                  <a:solidFill>
                    <a:srgbClr val="CC66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809" name="Google Shape;4809;p44"/>
                  <p:cNvGrpSpPr/>
                  <p:nvPr/>
                </p:nvGrpSpPr>
                <p:grpSpPr>
                  <a:xfrm>
                    <a:off x="5851524" y="387349"/>
                    <a:ext cx="280986" cy="104775"/>
                    <a:chOff x="4521200" y="1346200"/>
                    <a:chExt cx="222249" cy="155575"/>
                  </a:xfrm>
                </p:grpSpPr>
                <p:cxnSp>
                  <p:nvCxnSpPr>
                    <p:cNvPr id="4810" name="Google Shape;4810;p4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811" name="Google Shape;4811;p4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812" name="Google Shape;4812;p4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813" name="Google Shape;4813;p44"/>
                  <p:cNvGrpSpPr/>
                  <p:nvPr/>
                </p:nvGrpSpPr>
                <p:grpSpPr>
                  <a:xfrm flipH="1" rot="10800000">
                    <a:off x="5851524" y="385761"/>
                    <a:ext cx="280986" cy="104775"/>
                    <a:chOff x="4521200" y="1346200"/>
                    <a:chExt cx="222249" cy="155575"/>
                  </a:xfrm>
                </p:grpSpPr>
                <p:cxnSp>
                  <p:nvCxnSpPr>
                    <p:cNvPr id="4814" name="Google Shape;4814;p4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815" name="Google Shape;4815;p4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816" name="Google Shape;4816;p4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4817" name="Google Shape;4817;p44"/>
                <p:cNvGrpSpPr/>
                <p:nvPr/>
              </p:nvGrpSpPr>
              <p:grpSpPr>
                <a:xfrm>
                  <a:off x="4959350" y="4346575"/>
                  <a:ext cx="587375" cy="330200"/>
                  <a:chOff x="5715000" y="347662"/>
                  <a:chExt cx="571500" cy="277812"/>
                </a:xfrm>
              </p:grpSpPr>
              <p:sp>
                <p:nvSpPr>
                  <p:cNvPr id="4818" name="Google Shape;4818;p44"/>
                  <p:cNvSpPr/>
                  <p:nvPr/>
                </p:nvSpPr>
                <p:spPr>
                  <a:xfrm>
                    <a:off x="5719762" y="471487"/>
                    <a:ext cx="566736" cy="153987"/>
                  </a:xfrm>
                  <a:prstGeom prst="ellipse">
                    <a:avLst/>
                  </a:prstGeom>
                  <a:solidFill>
                    <a:srgbClr val="CC66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819" name="Google Shape;4819;p44"/>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820" name="Google Shape;4820;p44"/>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821" name="Google Shape;4821;p44"/>
                  <p:cNvSpPr txBox="1"/>
                  <p:nvPr/>
                </p:nvSpPr>
                <p:spPr>
                  <a:xfrm>
                    <a:off x="5719762" y="458787"/>
                    <a:ext cx="561975" cy="93662"/>
                  </a:xfrm>
                  <a:prstGeom prst="rect">
                    <a:avLst/>
                  </a:prstGeom>
                  <a:solidFill>
                    <a:srgbClr val="CC6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22" name="Google Shape;4822;p44"/>
                  <p:cNvSpPr/>
                  <p:nvPr/>
                </p:nvSpPr>
                <p:spPr>
                  <a:xfrm>
                    <a:off x="5715000" y="347662"/>
                    <a:ext cx="566736" cy="179386"/>
                  </a:xfrm>
                  <a:prstGeom prst="ellipse">
                    <a:avLst/>
                  </a:prstGeom>
                  <a:solidFill>
                    <a:srgbClr val="CC66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823" name="Google Shape;4823;p44"/>
                  <p:cNvGrpSpPr/>
                  <p:nvPr/>
                </p:nvGrpSpPr>
                <p:grpSpPr>
                  <a:xfrm>
                    <a:off x="5851524" y="387349"/>
                    <a:ext cx="280986" cy="104775"/>
                    <a:chOff x="4521200" y="1346200"/>
                    <a:chExt cx="222249" cy="155575"/>
                  </a:xfrm>
                </p:grpSpPr>
                <p:cxnSp>
                  <p:nvCxnSpPr>
                    <p:cNvPr id="4824" name="Google Shape;4824;p4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825" name="Google Shape;4825;p4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826" name="Google Shape;4826;p4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827" name="Google Shape;4827;p44"/>
                  <p:cNvGrpSpPr/>
                  <p:nvPr/>
                </p:nvGrpSpPr>
                <p:grpSpPr>
                  <a:xfrm flipH="1" rot="10800000">
                    <a:off x="5851524" y="385761"/>
                    <a:ext cx="280986" cy="104775"/>
                    <a:chOff x="4521200" y="1346200"/>
                    <a:chExt cx="222249" cy="155575"/>
                  </a:xfrm>
                </p:grpSpPr>
                <p:cxnSp>
                  <p:nvCxnSpPr>
                    <p:cNvPr id="4828" name="Google Shape;4828;p4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829" name="Google Shape;4829;p4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830" name="Google Shape;4830;p4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4831" name="Google Shape;4831;p44"/>
                <p:cNvGrpSpPr/>
                <p:nvPr/>
              </p:nvGrpSpPr>
              <p:grpSpPr>
                <a:xfrm>
                  <a:off x="4189412" y="4348161"/>
                  <a:ext cx="585787" cy="328612"/>
                  <a:chOff x="5715000" y="347662"/>
                  <a:chExt cx="571500" cy="277812"/>
                </a:xfrm>
              </p:grpSpPr>
              <p:sp>
                <p:nvSpPr>
                  <p:cNvPr id="4832" name="Google Shape;4832;p44"/>
                  <p:cNvSpPr/>
                  <p:nvPr/>
                </p:nvSpPr>
                <p:spPr>
                  <a:xfrm>
                    <a:off x="5719762" y="471487"/>
                    <a:ext cx="566736" cy="153987"/>
                  </a:xfrm>
                  <a:prstGeom prst="ellipse">
                    <a:avLst/>
                  </a:prstGeom>
                  <a:solidFill>
                    <a:srgbClr val="CC66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833" name="Google Shape;4833;p44"/>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834" name="Google Shape;4834;p44"/>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835" name="Google Shape;4835;p44"/>
                  <p:cNvSpPr txBox="1"/>
                  <p:nvPr/>
                </p:nvSpPr>
                <p:spPr>
                  <a:xfrm>
                    <a:off x="5719762" y="458787"/>
                    <a:ext cx="561975" cy="93662"/>
                  </a:xfrm>
                  <a:prstGeom prst="rect">
                    <a:avLst/>
                  </a:prstGeom>
                  <a:solidFill>
                    <a:srgbClr val="CC6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36" name="Google Shape;4836;p44"/>
                  <p:cNvSpPr/>
                  <p:nvPr/>
                </p:nvSpPr>
                <p:spPr>
                  <a:xfrm>
                    <a:off x="5715000" y="347662"/>
                    <a:ext cx="566736" cy="179386"/>
                  </a:xfrm>
                  <a:prstGeom prst="ellipse">
                    <a:avLst/>
                  </a:prstGeom>
                  <a:solidFill>
                    <a:srgbClr val="CC66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837" name="Google Shape;4837;p44"/>
                  <p:cNvGrpSpPr/>
                  <p:nvPr/>
                </p:nvGrpSpPr>
                <p:grpSpPr>
                  <a:xfrm>
                    <a:off x="5851524" y="387349"/>
                    <a:ext cx="280986" cy="104775"/>
                    <a:chOff x="4521200" y="1346200"/>
                    <a:chExt cx="222249" cy="155575"/>
                  </a:xfrm>
                </p:grpSpPr>
                <p:cxnSp>
                  <p:nvCxnSpPr>
                    <p:cNvPr id="4838" name="Google Shape;4838;p4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839" name="Google Shape;4839;p4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840" name="Google Shape;4840;p4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841" name="Google Shape;4841;p44"/>
                  <p:cNvGrpSpPr/>
                  <p:nvPr/>
                </p:nvGrpSpPr>
                <p:grpSpPr>
                  <a:xfrm flipH="1" rot="10800000">
                    <a:off x="5851524" y="385761"/>
                    <a:ext cx="280986" cy="104775"/>
                    <a:chOff x="4521200" y="1346200"/>
                    <a:chExt cx="222249" cy="155575"/>
                  </a:xfrm>
                </p:grpSpPr>
                <p:cxnSp>
                  <p:nvCxnSpPr>
                    <p:cNvPr id="4842" name="Google Shape;4842;p4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843" name="Google Shape;4843;p4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844" name="Google Shape;4844;p4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sp>
              <p:nvSpPr>
                <p:cNvPr id="4845" name="Google Shape;4845;p44"/>
                <p:cNvSpPr txBox="1"/>
                <p:nvPr/>
              </p:nvSpPr>
              <p:spPr>
                <a:xfrm>
                  <a:off x="4486275" y="4972050"/>
                  <a:ext cx="2217736" cy="392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to/from customers</a:t>
                  </a:r>
                  <a:endParaRPr/>
                </a:p>
              </p:txBody>
            </p:sp>
            <p:sp>
              <p:nvSpPr>
                <p:cNvPr id="4846" name="Google Shape;4846;p44"/>
                <p:cNvSpPr txBox="1"/>
                <p:nvPr/>
              </p:nvSpPr>
              <p:spPr>
                <a:xfrm>
                  <a:off x="5819775" y="3222625"/>
                  <a:ext cx="1050924" cy="39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peering</a:t>
                  </a:r>
                  <a:endParaRPr/>
                </a:p>
              </p:txBody>
            </p:sp>
            <p:sp>
              <p:nvSpPr>
                <p:cNvPr id="4847" name="Google Shape;4847;p44"/>
                <p:cNvSpPr txBox="1"/>
                <p:nvPr/>
              </p:nvSpPr>
              <p:spPr>
                <a:xfrm>
                  <a:off x="4589462" y="2517775"/>
                  <a:ext cx="2216149" cy="392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 to/from backbone</a:t>
                  </a:r>
                  <a:endParaRPr/>
                </a:p>
              </p:txBody>
            </p:sp>
            <p:sp>
              <p:nvSpPr>
                <p:cNvPr id="4848" name="Google Shape;4848;p44"/>
                <p:cNvSpPr txBox="1"/>
                <p:nvPr/>
              </p:nvSpPr>
              <p:spPr>
                <a:xfrm>
                  <a:off x="4043362" y="2093911"/>
                  <a:ext cx="2809875" cy="3289299"/>
                </a:xfrm>
                <a:prstGeom prst="rect">
                  <a:avLst/>
                </a:prstGeom>
                <a:noFill/>
                <a:ln cap="flat" cmpd="sng" w="9525">
                  <a:solidFill>
                    <a:srgbClr val="FF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849" name="Google Shape;4849;p44"/>
                <p:cNvGrpSpPr/>
                <p:nvPr/>
              </p:nvGrpSpPr>
              <p:grpSpPr>
                <a:xfrm>
                  <a:off x="4638675" y="3498850"/>
                  <a:ext cx="587375" cy="330200"/>
                  <a:chOff x="5715000" y="347662"/>
                  <a:chExt cx="571500" cy="277812"/>
                </a:xfrm>
              </p:grpSpPr>
              <p:sp>
                <p:nvSpPr>
                  <p:cNvPr id="4850" name="Google Shape;4850;p44"/>
                  <p:cNvSpPr/>
                  <p:nvPr/>
                </p:nvSpPr>
                <p:spPr>
                  <a:xfrm>
                    <a:off x="5719762" y="471487"/>
                    <a:ext cx="566736" cy="153987"/>
                  </a:xfrm>
                  <a:prstGeom prst="ellipse">
                    <a:avLst/>
                  </a:prstGeom>
                  <a:solidFill>
                    <a:srgbClr val="CC66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851" name="Google Shape;4851;p44"/>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852" name="Google Shape;4852;p44"/>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853" name="Google Shape;4853;p44"/>
                  <p:cNvSpPr txBox="1"/>
                  <p:nvPr/>
                </p:nvSpPr>
                <p:spPr>
                  <a:xfrm>
                    <a:off x="5719762" y="458787"/>
                    <a:ext cx="561975" cy="93662"/>
                  </a:xfrm>
                  <a:prstGeom prst="rect">
                    <a:avLst/>
                  </a:prstGeom>
                  <a:solidFill>
                    <a:srgbClr val="CC6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54" name="Google Shape;4854;p44"/>
                  <p:cNvSpPr/>
                  <p:nvPr/>
                </p:nvSpPr>
                <p:spPr>
                  <a:xfrm>
                    <a:off x="5715000" y="347662"/>
                    <a:ext cx="566736" cy="179386"/>
                  </a:xfrm>
                  <a:prstGeom prst="ellipse">
                    <a:avLst/>
                  </a:prstGeom>
                  <a:solidFill>
                    <a:srgbClr val="CC66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855" name="Google Shape;4855;p44"/>
                  <p:cNvGrpSpPr/>
                  <p:nvPr/>
                </p:nvGrpSpPr>
                <p:grpSpPr>
                  <a:xfrm>
                    <a:off x="5851524" y="387349"/>
                    <a:ext cx="280986" cy="104775"/>
                    <a:chOff x="4521200" y="1346200"/>
                    <a:chExt cx="222249" cy="155575"/>
                  </a:xfrm>
                </p:grpSpPr>
                <p:cxnSp>
                  <p:nvCxnSpPr>
                    <p:cNvPr id="4856" name="Google Shape;4856;p4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857" name="Google Shape;4857;p4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858" name="Google Shape;4858;p4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859" name="Google Shape;4859;p44"/>
                  <p:cNvGrpSpPr/>
                  <p:nvPr/>
                </p:nvGrpSpPr>
                <p:grpSpPr>
                  <a:xfrm flipH="1" rot="10800000">
                    <a:off x="5851524" y="385761"/>
                    <a:ext cx="280986" cy="104775"/>
                    <a:chOff x="4521200" y="1346200"/>
                    <a:chExt cx="222249" cy="155575"/>
                  </a:xfrm>
                </p:grpSpPr>
                <p:cxnSp>
                  <p:nvCxnSpPr>
                    <p:cNvPr id="4860" name="Google Shape;4860;p44"/>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861" name="Google Shape;4861;p44"/>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862" name="Google Shape;4862;p44"/>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cxnSp>
              <p:nvCxnSpPr>
                <p:cNvPr id="4863" name="Google Shape;4863;p44"/>
                <p:cNvCxnSpPr/>
                <p:nvPr/>
              </p:nvCxnSpPr>
              <p:spPr>
                <a:xfrm rot="10800000">
                  <a:off x="5734050" y="2873375"/>
                  <a:ext cx="1587" cy="658812"/>
                </a:xfrm>
                <a:prstGeom prst="straightConnector1">
                  <a:avLst/>
                </a:prstGeom>
                <a:noFill/>
                <a:ln cap="flat" cmpd="sng" w="12700">
                  <a:solidFill>
                    <a:srgbClr val="000000"/>
                  </a:solidFill>
                  <a:prstDash val="solid"/>
                  <a:miter lim="8000"/>
                  <a:headEnd len="sm" w="sm" type="none"/>
                  <a:tailEnd len="sm" w="sm" type="none"/>
                </a:ln>
              </p:spPr>
            </p:cxnSp>
            <p:grpSp>
              <p:nvGrpSpPr>
                <p:cNvPr id="4864" name="Google Shape;4864;p44"/>
                <p:cNvGrpSpPr/>
                <p:nvPr/>
              </p:nvGrpSpPr>
              <p:grpSpPr>
                <a:xfrm>
                  <a:off x="5994400" y="3375025"/>
                  <a:ext cx="700086" cy="962024"/>
                  <a:chOff x="5994400" y="3375025"/>
                  <a:chExt cx="700086" cy="962024"/>
                </a:xfrm>
              </p:grpSpPr>
              <p:cxnSp>
                <p:nvCxnSpPr>
                  <p:cNvPr id="4865" name="Google Shape;4865;p44"/>
                  <p:cNvCxnSpPr/>
                  <p:nvPr/>
                </p:nvCxnSpPr>
                <p:spPr>
                  <a:xfrm>
                    <a:off x="5994400" y="3616325"/>
                    <a:ext cx="700086" cy="0"/>
                  </a:xfrm>
                  <a:prstGeom prst="straightConnector1">
                    <a:avLst/>
                  </a:prstGeom>
                  <a:noFill/>
                  <a:ln cap="flat" cmpd="sng" w="12700">
                    <a:solidFill>
                      <a:schemeClr val="dk1"/>
                    </a:solidFill>
                    <a:prstDash val="solid"/>
                    <a:miter lim="8000"/>
                    <a:headEnd len="sm" w="sm" type="none"/>
                    <a:tailEnd len="sm" w="sm" type="none"/>
                  </a:ln>
                </p:spPr>
              </p:cxnSp>
              <p:cxnSp>
                <p:nvCxnSpPr>
                  <p:cNvPr id="4866" name="Google Shape;4866;p44"/>
                  <p:cNvCxnSpPr/>
                  <p:nvPr/>
                </p:nvCxnSpPr>
                <p:spPr>
                  <a:xfrm>
                    <a:off x="5994400" y="3768725"/>
                    <a:ext cx="700086" cy="0"/>
                  </a:xfrm>
                  <a:prstGeom prst="straightConnector1">
                    <a:avLst/>
                  </a:prstGeom>
                  <a:noFill/>
                  <a:ln cap="flat" cmpd="sng" w="12700">
                    <a:solidFill>
                      <a:schemeClr val="dk1"/>
                    </a:solidFill>
                    <a:prstDash val="solid"/>
                    <a:miter lim="8000"/>
                    <a:headEnd len="sm" w="sm" type="none"/>
                    <a:tailEnd len="sm" w="sm" type="none"/>
                  </a:ln>
                </p:spPr>
              </p:cxnSp>
              <p:sp>
                <p:nvSpPr>
                  <p:cNvPr id="4867" name="Google Shape;4867;p44"/>
                  <p:cNvSpPr txBox="1"/>
                  <p:nvPr/>
                </p:nvSpPr>
                <p:spPr>
                  <a:xfrm>
                    <a:off x="6013450" y="3375025"/>
                    <a:ext cx="565149" cy="9620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Times New Roman"/>
                      <a:buNone/>
                    </a:pPr>
                    <a:r>
                      <a:rPr b="0" i="0" lang="en-US" sz="2400" u="none" cap="none" strike="noStrike">
                        <a:solidFill>
                          <a:schemeClr val="dk1"/>
                        </a:solidFill>
                        <a:latin typeface="Times New Roman"/>
                        <a:ea typeface="Times New Roman"/>
                        <a:cs typeface="Times New Roman"/>
                        <a:sym typeface="Times New Roman"/>
                      </a:rPr>
                      <a:t>….</a:t>
                    </a:r>
                    <a:endParaRPr/>
                  </a:p>
                </p:txBody>
              </p:sp>
            </p:grpSp>
            <p:grpSp>
              <p:nvGrpSpPr>
                <p:cNvPr id="4868" name="Google Shape;4868;p44"/>
                <p:cNvGrpSpPr/>
                <p:nvPr/>
              </p:nvGrpSpPr>
              <p:grpSpPr>
                <a:xfrm>
                  <a:off x="5705474" y="4592636"/>
                  <a:ext cx="557211" cy="442912"/>
                  <a:chOff x="6829424" y="4535486"/>
                  <a:chExt cx="557211" cy="442912"/>
                </a:xfrm>
              </p:grpSpPr>
              <p:grpSp>
                <p:nvGrpSpPr>
                  <p:cNvPr id="4869" name="Google Shape;4869;p44"/>
                  <p:cNvGrpSpPr/>
                  <p:nvPr/>
                </p:nvGrpSpPr>
                <p:grpSpPr>
                  <a:xfrm>
                    <a:off x="7081837" y="4595812"/>
                    <a:ext cx="161925" cy="309562"/>
                    <a:chOff x="7091362" y="4357688"/>
                    <a:chExt cx="152400" cy="547687"/>
                  </a:xfrm>
                </p:grpSpPr>
                <p:cxnSp>
                  <p:nvCxnSpPr>
                    <p:cNvPr id="4870" name="Google Shape;4870;p44"/>
                    <p:cNvCxnSpPr/>
                    <p:nvPr/>
                  </p:nvCxnSpPr>
                  <p:spPr>
                    <a:xfrm rot="5400000">
                      <a:off x="6817518" y="4631531"/>
                      <a:ext cx="547687" cy="0"/>
                    </a:xfrm>
                    <a:prstGeom prst="straightConnector1">
                      <a:avLst/>
                    </a:prstGeom>
                    <a:noFill/>
                    <a:ln cap="flat" cmpd="sng" w="12700">
                      <a:solidFill>
                        <a:schemeClr val="dk1"/>
                      </a:solidFill>
                      <a:prstDash val="solid"/>
                      <a:miter lim="8000"/>
                      <a:headEnd len="sm" w="sm" type="none"/>
                      <a:tailEnd len="sm" w="sm" type="none"/>
                    </a:ln>
                  </p:spPr>
                </p:cxnSp>
                <p:cxnSp>
                  <p:nvCxnSpPr>
                    <p:cNvPr id="4871" name="Google Shape;4871;p44"/>
                    <p:cNvCxnSpPr/>
                    <p:nvPr/>
                  </p:nvCxnSpPr>
                  <p:spPr>
                    <a:xfrm rot="5400000">
                      <a:off x="6969918" y="4631531"/>
                      <a:ext cx="547687" cy="0"/>
                    </a:xfrm>
                    <a:prstGeom prst="straightConnector1">
                      <a:avLst/>
                    </a:prstGeom>
                    <a:noFill/>
                    <a:ln cap="flat" cmpd="sng" w="12700">
                      <a:solidFill>
                        <a:schemeClr val="dk1"/>
                      </a:solidFill>
                      <a:prstDash val="solid"/>
                      <a:miter lim="8000"/>
                      <a:headEnd len="sm" w="sm" type="none"/>
                      <a:tailEnd len="sm" w="sm" type="none"/>
                    </a:ln>
                  </p:spPr>
                </p:cxnSp>
              </p:grpSp>
              <p:sp>
                <p:nvSpPr>
                  <p:cNvPr id="4872" name="Google Shape;4872;p44"/>
                  <p:cNvSpPr txBox="1"/>
                  <p:nvPr/>
                </p:nvSpPr>
                <p:spPr>
                  <a:xfrm flipH="1" rot="-5400000">
                    <a:off x="6886574" y="4478337"/>
                    <a:ext cx="442912" cy="5572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Times New Roman"/>
                      <a:buNone/>
                    </a:pPr>
                    <a:r>
                      <a:rPr b="0" i="0" lang="en-US" sz="2400" u="none" cap="none" strike="noStrike">
                        <a:solidFill>
                          <a:schemeClr val="dk1"/>
                        </a:solidFill>
                        <a:latin typeface="Times New Roman"/>
                        <a:ea typeface="Times New Roman"/>
                        <a:cs typeface="Times New Roman"/>
                        <a:sym typeface="Times New Roman"/>
                      </a:rPr>
                      <a:t>…</a:t>
                    </a:r>
                    <a:endParaRPr/>
                  </a:p>
                </p:txBody>
              </p:sp>
            </p:grpSp>
            <p:grpSp>
              <p:nvGrpSpPr>
                <p:cNvPr id="4873" name="Google Shape;4873;p44"/>
                <p:cNvGrpSpPr/>
                <p:nvPr/>
              </p:nvGrpSpPr>
              <p:grpSpPr>
                <a:xfrm>
                  <a:off x="4927599" y="4633911"/>
                  <a:ext cx="558799" cy="442912"/>
                  <a:chOff x="6832599" y="4538661"/>
                  <a:chExt cx="558799" cy="442912"/>
                </a:xfrm>
              </p:grpSpPr>
              <p:grpSp>
                <p:nvGrpSpPr>
                  <p:cNvPr id="4874" name="Google Shape;4874;p44"/>
                  <p:cNvGrpSpPr/>
                  <p:nvPr/>
                </p:nvGrpSpPr>
                <p:grpSpPr>
                  <a:xfrm>
                    <a:off x="7081837" y="4595812"/>
                    <a:ext cx="161925" cy="309562"/>
                    <a:chOff x="7091362" y="4357688"/>
                    <a:chExt cx="152400" cy="547687"/>
                  </a:xfrm>
                </p:grpSpPr>
                <p:cxnSp>
                  <p:nvCxnSpPr>
                    <p:cNvPr id="4875" name="Google Shape;4875;p44"/>
                    <p:cNvCxnSpPr/>
                    <p:nvPr/>
                  </p:nvCxnSpPr>
                  <p:spPr>
                    <a:xfrm rot="5400000">
                      <a:off x="6817518" y="4631531"/>
                      <a:ext cx="547687" cy="0"/>
                    </a:xfrm>
                    <a:prstGeom prst="straightConnector1">
                      <a:avLst/>
                    </a:prstGeom>
                    <a:noFill/>
                    <a:ln cap="flat" cmpd="sng" w="12700">
                      <a:solidFill>
                        <a:schemeClr val="dk1"/>
                      </a:solidFill>
                      <a:prstDash val="solid"/>
                      <a:miter lim="8000"/>
                      <a:headEnd len="sm" w="sm" type="none"/>
                      <a:tailEnd len="sm" w="sm" type="none"/>
                    </a:ln>
                  </p:spPr>
                </p:cxnSp>
                <p:cxnSp>
                  <p:nvCxnSpPr>
                    <p:cNvPr id="4876" name="Google Shape;4876;p44"/>
                    <p:cNvCxnSpPr/>
                    <p:nvPr/>
                  </p:nvCxnSpPr>
                  <p:spPr>
                    <a:xfrm rot="5400000">
                      <a:off x="6969918" y="4631531"/>
                      <a:ext cx="547687" cy="0"/>
                    </a:xfrm>
                    <a:prstGeom prst="straightConnector1">
                      <a:avLst/>
                    </a:prstGeom>
                    <a:noFill/>
                    <a:ln cap="flat" cmpd="sng" w="12700">
                      <a:solidFill>
                        <a:schemeClr val="dk1"/>
                      </a:solidFill>
                      <a:prstDash val="solid"/>
                      <a:miter lim="8000"/>
                      <a:headEnd len="sm" w="sm" type="none"/>
                      <a:tailEnd len="sm" w="sm" type="none"/>
                    </a:ln>
                  </p:spPr>
                </p:cxnSp>
              </p:grpSp>
              <p:sp>
                <p:nvSpPr>
                  <p:cNvPr id="4877" name="Google Shape;4877;p44"/>
                  <p:cNvSpPr txBox="1"/>
                  <p:nvPr/>
                </p:nvSpPr>
                <p:spPr>
                  <a:xfrm flipH="1" rot="-5400000">
                    <a:off x="6890543" y="4480718"/>
                    <a:ext cx="442912" cy="5587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Times New Roman"/>
                      <a:buNone/>
                    </a:pPr>
                    <a:r>
                      <a:rPr b="0" i="0" lang="en-US" sz="2400" u="none" cap="none" strike="noStrike">
                        <a:solidFill>
                          <a:schemeClr val="dk1"/>
                        </a:solidFill>
                        <a:latin typeface="Times New Roman"/>
                        <a:ea typeface="Times New Roman"/>
                        <a:cs typeface="Times New Roman"/>
                        <a:sym typeface="Times New Roman"/>
                      </a:rPr>
                      <a:t>…</a:t>
                    </a:r>
                    <a:endParaRPr/>
                  </a:p>
                </p:txBody>
              </p:sp>
            </p:grpSp>
            <p:grpSp>
              <p:nvGrpSpPr>
                <p:cNvPr id="4878" name="Google Shape;4878;p44"/>
                <p:cNvGrpSpPr/>
                <p:nvPr/>
              </p:nvGrpSpPr>
              <p:grpSpPr>
                <a:xfrm>
                  <a:off x="4108449" y="4624387"/>
                  <a:ext cx="560387" cy="442912"/>
                  <a:chOff x="6832599" y="4538662"/>
                  <a:chExt cx="508000" cy="442912"/>
                </a:xfrm>
              </p:grpSpPr>
              <p:grpSp>
                <p:nvGrpSpPr>
                  <p:cNvPr id="4879" name="Google Shape;4879;p44"/>
                  <p:cNvGrpSpPr/>
                  <p:nvPr/>
                </p:nvGrpSpPr>
                <p:grpSpPr>
                  <a:xfrm>
                    <a:off x="7081837" y="4595812"/>
                    <a:ext cx="161925" cy="309562"/>
                    <a:chOff x="7091362" y="4357688"/>
                    <a:chExt cx="152400" cy="547687"/>
                  </a:xfrm>
                </p:grpSpPr>
                <p:cxnSp>
                  <p:nvCxnSpPr>
                    <p:cNvPr id="4880" name="Google Shape;4880;p44"/>
                    <p:cNvCxnSpPr/>
                    <p:nvPr/>
                  </p:nvCxnSpPr>
                  <p:spPr>
                    <a:xfrm rot="5400000">
                      <a:off x="6817518" y="4631531"/>
                      <a:ext cx="547687" cy="0"/>
                    </a:xfrm>
                    <a:prstGeom prst="straightConnector1">
                      <a:avLst/>
                    </a:prstGeom>
                    <a:noFill/>
                    <a:ln cap="flat" cmpd="sng" w="12700">
                      <a:solidFill>
                        <a:schemeClr val="dk1"/>
                      </a:solidFill>
                      <a:prstDash val="solid"/>
                      <a:miter lim="8000"/>
                      <a:headEnd len="sm" w="sm" type="none"/>
                      <a:tailEnd len="sm" w="sm" type="none"/>
                    </a:ln>
                  </p:spPr>
                </p:cxnSp>
                <p:cxnSp>
                  <p:nvCxnSpPr>
                    <p:cNvPr id="4881" name="Google Shape;4881;p44"/>
                    <p:cNvCxnSpPr/>
                    <p:nvPr/>
                  </p:nvCxnSpPr>
                  <p:spPr>
                    <a:xfrm rot="5400000">
                      <a:off x="6969918" y="4631531"/>
                      <a:ext cx="547687" cy="0"/>
                    </a:xfrm>
                    <a:prstGeom prst="straightConnector1">
                      <a:avLst/>
                    </a:prstGeom>
                    <a:noFill/>
                    <a:ln cap="flat" cmpd="sng" w="12700">
                      <a:solidFill>
                        <a:schemeClr val="dk1"/>
                      </a:solidFill>
                      <a:prstDash val="solid"/>
                      <a:miter lim="8000"/>
                      <a:headEnd len="sm" w="sm" type="none"/>
                      <a:tailEnd len="sm" w="sm" type="none"/>
                    </a:ln>
                  </p:spPr>
                </p:cxnSp>
              </p:grpSp>
              <p:sp>
                <p:nvSpPr>
                  <p:cNvPr id="4882" name="Google Shape;4882;p44"/>
                  <p:cNvSpPr txBox="1"/>
                  <p:nvPr/>
                </p:nvSpPr>
                <p:spPr>
                  <a:xfrm flipH="1" rot="-5400000">
                    <a:off x="6865143" y="4506118"/>
                    <a:ext cx="442912" cy="50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Times New Roman"/>
                      <a:buNone/>
                    </a:pPr>
                    <a:r>
                      <a:rPr b="0" i="0" lang="en-US" sz="2400" u="none" cap="none" strike="noStrike">
                        <a:solidFill>
                          <a:schemeClr val="dk1"/>
                        </a:solidFill>
                        <a:latin typeface="Times New Roman"/>
                        <a:ea typeface="Times New Roman"/>
                        <a:cs typeface="Times New Roman"/>
                        <a:sym typeface="Times New Roman"/>
                      </a:rPr>
                      <a:t>…</a:t>
                    </a:r>
                    <a:endParaRPr/>
                  </a:p>
                </p:txBody>
              </p:sp>
            </p:grpSp>
            <p:sp>
              <p:nvSpPr>
                <p:cNvPr id="4883" name="Google Shape;4883;p44"/>
                <p:cNvSpPr txBox="1"/>
                <p:nvPr/>
              </p:nvSpPr>
              <p:spPr>
                <a:xfrm>
                  <a:off x="4159250" y="1924050"/>
                  <a:ext cx="2490787" cy="3556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350"/>
                    <a:buFont typeface="Arial"/>
                    <a:buNone/>
                  </a:pPr>
                  <a:r>
                    <a:rPr b="0" i="0" lang="en-US" sz="1400" u="none" cap="none" strike="noStrike">
                      <a:solidFill>
                        <a:srgbClr val="FF0000"/>
                      </a:solidFill>
                      <a:latin typeface="Arial"/>
                      <a:ea typeface="Arial"/>
                      <a:cs typeface="Arial"/>
                      <a:sym typeface="Arial"/>
                    </a:rPr>
                    <a:t>POP: point-of-presence</a:t>
                  </a:r>
                  <a:endParaRPr/>
                </a:p>
              </p:txBody>
            </p:sp>
          </p:grpSp>
        </p:grpSp>
        <p:sp>
          <p:nvSpPr>
            <p:cNvPr id="4884" name="Google Shape;4884;p44"/>
            <p:cNvSpPr/>
            <p:nvPr/>
          </p:nvSpPr>
          <p:spPr>
            <a:xfrm>
              <a:off x="1687511" y="2949575"/>
              <a:ext cx="708024" cy="2962275"/>
            </a:xfrm>
            <a:custGeom>
              <a:rect b="b" l="l" r="r" t="t"/>
              <a:pathLst>
                <a:path extrusionOk="0" h="120000" w="120000">
                  <a:moveTo>
                    <a:pt x="0" y="82958"/>
                  </a:moveTo>
                  <a:lnTo>
                    <a:pt x="104663" y="0"/>
                  </a:lnTo>
                  <a:lnTo>
                    <a:pt x="111390" y="60000"/>
                  </a:lnTo>
                  <a:lnTo>
                    <a:pt x="119999" y="97041"/>
                  </a:lnTo>
                  <a:lnTo>
                    <a:pt x="119999" y="120000"/>
                  </a:lnTo>
                  <a:lnTo>
                    <a:pt x="0" y="82958"/>
                  </a:lnTo>
                  <a:close/>
                </a:path>
              </a:pathLst>
            </a:custGeom>
            <a:gradFill>
              <a:gsLst>
                <a:gs pos="0">
                  <a:srgbClr val="FF0000"/>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8" name="Shape 4888"/>
        <p:cNvGrpSpPr/>
        <p:nvPr/>
      </p:nvGrpSpPr>
      <p:grpSpPr>
        <a:xfrm>
          <a:off x="0" y="0"/>
          <a:ext cx="0" cy="0"/>
          <a:chOff x="0" y="0"/>
          <a:chExt cx="0" cy="0"/>
        </a:xfrm>
      </p:grpSpPr>
      <p:sp>
        <p:nvSpPr>
          <p:cNvPr id="4889" name="Google Shape;4889;p45"/>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4890" name="Google Shape;4890;p45"/>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4891" name="Google Shape;4891;p45"/>
          <p:cNvSpPr txBox="1"/>
          <p:nvPr>
            <p:ph type="title"/>
          </p:nvPr>
        </p:nvSpPr>
        <p:spPr>
          <a:xfrm>
            <a:off x="533400" y="228600"/>
            <a:ext cx="809625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800"/>
              <a:buFont typeface="Comic Sans MS"/>
              <a:buNone/>
            </a:pPr>
            <a:r>
              <a:rPr b="0" i="0" lang="en-US" sz="3200" u="sng" cap="none" strike="noStrike">
                <a:solidFill>
                  <a:schemeClr val="accent2"/>
                </a:solidFill>
                <a:latin typeface="Comic Sans MS"/>
                <a:ea typeface="Comic Sans MS"/>
                <a:cs typeface="Comic Sans MS"/>
                <a:sym typeface="Comic Sans MS"/>
              </a:rPr>
              <a:t>Internet structure: network of networks</a:t>
            </a:r>
            <a:endParaRPr/>
          </a:p>
        </p:txBody>
      </p:sp>
      <p:sp>
        <p:nvSpPr>
          <p:cNvPr id="4892" name="Google Shape;4892;p45"/>
          <p:cNvSpPr txBox="1"/>
          <p:nvPr>
            <p:ph idx="1" type="body"/>
          </p:nvPr>
        </p:nvSpPr>
        <p:spPr>
          <a:xfrm>
            <a:off x="352425" y="1428750"/>
            <a:ext cx="8440737" cy="91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“Tier-2” ISPs: smaller (often regional) ISPs</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Connect to one or more tier-1 ISPs, possibly other tier-2 ISPs</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rgbClr val="FF0000"/>
              </a:solidFill>
              <a:latin typeface="Comic Sans MS"/>
              <a:ea typeface="Comic Sans MS"/>
              <a:cs typeface="Comic Sans MS"/>
              <a:sym typeface="Comic Sans MS"/>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rgbClr val="FF0000"/>
              </a:solidFill>
              <a:latin typeface="Comic Sans MS"/>
              <a:ea typeface="Comic Sans MS"/>
              <a:cs typeface="Comic Sans MS"/>
              <a:sym typeface="Comic Sans MS"/>
            </a:endParaRPr>
          </a:p>
        </p:txBody>
      </p:sp>
      <p:sp>
        <p:nvSpPr>
          <p:cNvPr id="4893" name="Google Shape;4893;p45"/>
          <p:cNvSpPr/>
          <p:nvPr/>
        </p:nvSpPr>
        <p:spPr>
          <a:xfrm>
            <a:off x="2432050" y="4883150"/>
            <a:ext cx="1863725" cy="790575"/>
          </a:xfrm>
          <a:prstGeom prst="ellipse">
            <a:avLst/>
          </a:prstGeom>
          <a:solidFill>
            <a:srgbClr val="FF0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Comic Sans MS"/>
              <a:buNone/>
            </a:pPr>
            <a:r>
              <a:rPr b="0" i="0" lang="en-US" sz="2400" u="none" cap="none" strike="noStrike">
                <a:solidFill>
                  <a:schemeClr val="lt1"/>
                </a:solidFill>
                <a:latin typeface="Comic Sans MS"/>
                <a:ea typeface="Comic Sans MS"/>
                <a:cs typeface="Comic Sans MS"/>
                <a:sym typeface="Comic Sans MS"/>
              </a:rPr>
              <a:t>Tier 1 ISP</a:t>
            </a:r>
            <a:endParaRPr/>
          </a:p>
        </p:txBody>
      </p:sp>
      <p:sp>
        <p:nvSpPr>
          <p:cNvPr id="4894" name="Google Shape;4894;p45"/>
          <p:cNvSpPr/>
          <p:nvPr/>
        </p:nvSpPr>
        <p:spPr>
          <a:xfrm>
            <a:off x="3530600" y="3679825"/>
            <a:ext cx="1863725" cy="790575"/>
          </a:xfrm>
          <a:prstGeom prst="ellipse">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Comic Sans MS"/>
              <a:buNone/>
            </a:pPr>
            <a:r>
              <a:rPr b="0" i="0" lang="en-US" sz="2400" u="none" cap="none" strike="noStrike">
                <a:solidFill>
                  <a:schemeClr val="lt1"/>
                </a:solidFill>
                <a:latin typeface="Comic Sans MS"/>
                <a:ea typeface="Comic Sans MS"/>
                <a:cs typeface="Comic Sans MS"/>
                <a:sym typeface="Comic Sans MS"/>
              </a:rPr>
              <a:t>Tier 1 ISP</a:t>
            </a:r>
            <a:endParaRPr/>
          </a:p>
        </p:txBody>
      </p:sp>
      <p:sp>
        <p:nvSpPr>
          <p:cNvPr id="4895" name="Google Shape;4895;p45"/>
          <p:cNvSpPr/>
          <p:nvPr/>
        </p:nvSpPr>
        <p:spPr>
          <a:xfrm>
            <a:off x="4800600" y="4845050"/>
            <a:ext cx="1863725" cy="790575"/>
          </a:xfrm>
          <a:prstGeom prst="ellipse">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Comic Sans MS"/>
              <a:buNone/>
            </a:pPr>
            <a:r>
              <a:rPr b="0" i="0" lang="en-US" sz="2400" u="none" cap="none" strike="noStrike">
                <a:solidFill>
                  <a:schemeClr val="lt1"/>
                </a:solidFill>
                <a:latin typeface="Comic Sans MS"/>
                <a:ea typeface="Comic Sans MS"/>
                <a:cs typeface="Comic Sans MS"/>
                <a:sym typeface="Comic Sans MS"/>
              </a:rPr>
              <a:t>Tier 1 ISP</a:t>
            </a:r>
            <a:endParaRPr/>
          </a:p>
        </p:txBody>
      </p:sp>
      <p:sp>
        <p:nvSpPr>
          <p:cNvPr id="4896" name="Google Shape;4896;p45"/>
          <p:cNvSpPr/>
          <p:nvPr/>
        </p:nvSpPr>
        <p:spPr>
          <a:xfrm>
            <a:off x="5121275" y="4851400"/>
            <a:ext cx="133349" cy="142875"/>
          </a:xfrm>
          <a:prstGeom prst="ellipse">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97" name="Google Shape;4897;p45"/>
          <p:cNvSpPr/>
          <p:nvPr/>
        </p:nvSpPr>
        <p:spPr>
          <a:xfrm>
            <a:off x="4670425" y="4381500"/>
            <a:ext cx="133349" cy="142875"/>
          </a:xfrm>
          <a:prstGeom prst="ellipse">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98" name="Google Shape;4898;p45"/>
          <p:cNvSpPr/>
          <p:nvPr/>
        </p:nvSpPr>
        <p:spPr>
          <a:xfrm>
            <a:off x="4206875" y="4406900"/>
            <a:ext cx="133349" cy="142875"/>
          </a:xfrm>
          <a:prstGeom prst="ellipse">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99" name="Google Shape;4899;p45"/>
          <p:cNvSpPr/>
          <p:nvPr/>
        </p:nvSpPr>
        <p:spPr>
          <a:xfrm>
            <a:off x="3736975" y="4864100"/>
            <a:ext cx="133349" cy="142875"/>
          </a:xfrm>
          <a:prstGeom prst="ellipse">
            <a:avLst/>
          </a:prstGeom>
          <a:solidFill>
            <a:srgbClr val="FF0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00" name="Google Shape;4900;p45"/>
          <p:cNvSpPr/>
          <p:nvPr/>
        </p:nvSpPr>
        <p:spPr>
          <a:xfrm>
            <a:off x="4232275" y="5181600"/>
            <a:ext cx="133349" cy="142875"/>
          </a:xfrm>
          <a:prstGeom prst="ellipse">
            <a:avLst/>
          </a:prstGeom>
          <a:solidFill>
            <a:srgbClr val="FF0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01" name="Google Shape;4901;p45"/>
          <p:cNvSpPr/>
          <p:nvPr/>
        </p:nvSpPr>
        <p:spPr>
          <a:xfrm>
            <a:off x="4746625" y="5168900"/>
            <a:ext cx="133349" cy="142875"/>
          </a:xfrm>
          <a:prstGeom prst="ellipse">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902" name="Google Shape;4902;p45"/>
          <p:cNvCxnSpPr/>
          <p:nvPr/>
        </p:nvCxnSpPr>
        <p:spPr>
          <a:xfrm flipH="1" rot="10800000">
            <a:off x="4368800" y="5238750"/>
            <a:ext cx="381000" cy="6349"/>
          </a:xfrm>
          <a:prstGeom prst="straightConnector1">
            <a:avLst/>
          </a:prstGeom>
          <a:noFill/>
          <a:ln cap="flat" cmpd="sng" w="19050">
            <a:solidFill>
              <a:schemeClr val="dk1"/>
            </a:solidFill>
            <a:prstDash val="solid"/>
            <a:miter lim="8000"/>
            <a:headEnd len="sm" w="sm" type="none"/>
            <a:tailEnd len="sm" w="sm" type="none"/>
          </a:ln>
        </p:spPr>
      </p:cxnSp>
      <p:cxnSp>
        <p:nvCxnSpPr>
          <p:cNvPr id="4903" name="Google Shape;4903;p45"/>
          <p:cNvCxnSpPr/>
          <p:nvPr/>
        </p:nvCxnSpPr>
        <p:spPr>
          <a:xfrm>
            <a:off x="4778375" y="4495800"/>
            <a:ext cx="368299" cy="368299"/>
          </a:xfrm>
          <a:prstGeom prst="straightConnector1">
            <a:avLst/>
          </a:prstGeom>
          <a:noFill/>
          <a:ln cap="flat" cmpd="sng" w="19050">
            <a:solidFill>
              <a:schemeClr val="dk1"/>
            </a:solidFill>
            <a:prstDash val="solid"/>
            <a:miter lim="8000"/>
            <a:headEnd len="sm" w="sm" type="none"/>
            <a:tailEnd len="sm" w="sm" type="none"/>
          </a:ln>
        </p:spPr>
      </p:cxnSp>
      <p:cxnSp>
        <p:nvCxnSpPr>
          <p:cNvPr id="4904" name="Google Shape;4904;p45"/>
          <p:cNvCxnSpPr/>
          <p:nvPr/>
        </p:nvCxnSpPr>
        <p:spPr>
          <a:xfrm flipH="1" rot="10800000">
            <a:off x="3835400" y="4527549"/>
            <a:ext cx="393700" cy="355600"/>
          </a:xfrm>
          <a:prstGeom prst="straightConnector1">
            <a:avLst/>
          </a:prstGeom>
          <a:noFill/>
          <a:ln cap="flat" cmpd="sng" w="19050">
            <a:solidFill>
              <a:schemeClr val="dk1"/>
            </a:solidFill>
            <a:prstDash val="solid"/>
            <a:miter lim="8000"/>
            <a:headEnd len="sm" w="sm" type="none"/>
            <a:tailEnd len="sm" w="sm" type="none"/>
          </a:ln>
        </p:spPr>
      </p:cxnSp>
      <p:grpSp>
        <p:nvGrpSpPr>
          <p:cNvPr id="4905" name="Google Shape;4905;p45"/>
          <p:cNvGrpSpPr/>
          <p:nvPr/>
        </p:nvGrpSpPr>
        <p:grpSpPr>
          <a:xfrm>
            <a:off x="1946275" y="3286125"/>
            <a:ext cx="6219824" cy="2838450"/>
            <a:chOff x="1946275" y="3286125"/>
            <a:chExt cx="6219824" cy="2838450"/>
          </a:xfrm>
        </p:grpSpPr>
        <p:grpSp>
          <p:nvGrpSpPr>
            <p:cNvPr id="4906" name="Google Shape;4906;p45"/>
            <p:cNvGrpSpPr/>
            <p:nvPr/>
          </p:nvGrpSpPr>
          <p:grpSpPr>
            <a:xfrm>
              <a:off x="4829175" y="3336925"/>
              <a:ext cx="1673224" cy="590550"/>
              <a:chOff x="4829175" y="3336925"/>
              <a:chExt cx="1673224" cy="590550"/>
            </a:xfrm>
          </p:grpSpPr>
          <p:sp>
            <p:nvSpPr>
              <p:cNvPr id="4907" name="Google Shape;4907;p45"/>
              <p:cNvSpPr/>
              <p:nvPr/>
            </p:nvSpPr>
            <p:spPr>
              <a:xfrm>
                <a:off x="4829175" y="3336925"/>
                <a:ext cx="1673224" cy="590550"/>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08" name="Google Shape;4908;p45"/>
              <p:cNvSpPr txBox="1"/>
              <p:nvPr/>
            </p:nvSpPr>
            <p:spPr>
              <a:xfrm>
                <a:off x="5051425" y="3454400"/>
                <a:ext cx="1344612"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Tier-2 ISP</a:t>
                </a:r>
                <a:endParaRPr/>
              </a:p>
            </p:txBody>
          </p:sp>
          <p:sp>
            <p:nvSpPr>
              <p:cNvPr id="4909" name="Google Shape;4909;p45"/>
              <p:cNvSpPr/>
              <p:nvPr/>
            </p:nvSpPr>
            <p:spPr>
              <a:xfrm>
                <a:off x="5054600" y="3714750"/>
                <a:ext cx="133349" cy="142875"/>
              </a:xfrm>
              <a:prstGeom prst="ellipse">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4910" name="Google Shape;4910;p45"/>
            <p:cNvGrpSpPr/>
            <p:nvPr/>
          </p:nvGrpSpPr>
          <p:grpSpPr>
            <a:xfrm>
              <a:off x="2555875" y="3286125"/>
              <a:ext cx="1673224" cy="590550"/>
              <a:chOff x="1108075" y="3476625"/>
              <a:chExt cx="1673224" cy="590550"/>
            </a:xfrm>
          </p:grpSpPr>
          <p:sp>
            <p:nvSpPr>
              <p:cNvPr id="4911" name="Google Shape;4911;p45"/>
              <p:cNvSpPr/>
              <p:nvPr/>
            </p:nvSpPr>
            <p:spPr>
              <a:xfrm>
                <a:off x="1108075" y="3476625"/>
                <a:ext cx="1673224" cy="590550"/>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12" name="Google Shape;4912;p45"/>
              <p:cNvSpPr txBox="1"/>
              <p:nvPr/>
            </p:nvSpPr>
            <p:spPr>
              <a:xfrm>
                <a:off x="1330325" y="3594100"/>
                <a:ext cx="1344612"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Tier-2 ISP</a:t>
                </a:r>
                <a:endParaRPr/>
              </a:p>
            </p:txBody>
          </p:sp>
          <p:sp>
            <p:nvSpPr>
              <p:cNvPr id="4913" name="Google Shape;4913;p45"/>
              <p:cNvSpPr/>
              <p:nvPr/>
            </p:nvSpPr>
            <p:spPr>
              <a:xfrm>
                <a:off x="2324100" y="3905250"/>
                <a:ext cx="133349" cy="142875"/>
              </a:xfrm>
              <a:prstGeom prst="ellipse">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4914" name="Google Shape;4914;p45"/>
            <p:cNvGrpSpPr/>
            <p:nvPr/>
          </p:nvGrpSpPr>
          <p:grpSpPr>
            <a:xfrm>
              <a:off x="1946275" y="5518150"/>
              <a:ext cx="1673224" cy="593725"/>
              <a:chOff x="701675" y="5949950"/>
              <a:chExt cx="1673224" cy="593725"/>
            </a:xfrm>
          </p:grpSpPr>
          <p:sp>
            <p:nvSpPr>
              <p:cNvPr id="4915" name="Google Shape;4915;p45"/>
              <p:cNvSpPr/>
              <p:nvPr/>
            </p:nvSpPr>
            <p:spPr>
              <a:xfrm>
                <a:off x="701675" y="5953125"/>
                <a:ext cx="1673224" cy="590550"/>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16" name="Google Shape;4916;p45"/>
              <p:cNvSpPr txBox="1"/>
              <p:nvPr/>
            </p:nvSpPr>
            <p:spPr>
              <a:xfrm>
                <a:off x="923925" y="6070600"/>
                <a:ext cx="1344612"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Tier-2 ISP</a:t>
                </a:r>
                <a:endParaRPr/>
              </a:p>
            </p:txBody>
          </p:sp>
          <p:sp>
            <p:nvSpPr>
              <p:cNvPr id="4917" name="Google Shape;4917;p45"/>
              <p:cNvSpPr/>
              <p:nvPr/>
            </p:nvSpPr>
            <p:spPr>
              <a:xfrm>
                <a:off x="1435100" y="5949950"/>
                <a:ext cx="133349" cy="142875"/>
              </a:xfrm>
              <a:prstGeom prst="ellipse">
                <a:avLst/>
              </a:prstGeom>
              <a:solidFill>
                <a:srgbClr val="FF0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4918" name="Google Shape;4918;p45"/>
            <p:cNvGrpSpPr/>
            <p:nvPr/>
          </p:nvGrpSpPr>
          <p:grpSpPr>
            <a:xfrm>
              <a:off x="4244975" y="5534025"/>
              <a:ext cx="1673224" cy="590550"/>
              <a:chOff x="4283075" y="5889625"/>
              <a:chExt cx="1673224" cy="590550"/>
            </a:xfrm>
          </p:grpSpPr>
          <p:sp>
            <p:nvSpPr>
              <p:cNvPr id="4919" name="Google Shape;4919;p45"/>
              <p:cNvSpPr/>
              <p:nvPr/>
            </p:nvSpPr>
            <p:spPr>
              <a:xfrm>
                <a:off x="4283075" y="5889625"/>
                <a:ext cx="1673224" cy="590550"/>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20" name="Google Shape;4920;p45"/>
              <p:cNvSpPr txBox="1"/>
              <p:nvPr/>
            </p:nvSpPr>
            <p:spPr>
              <a:xfrm>
                <a:off x="4505325" y="6007100"/>
                <a:ext cx="1344612"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Tier-2 ISP</a:t>
                </a:r>
                <a:endParaRPr/>
              </a:p>
            </p:txBody>
          </p:sp>
          <p:sp>
            <p:nvSpPr>
              <p:cNvPr id="4921" name="Google Shape;4921;p45"/>
              <p:cNvSpPr/>
              <p:nvPr/>
            </p:nvSpPr>
            <p:spPr>
              <a:xfrm>
                <a:off x="5410200" y="5899150"/>
                <a:ext cx="133349" cy="142875"/>
              </a:xfrm>
              <a:prstGeom prst="ellipse">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4922" name="Google Shape;4922;p45"/>
            <p:cNvGrpSpPr/>
            <p:nvPr/>
          </p:nvGrpSpPr>
          <p:grpSpPr>
            <a:xfrm>
              <a:off x="6492875" y="5051425"/>
              <a:ext cx="1673224" cy="590550"/>
              <a:chOff x="6492875" y="5051425"/>
              <a:chExt cx="1673224" cy="590550"/>
            </a:xfrm>
          </p:grpSpPr>
          <p:sp>
            <p:nvSpPr>
              <p:cNvPr id="4923" name="Google Shape;4923;p45"/>
              <p:cNvSpPr/>
              <p:nvPr/>
            </p:nvSpPr>
            <p:spPr>
              <a:xfrm>
                <a:off x="6492875" y="5051425"/>
                <a:ext cx="1673224" cy="590550"/>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24" name="Google Shape;4924;p45"/>
              <p:cNvSpPr txBox="1"/>
              <p:nvPr/>
            </p:nvSpPr>
            <p:spPr>
              <a:xfrm>
                <a:off x="6715125" y="5168900"/>
                <a:ext cx="1344612"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Tier-2 ISP</a:t>
                </a:r>
                <a:endParaRPr/>
              </a:p>
            </p:txBody>
          </p:sp>
          <p:sp>
            <p:nvSpPr>
              <p:cNvPr id="4925" name="Google Shape;4925;p45"/>
              <p:cNvSpPr/>
              <p:nvPr/>
            </p:nvSpPr>
            <p:spPr>
              <a:xfrm>
                <a:off x="6578600" y="5251450"/>
                <a:ext cx="133349" cy="142875"/>
              </a:xfrm>
              <a:prstGeom prst="ellipse">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4926" name="Google Shape;4926;p45"/>
            <p:cNvSpPr/>
            <p:nvPr/>
          </p:nvSpPr>
          <p:spPr>
            <a:xfrm>
              <a:off x="2717800" y="3695700"/>
              <a:ext cx="152399" cy="139699"/>
            </a:xfrm>
            <a:prstGeom prst="ellipse">
              <a:avLst/>
            </a:prstGeom>
            <a:solidFill>
              <a:srgbClr val="FF0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927" name="Google Shape;4927;p45"/>
            <p:cNvCxnSpPr/>
            <p:nvPr/>
          </p:nvCxnSpPr>
          <p:spPr>
            <a:xfrm>
              <a:off x="2806700" y="3810000"/>
              <a:ext cx="317500" cy="1085850"/>
            </a:xfrm>
            <a:prstGeom prst="straightConnector1">
              <a:avLst/>
            </a:prstGeom>
            <a:noFill/>
            <a:ln cap="flat" cmpd="sng" w="19050">
              <a:solidFill>
                <a:schemeClr val="dk1"/>
              </a:solidFill>
              <a:prstDash val="solid"/>
              <a:miter lim="8000"/>
              <a:headEnd len="sm" w="sm" type="none"/>
              <a:tailEnd len="sm" w="sm" type="none"/>
            </a:ln>
          </p:spPr>
        </p:cxnSp>
        <p:sp>
          <p:nvSpPr>
            <p:cNvPr id="4928" name="Google Shape;4928;p45"/>
            <p:cNvSpPr/>
            <p:nvPr/>
          </p:nvSpPr>
          <p:spPr>
            <a:xfrm>
              <a:off x="3060700" y="4832350"/>
              <a:ext cx="152399" cy="139699"/>
            </a:xfrm>
            <a:prstGeom prst="ellipse">
              <a:avLst/>
            </a:prstGeom>
            <a:solidFill>
              <a:srgbClr val="FF0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4929" name="Google Shape;4929;p45"/>
          <p:cNvGrpSpPr/>
          <p:nvPr/>
        </p:nvGrpSpPr>
        <p:grpSpPr>
          <a:xfrm>
            <a:off x="177800" y="3406775"/>
            <a:ext cx="3562350" cy="2014536"/>
            <a:chOff x="177800" y="3406775"/>
            <a:chExt cx="3562350" cy="2014536"/>
          </a:xfrm>
        </p:grpSpPr>
        <p:sp>
          <p:nvSpPr>
            <p:cNvPr id="4930" name="Google Shape;4930;p45"/>
            <p:cNvSpPr txBox="1"/>
            <p:nvPr/>
          </p:nvSpPr>
          <p:spPr>
            <a:xfrm>
              <a:off x="177800" y="3406775"/>
              <a:ext cx="2051050" cy="20145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Tier-2 ISP pays tier-1 ISP for connectivity to rest of Internet</a:t>
              </a:r>
              <a:endParaRPr/>
            </a:p>
            <a:p>
              <a:pPr indent="-97155" lvl="0" marL="0" marR="0" rtl="0" algn="l">
                <a:lnSpc>
                  <a:spcPct val="100000"/>
                </a:lnSpc>
                <a:spcBef>
                  <a:spcPts val="0"/>
                </a:spcBef>
                <a:spcAft>
                  <a:spcPts val="0"/>
                </a:spcAft>
                <a:buClr>
                  <a:schemeClr val="accent2"/>
                </a:buClr>
                <a:buSzPts val="1530"/>
                <a:buFont typeface="Noto Sans Symbols"/>
                <a:buChar char="❑"/>
              </a:pPr>
              <a:r>
                <a:rPr b="0" i="0" lang="en-US" sz="1800" u="none" cap="none" strike="noStrike">
                  <a:solidFill>
                    <a:schemeClr val="dk1"/>
                  </a:solidFill>
                  <a:latin typeface="Comic Sans MS"/>
                  <a:ea typeface="Comic Sans MS"/>
                  <a:cs typeface="Comic Sans MS"/>
                  <a:sym typeface="Comic Sans MS"/>
                </a:rPr>
                <a:t> tier-2 ISP is c</a:t>
              </a:r>
              <a:r>
                <a:rPr b="0" i="1" lang="en-US" sz="1800" u="none" cap="none" strike="noStrike">
                  <a:solidFill>
                    <a:schemeClr val="dk1"/>
                  </a:solidFill>
                  <a:latin typeface="Comic Sans MS"/>
                  <a:ea typeface="Comic Sans MS"/>
                  <a:cs typeface="Comic Sans MS"/>
                  <a:sym typeface="Comic Sans MS"/>
                </a:rPr>
                <a:t>ustomer</a:t>
              </a:r>
              <a:r>
                <a:rPr b="0" i="0" lang="en-US" sz="1800" u="none" cap="none" strike="noStrike">
                  <a:solidFill>
                    <a:schemeClr val="dk1"/>
                  </a:solidFill>
                  <a:latin typeface="Comic Sans MS"/>
                  <a:ea typeface="Comic Sans MS"/>
                  <a:cs typeface="Comic Sans MS"/>
                  <a:sym typeface="Comic Sans MS"/>
                </a:rPr>
                <a:t> of</a:t>
              </a:r>
              <a:endParaRPr/>
            </a:p>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tier-1 provider</a:t>
              </a:r>
              <a:endParaRPr/>
            </a:p>
          </p:txBody>
        </p:sp>
        <p:cxnSp>
          <p:nvCxnSpPr>
            <p:cNvPr id="4931" name="Google Shape;4931;p45"/>
            <p:cNvCxnSpPr/>
            <p:nvPr/>
          </p:nvCxnSpPr>
          <p:spPr>
            <a:xfrm flipH="1" rot="10800000">
              <a:off x="2133600" y="3797299"/>
              <a:ext cx="1606550" cy="584200"/>
            </a:xfrm>
            <a:prstGeom prst="straightConnector1">
              <a:avLst/>
            </a:prstGeom>
            <a:noFill/>
            <a:ln cap="flat" cmpd="sng" w="9525">
              <a:solidFill>
                <a:schemeClr val="dk1"/>
              </a:solidFill>
              <a:prstDash val="solid"/>
              <a:miter lim="8000"/>
              <a:headEnd len="sm" w="sm" type="none"/>
              <a:tailEnd len="lg" w="lg" type="triangle"/>
            </a:ln>
          </p:spPr>
        </p:cxnSp>
        <p:cxnSp>
          <p:nvCxnSpPr>
            <p:cNvPr id="4932" name="Google Shape;4932;p45"/>
            <p:cNvCxnSpPr/>
            <p:nvPr/>
          </p:nvCxnSpPr>
          <p:spPr>
            <a:xfrm flipH="1" rot="10800000">
              <a:off x="2146300" y="3829050"/>
              <a:ext cx="571500" cy="546099"/>
            </a:xfrm>
            <a:prstGeom prst="straightConnector1">
              <a:avLst/>
            </a:prstGeom>
            <a:noFill/>
            <a:ln cap="flat" cmpd="sng" w="9525">
              <a:solidFill>
                <a:schemeClr val="dk1"/>
              </a:solidFill>
              <a:prstDash val="solid"/>
              <a:miter lim="8000"/>
              <a:headEnd len="sm" w="sm" type="none"/>
              <a:tailEnd len="lg" w="lg" type="triangle"/>
            </a:ln>
          </p:spPr>
        </p:cxnSp>
      </p:grpSp>
      <p:grpSp>
        <p:nvGrpSpPr>
          <p:cNvPr id="4933" name="Google Shape;4933;p45"/>
          <p:cNvGrpSpPr/>
          <p:nvPr/>
        </p:nvGrpSpPr>
        <p:grpSpPr>
          <a:xfrm>
            <a:off x="6337300" y="3019425"/>
            <a:ext cx="2705099" cy="2136775"/>
            <a:chOff x="6337300" y="3019425"/>
            <a:chExt cx="2705099" cy="2136775"/>
          </a:xfrm>
        </p:grpSpPr>
        <p:sp>
          <p:nvSpPr>
            <p:cNvPr id="4934" name="Google Shape;4934;p45"/>
            <p:cNvSpPr/>
            <p:nvPr/>
          </p:nvSpPr>
          <p:spPr>
            <a:xfrm>
              <a:off x="6337300" y="3683000"/>
              <a:ext cx="152399" cy="165100"/>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35" name="Google Shape;4935;p45"/>
            <p:cNvSpPr txBox="1"/>
            <p:nvPr/>
          </p:nvSpPr>
          <p:spPr>
            <a:xfrm>
              <a:off x="7245350" y="3019425"/>
              <a:ext cx="1797049" cy="11906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Tier-2 ISPs also peer privately with each other.</a:t>
              </a:r>
              <a:endParaRPr/>
            </a:p>
          </p:txBody>
        </p:sp>
        <p:sp>
          <p:nvSpPr>
            <p:cNvPr id="4936" name="Google Shape;4936;p45"/>
            <p:cNvSpPr/>
            <p:nvPr/>
          </p:nvSpPr>
          <p:spPr>
            <a:xfrm>
              <a:off x="7302500" y="4991100"/>
              <a:ext cx="152399" cy="165100"/>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937" name="Google Shape;4937;p45"/>
            <p:cNvCxnSpPr/>
            <p:nvPr/>
          </p:nvCxnSpPr>
          <p:spPr>
            <a:xfrm>
              <a:off x="6451600" y="3822700"/>
              <a:ext cx="876300" cy="1155700"/>
            </a:xfrm>
            <a:prstGeom prst="straightConnector1">
              <a:avLst/>
            </a:prstGeom>
            <a:noFill/>
            <a:ln cap="flat" cmpd="sng" w="19050">
              <a:solidFill>
                <a:schemeClr val="dk1"/>
              </a:solidFill>
              <a:prstDash val="solid"/>
              <a:miter lim="8000"/>
              <a:headEnd len="sm" w="sm" type="none"/>
              <a:tailEnd len="sm" w="sm" type="none"/>
            </a:ln>
          </p:spPr>
        </p:cxnSp>
        <p:cxnSp>
          <p:nvCxnSpPr>
            <p:cNvPr id="4938" name="Google Shape;4938;p45"/>
            <p:cNvCxnSpPr/>
            <p:nvPr/>
          </p:nvCxnSpPr>
          <p:spPr>
            <a:xfrm flipH="1">
              <a:off x="6634161" y="3438525"/>
              <a:ext cx="688975" cy="461961"/>
            </a:xfrm>
            <a:prstGeom prst="straightConnector1">
              <a:avLst/>
            </a:prstGeom>
            <a:noFill/>
            <a:ln cap="flat" cmpd="sng" w="9525">
              <a:solidFill>
                <a:schemeClr val="dk1"/>
              </a:solidFill>
              <a:prstDash val="solid"/>
              <a:miter lim="8000"/>
              <a:headEnd len="sm" w="sm" type="none"/>
              <a:tailEnd len="lg" w="lg" type="triangle"/>
            </a:ln>
          </p:spPr>
        </p:cxn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2" name="Shape 4942"/>
        <p:cNvGrpSpPr/>
        <p:nvPr/>
      </p:nvGrpSpPr>
      <p:grpSpPr>
        <a:xfrm>
          <a:off x="0" y="0"/>
          <a:ext cx="0" cy="0"/>
          <a:chOff x="0" y="0"/>
          <a:chExt cx="0" cy="0"/>
        </a:xfrm>
      </p:grpSpPr>
      <p:sp>
        <p:nvSpPr>
          <p:cNvPr id="4943" name="Google Shape;4943;p46"/>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4944" name="Google Shape;4944;p46"/>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4945" name="Google Shape;4945;p46"/>
          <p:cNvSpPr txBox="1"/>
          <p:nvPr>
            <p:ph type="title"/>
          </p:nvPr>
        </p:nvSpPr>
        <p:spPr>
          <a:xfrm>
            <a:off x="533400" y="228600"/>
            <a:ext cx="809625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800"/>
              <a:buFont typeface="Comic Sans MS"/>
              <a:buNone/>
            </a:pPr>
            <a:r>
              <a:rPr b="0" i="0" lang="en-US" sz="3200" u="sng" cap="none" strike="noStrike">
                <a:solidFill>
                  <a:schemeClr val="accent2"/>
                </a:solidFill>
                <a:latin typeface="Comic Sans MS"/>
                <a:ea typeface="Comic Sans MS"/>
                <a:cs typeface="Comic Sans MS"/>
                <a:sym typeface="Comic Sans MS"/>
              </a:rPr>
              <a:t>Internet structure: network of networks</a:t>
            </a:r>
            <a:endParaRPr/>
          </a:p>
        </p:txBody>
      </p:sp>
      <p:sp>
        <p:nvSpPr>
          <p:cNvPr id="4946" name="Google Shape;4946;p46"/>
          <p:cNvSpPr txBox="1"/>
          <p:nvPr>
            <p:ph idx="1" type="body"/>
          </p:nvPr>
        </p:nvSpPr>
        <p:spPr>
          <a:xfrm>
            <a:off x="352425" y="1428750"/>
            <a:ext cx="8440737" cy="91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“Tier-3” ISPs and local ISPs </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last hop (“access”) network (closest to end systems)</a:t>
            </a:r>
            <a:endParaRPr/>
          </a:p>
          <a:p>
            <a:pPr indent="-342900" lvl="0" marL="342900" marR="0" rtl="0" algn="l">
              <a:lnSpc>
                <a:spcPct val="100000"/>
              </a:lnSpc>
              <a:spcBef>
                <a:spcPts val="480"/>
              </a:spcBef>
              <a:spcAft>
                <a:spcPts val="0"/>
              </a:spcAft>
              <a:buClr>
                <a:schemeClr val="accent2"/>
              </a:buClr>
              <a:buSzPts val="600"/>
              <a:buFont typeface="Noto Sans Symbols"/>
              <a:buNone/>
            </a:pPr>
            <a:r>
              <a:t/>
            </a:r>
            <a:endParaRPr b="0" i="0" sz="2400" u="none" cap="none" strike="noStrike">
              <a:solidFill>
                <a:srgbClr val="FF0000"/>
              </a:solidFill>
              <a:latin typeface="Comic Sans MS"/>
              <a:ea typeface="Comic Sans MS"/>
              <a:cs typeface="Comic Sans MS"/>
              <a:sym typeface="Comic Sans MS"/>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rgbClr val="FF0000"/>
              </a:solidFill>
              <a:latin typeface="Comic Sans MS"/>
              <a:ea typeface="Comic Sans MS"/>
              <a:cs typeface="Comic Sans MS"/>
              <a:sym typeface="Comic Sans MS"/>
            </a:endParaRPr>
          </a:p>
        </p:txBody>
      </p:sp>
      <p:sp>
        <p:nvSpPr>
          <p:cNvPr id="4947" name="Google Shape;4947;p46"/>
          <p:cNvSpPr/>
          <p:nvPr/>
        </p:nvSpPr>
        <p:spPr>
          <a:xfrm>
            <a:off x="2432050" y="4883150"/>
            <a:ext cx="1863725" cy="790575"/>
          </a:xfrm>
          <a:prstGeom prst="ellipse">
            <a:avLst/>
          </a:prstGeom>
          <a:solidFill>
            <a:srgbClr val="FF0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Comic Sans MS"/>
              <a:buNone/>
            </a:pPr>
            <a:r>
              <a:rPr b="0" i="0" lang="en-US" sz="2400" u="none" cap="none" strike="noStrike">
                <a:solidFill>
                  <a:schemeClr val="lt1"/>
                </a:solidFill>
                <a:latin typeface="Comic Sans MS"/>
                <a:ea typeface="Comic Sans MS"/>
                <a:cs typeface="Comic Sans MS"/>
                <a:sym typeface="Comic Sans MS"/>
              </a:rPr>
              <a:t>Tier 1 ISP</a:t>
            </a:r>
            <a:endParaRPr/>
          </a:p>
        </p:txBody>
      </p:sp>
      <p:sp>
        <p:nvSpPr>
          <p:cNvPr id="4948" name="Google Shape;4948;p46"/>
          <p:cNvSpPr/>
          <p:nvPr/>
        </p:nvSpPr>
        <p:spPr>
          <a:xfrm>
            <a:off x="3530600" y="3679825"/>
            <a:ext cx="1863725" cy="790575"/>
          </a:xfrm>
          <a:prstGeom prst="ellipse">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Comic Sans MS"/>
              <a:buNone/>
            </a:pPr>
            <a:r>
              <a:rPr b="0" i="0" lang="en-US" sz="2400" u="none" cap="none" strike="noStrike">
                <a:solidFill>
                  <a:schemeClr val="lt1"/>
                </a:solidFill>
                <a:latin typeface="Comic Sans MS"/>
                <a:ea typeface="Comic Sans MS"/>
                <a:cs typeface="Comic Sans MS"/>
                <a:sym typeface="Comic Sans MS"/>
              </a:rPr>
              <a:t>Tier 1 ISP</a:t>
            </a:r>
            <a:endParaRPr/>
          </a:p>
        </p:txBody>
      </p:sp>
      <p:sp>
        <p:nvSpPr>
          <p:cNvPr id="4949" name="Google Shape;4949;p46"/>
          <p:cNvSpPr/>
          <p:nvPr/>
        </p:nvSpPr>
        <p:spPr>
          <a:xfrm>
            <a:off x="4800600" y="4845050"/>
            <a:ext cx="1863725" cy="790575"/>
          </a:xfrm>
          <a:prstGeom prst="ellipse">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Comic Sans MS"/>
              <a:buNone/>
            </a:pPr>
            <a:r>
              <a:rPr b="0" i="0" lang="en-US" sz="2400" u="none" cap="none" strike="noStrike">
                <a:solidFill>
                  <a:schemeClr val="lt1"/>
                </a:solidFill>
                <a:latin typeface="Comic Sans MS"/>
                <a:ea typeface="Comic Sans MS"/>
                <a:cs typeface="Comic Sans MS"/>
                <a:sym typeface="Comic Sans MS"/>
              </a:rPr>
              <a:t>Tier 1 ISP</a:t>
            </a:r>
            <a:endParaRPr/>
          </a:p>
        </p:txBody>
      </p:sp>
      <p:sp>
        <p:nvSpPr>
          <p:cNvPr id="4950" name="Google Shape;4950;p46"/>
          <p:cNvSpPr/>
          <p:nvPr/>
        </p:nvSpPr>
        <p:spPr>
          <a:xfrm>
            <a:off x="5121275" y="4851400"/>
            <a:ext cx="133349" cy="142875"/>
          </a:xfrm>
          <a:prstGeom prst="ellipse">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51" name="Google Shape;4951;p46"/>
          <p:cNvSpPr/>
          <p:nvPr/>
        </p:nvSpPr>
        <p:spPr>
          <a:xfrm>
            <a:off x="4670425" y="4381500"/>
            <a:ext cx="133349" cy="142875"/>
          </a:xfrm>
          <a:prstGeom prst="ellipse">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52" name="Google Shape;4952;p46"/>
          <p:cNvSpPr/>
          <p:nvPr/>
        </p:nvSpPr>
        <p:spPr>
          <a:xfrm>
            <a:off x="4206875" y="4406900"/>
            <a:ext cx="133349" cy="142875"/>
          </a:xfrm>
          <a:prstGeom prst="ellipse">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53" name="Google Shape;4953;p46"/>
          <p:cNvSpPr/>
          <p:nvPr/>
        </p:nvSpPr>
        <p:spPr>
          <a:xfrm>
            <a:off x="3736975" y="4864100"/>
            <a:ext cx="133349" cy="142875"/>
          </a:xfrm>
          <a:prstGeom prst="ellipse">
            <a:avLst/>
          </a:prstGeom>
          <a:solidFill>
            <a:srgbClr val="FF0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54" name="Google Shape;4954;p46"/>
          <p:cNvSpPr/>
          <p:nvPr/>
        </p:nvSpPr>
        <p:spPr>
          <a:xfrm>
            <a:off x="4232275" y="5181600"/>
            <a:ext cx="133349" cy="142875"/>
          </a:xfrm>
          <a:prstGeom prst="ellipse">
            <a:avLst/>
          </a:prstGeom>
          <a:solidFill>
            <a:srgbClr val="FF0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55" name="Google Shape;4955;p46"/>
          <p:cNvSpPr/>
          <p:nvPr/>
        </p:nvSpPr>
        <p:spPr>
          <a:xfrm>
            <a:off x="4746625" y="5168900"/>
            <a:ext cx="133349" cy="142875"/>
          </a:xfrm>
          <a:prstGeom prst="ellipse">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956" name="Google Shape;4956;p46"/>
          <p:cNvCxnSpPr/>
          <p:nvPr/>
        </p:nvCxnSpPr>
        <p:spPr>
          <a:xfrm flipH="1" rot="10800000">
            <a:off x="4368800" y="5238750"/>
            <a:ext cx="381000" cy="6349"/>
          </a:xfrm>
          <a:prstGeom prst="straightConnector1">
            <a:avLst/>
          </a:prstGeom>
          <a:noFill/>
          <a:ln cap="flat" cmpd="sng" w="19050">
            <a:solidFill>
              <a:schemeClr val="dk1"/>
            </a:solidFill>
            <a:prstDash val="solid"/>
            <a:miter lim="8000"/>
            <a:headEnd len="sm" w="sm" type="none"/>
            <a:tailEnd len="sm" w="sm" type="none"/>
          </a:ln>
        </p:spPr>
      </p:cxnSp>
      <p:cxnSp>
        <p:nvCxnSpPr>
          <p:cNvPr id="4957" name="Google Shape;4957;p46"/>
          <p:cNvCxnSpPr/>
          <p:nvPr/>
        </p:nvCxnSpPr>
        <p:spPr>
          <a:xfrm>
            <a:off x="4778375" y="4495800"/>
            <a:ext cx="368299" cy="368299"/>
          </a:xfrm>
          <a:prstGeom prst="straightConnector1">
            <a:avLst/>
          </a:prstGeom>
          <a:noFill/>
          <a:ln cap="flat" cmpd="sng" w="19050">
            <a:solidFill>
              <a:schemeClr val="dk1"/>
            </a:solidFill>
            <a:prstDash val="solid"/>
            <a:miter lim="8000"/>
            <a:headEnd len="sm" w="sm" type="none"/>
            <a:tailEnd len="sm" w="sm" type="none"/>
          </a:ln>
        </p:spPr>
      </p:cxnSp>
      <p:cxnSp>
        <p:nvCxnSpPr>
          <p:cNvPr id="4958" name="Google Shape;4958;p46"/>
          <p:cNvCxnSpPr/>
          <p:nvPr/>
        </p:nvCxnSpPr>
        <p:spPr>
          <a:xfrm flipH="1" rot="10800000">
            <a:off x="3835400" y="4527549"/>
            <a:ext cx="393700" cy="355600"/>
          </a:xfrm>
          <a:prstGeom prst="straightConnector1">
            <a:avLst/>
          </a:prstGeom>
          <a:noFill/>
          <a:ln cap="flat" cmpd="sng" w="19050">
            <a:solidFill>
              <a:schemeClr val="dk1"/>
            </a:solidFill>
            <a:prstDash val="solid"/>
            <a:miter lim="8000"/>
            <a:headEnd len="sm" w="sm" type="none"/>
            <a:tailEnd len="sm" w="sm" type="none"/>
          </a:ln>
        </p:spPr>
      </p:cxnSp>
      <p:grpSp>
        <p:nvGrpSpPr>
          <p:cNvPr id="4959" name="Google Shape;4959;p46"/>
          <p:cNvGrpSpPr/>
          <p:nvPr/>
        </p:nvGrpSpPr>
        <p:grpSpPr>
          <a:xfrm>
            <a:off x="1946275" y="3286125"/>
            <a:ext cx="6219824" cy="2838450"/>
            <a:chOff x="1946275" y="3286125"/>
            <a:chExt cx="6219824" cy="2838450"/>
          </a:xfrm>
        </p:grpSpPr>
        <p:grpSp>
          <p:nvGrpSpPr>
            <p:cNvPr id="4960" name="Google Shape;4960;p46"/>
            <p:cNvGrpSpPr/>
            <p:nvPr/>
          </p:nvGrpSpPr>
          <p:grpSpPr>
            <a:xfrm>
              <a:off x="4829175" y="3336925"/>
              <a:ext cx="1673224" cy="590550"/>
              <a:chOff x="4829175" y="3336925"/>
              <a:chExt cx="1673224" cy="590550"/>
            </a:xfrm>
          </p:grpSpPr>
          <p:sp>
            <p:nvSpPr>
              <p:cNvPr id="4961" name="Google Shape;4961;p46"/>
              <p:cNvSpPr/>
              <p:nvPr/>
            </p:nvSpPr>
            <p:spPr>
              <a:xfrm>
                <a:off x="4829175" y="3336925"/>
                <a:ext cx="1673224" cy="590550"/>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62" name="Google Shape;4962;p46"/>
              <p:cNvSpPr txBox="1"/>
              <p:nvPr/>
            </p:nvSpPr>
            <p:spPr>
              <a:xfrm>
                <a:off x="5051425" y="3454400"/>
                <a:ext cx="1344612"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Tier-2 ISP</a:t>
                </a:r>
                <a:endParaRPr/>
              </a:p>
            </p:txBody>
          </p:sp>
          <p:sp>
            <p:nvSpPr>
              <p:cNvPr id="4963" name="Google Shape;4963;p46"/>
              <p:cNvSpPr/>
              <p:nvPr/>
            </p:nvSpPr>
            <p:spPr>
              <a:xfrm>
                <a:off x="5054600" y="3714750"/>
                <a:ext cx="133349" cy="142875"/>
              </a:xfrm>
              <a:prstGeom prst="ellipse">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4964" name="Google Shape;4964;p46"/>
            <p:cNvGrpSpPr/>
            <p:nvPr/>
          </p:nvGrpSpPr>
          <p:grpSpPr>
            <a:xfrm>
              <a:off x="2555875" y="3286125"/>
              <a:ext cx="1673224" cy="590550"/>
              <a:chOff x="1108075" y="3476625"/>
              <a:chExt cx="1673224" cy="590550"/>
            </a:xfrm>
          </p:grpSpPr>
          <p:sp>
            <p:nvSpPr>
              <p:cNvPr id="4965" name="Google Shape;4965;p46"/>
              <p:cNvSpPr/>
              <p:nvPr/>
            </p:nvSpPr>
            <p:spPr>
              <a:xfrm>
                <a:off x="1108075" y="3476625"/>
                <a:ext cx="1673224" cy="590550"/>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66" name="Google Shape;4966;p46"/>
              <p:cNvSpPr txBox="1"/>
              <p:nvPr/>
            </p:nvSpPr>
            <p:spPr>
              <a:xfrm>
                <a:off x="1330325" y="3594100"/>
                <a:ext cx="1344612"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Tier-2 ISP</a:t>
                </a:r>
                <a:endParaRPr/>
              </a:p>
            </p:txBody>
          </p:sp>
          <p:sp>
            <p:nvSpPr>
              <p:cNvPr id="4967" name="Google Shape;4967;p46"/>
              <p:cNvSpPr/>
              <p:nvPr/>
            </p:nvSpPr>
            <p:spPr>
              <a:xfrm>
                <a:off x="2324100" y="3905250"/>
                <a:ext cx="133349" cy="142875"/>
              </a:xfrm>
              <a:prstGeom prst="ellipse">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4968" name="Google Shape;4968;p46"/>
            <p:cNvGrpSpPr/>
            <p:nvPr/>
          </p:nvGrpSpPr>
          <p:grpSpPr>
            <a:xfrm>
              <a:off x="1946275" y="5518150"/>
              <a:ext cx="1673224" cy="593725"/>
              <a:chOff x="701675" y="5949950"/>
              <a:chExt cx="1673224" cy="593725"/>
            </a:xfrm>
          </p:grpSpPr>
          <p:sp>
            <p:nvSpPr>
              <p:cNvPr id="4969" name="Google Shape;4969;p46"/>
              <p:cNvSpPr/>
              <p:nvPr/>
            </p:nvSpPr>
            <p:spPr>
              <a:xfrm>
                <a:off x="701675" y="5953125"/>
                <a:ext cx="1673224" cy="590550"/>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70" name="Google Shape;4970;p46"/>
              <p:cNvSpPr txBox="1"/>
              <p:nvPr/>
            </p:nvSpPr>
            <p:spPr>
              <a:xfrm>
                <a:off x="923925" y="6070600"/>
                <a:ext cx="1344612"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Tier-2 ISP</a:t>
                </a:r>
                <a:endParaRPr/>
              </a:p>
            </p:txBody>
          </p:sp>
          <p:sp>
            <p:nvSpPr>
              <p:cNvPr id="4971" name="Google Shape;4971;p46"/>
              <p:cNvSpPr/>
              <p:nvPr/>
            </p:nvSpPr>
            <p:spPr>
              <a:xfrm>
                <a:off x="1435100" y="5949950"/>
                <a:ext cx="133349" cy="142875"/>
              </a:xfrm>
              <a:prstGeom prst="ellipse">
                <a:avLst/>
              </a:prstGeom>
              <a:solidFill>
                <a:srgbClr val="FF0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4972" name="Google Shape;4972;p46"/>
            <p:cNvGrpSpPr/>
            <p:nvPr/>
          </p:nvGrpSpPr>
          <p:grpSpPr>
            <a:xfrm>
              <a:off x="4244975" y="5534025"/>
              <a:ext cx="1673224" cy="590550"/>
              <a:chOff x="4283075" y="5889625"/>
              <a:chExt cx="1673224" cy="590550"/>
            </a:xfrm>
          </p:grpSpPr>
          <p:sp>
            <p:nvSpPr>
              <p:cNvPr id="4973" name="Google Shape;4973;p46"/>
              <p:cNvSpPr/>
              <p:nvPr/>
            </p:nvSpPr>
            <p:spPr>
              <a:xfrm>
                <a:off x="4283075" y="5889625"/>
                <a:ext cx="1673224" cy="590550"/>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74" name="Google Shape;4974;p46"/>
              <p:cNvSpPr txBox="1"/>
              <p:nvPr/>
            </p:nvSpPr>
            <p:spPr>
              <a:xfrm>
                <a:off x="4505325" y="6007100"/>
                <a:ext cx="1344612"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Tier-2 ISP</a:t>
                </a:r>
                <a:endParaRPr/>
              </a:p>
            </p:txBody>
          </p:sp>
          <p:sp>
            <p:nvSpPr>
              <p:cNvPr id="4975" name="Google Shape;4975;p46"/>
              <p:cNvSpPr/>
              <p:nvPr/>
            </p:nvSpPr>
            <p:spPr>
              <a:xfrm>
                <a:off x="5410200" y="5899150"/>
                <a:ext cx="133349" cy="142875"/>
              </a:xfrm>
              <a:prstGeom prst="ellipse">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4976" name="Google Shape;4976;p46"/>
            <p:cNvGrpSpPr/>
            <p:nvPr/>
          </p:nvGrpSpPr>
          <p:grpSpPr>
            <a:xfrm>
              <a:off x="6492875" y="5051425"/>
              <a:ext cx="1673224" cy="590550"/>
              <a:chOff x="6492875" y="5051425"/>
              <a:chExt cx="1673224" cy="590550"/>
            </a:xfrm>
          </p:grpSpPr>
          <p:sp>
            <p:nvSpPr>
              <p:cNvPr id="4977" name="Google Shape;4977;p46"/>
              <p:cNvSpPr/>
              <p:nvPr/>
            </p:nvSpPr>
            <p:spPr>
              <a:xfrm>
                <a:off x="6492875" y="5051425"/>
                <a:ext cx="1673224" cy="590550"/>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78" name="Google Shape;4978;p46"/>
              <p:cNvSpPr txBox="1"/>
              <p:nvPr/>
            </p:nvSpPr>
            <p:spPr>
              <a:xfrm>
                <a:off x="6715125" y="5168900"/>
                <a:ext cx="1344612"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Tier-2 ISP</a:t>
                </a:r>
                <a:endParaRPr/>
              </a:p>
            </p:txBody>
          </p:sp>
          <p:sp>
            <p:nvSpPr>
              <p:cNvPr id="4979" name="Google Shape;4979;p46"/>
              <p:cNvSpPr/>
              <p:nvPr/>
            </p:nvSpPr>
            <p:spPr>
              <a:xfrm>
                <a:off x="6578600" y="5251450"/>
                <a:ext cx="133349" cy="142875"/>
              </a:xfrm>
              <a:prstGeom prst="ellipse">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4980" name="Google Shape;4980;p46"/>
            <p:cNvSpPr/>
            <p:nvPr/>
          </p:nvSpPr>
          <p:spPr>
            <a:xfrm>
              <a:off x="2717800" y="3695700"/>
              <a:ext cx="152399" cy="139699"/>
            </a:xfrm>
            <a:prstGeom prst="ellipse">
              <a:avLst/>
            </a:prstGeom>
            <a:solidFill>
              <a:srgbClr val="FF0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981" name="Google Shape;4981;p46"/>
            <p:cNvCxnSpPr/>
            <p:nvPr/>
          </p:nvCxnSpPr>
          <p:spPr>
            <a:xfrm>
              <a:off x="2806700" y="3810000"/>
              <a:ext cx="317500" cy="1085850"/>
            </a:xfrm>
            <a:prstGeom prst="straightConnector1">
              <a:avLst/>
            </a:prstGeom>
            <a:noFill/>
            <a:ln cap="flat" cmpd="sng" w="19050">
              <a:solidFill>
                <a:schemeClr val="dk1"/>
              </a:solidFill>
              <a:prstDash val="solid"/>
              <a:miter lim="8000"/>
              <a:headEnd len="sm" w="sm" type="none"/>
              <a:tailEnd len="sm" w="sm" type="none"/>
            </a:ln>
          </p:spPr>
        </p:cxnSp>
        <p:sp>
          <p:nvSpPr>
            <p:cNvPr id="4982" name="Google Shape;4982;p46"/>
            <p:cNvSpPr/>
            <p:nvPr/>
          </p:nvSpPr>
          <p:spPr>
            <a:xfrm>
              <a:off x="3060700" y="4832350"/>
              <a:ext cx="152399" cy="139699"/>
            </a:xfrm>
            <a:prstGeom prst="ellipse">
              <a:avLst/>
            </a:prstGeom>
            <a:solidFill>
              <a:srgbClr val="FF0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4983" name="Google Shape;4983;p46"/>
          <p:cNvSpPr/>
          <p:nvPr/>
        </p:nvSpPr>
        <p:spPr>
          <a:xfrm>
            <a:off x="6337300" y="3683000"/>
            <a:ext cx="152399" cy="165100"/>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84" name="Google Shape;4984;p46"/>
          <p:cNvSpPr/>
          <p:nvPr/>
        </p:nvSpPr>
        <p:spPr>
          <a:xfrm>
            <a:off x="7302500" y="4991100"/>
            <a:ext cx="152399" cy="165100"/>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985" name="Google Shape;4985;p46"/>
          <p:cNvCxnSpPr/>
          <p:nvPr/>
        </p:nvCxnSpPr>
        <p:spPr>
          <a:xfrm>
            <a:off x="6451600" y="3822700"/>
            <a:ext cx="876300" cy="1155700"/>
          </a:xfrm>
          <a:prstGeom prst="straightConnector1">
            <a:avLst/>
          </a:prstGeom>
          <a:noFill/>
          <a:ln cap="flat" cmpd="sng" w="19050">
            <a:solidFill>
              <a:schemeClr val="dk1"/>
            </a:solidFill>
            <a:prstDash val="solid"/>
            <a:miter lim="8000"/>
            <a:headEnd len="sm" w="sm" type="none"/>
            <a:tailEnd len="sm" w="sm" type="none"/>
          </a:ln>
        </p:spPr>
      </p:cxnSp>
      <p:grpSp>
        <p:nvGrpSpPr>
          <p:cNvPr id="4986" name="Google Shape;4986;p46"/>
          <p:cNvGrpSpPr/>
          <p:nvPr/>
        </p:nvGrpSpPr>
        <p:grpSpPr>
          <a:xfrm>
            <a:off x="1539875" y="2473325"/>
            <a:ext cx="6823075" cy="4162425"/>
            <a:chOff x="1539875" y="2473325"/>
            <a:chExt cx="6823075" cy="4162425"/>
          </a:xfrm>
        </p:grpSpPr>
        <p:grpSp>
          <p:nvGrpSpPr>
            <p:cNvPr id="4987" name="Google Shape;4987;p46"/>
            <p:cNvGrpSpPr/>
            <p:nvPr/>
          </p:nvGrpSpPr>
          <p:grpSpPr>
            <a:xfrm>
              <a:off x="5273675" y="2676525"/>
              <a:ext cx="1057275" cy="695325"/>
              <a:chOff x="6848475" y="1724025"/>
              <a:chExt cx="1057275" cy="695325"/>
            </a:xfrm>
          </p:grpSpPr>
          <p:sp>
            <p:nvSpPr>
              <p:cNvPr id="4988" name="Google Shape;4988;p46"/>
              <p:cNvSpPr/>
              <p:nvPr/>
            </p:nvSpPr>
            <p:spPr>
              <a:xfrm>
                <a:off x="6848475" y="1724025"/>
                <a:ext cx="1057275" cy="695325"/>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89" name="Google Shape;4989;p46"/>
              <p:cNvSpPr txBox="1"/>
              <p:nvPr/>
            </p:nvSpPr>
            <p:spPr>
              <a:xfrm>
                <a:off x="6959600" y="1755775"/>
                <a:ext cx="663574"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local</a:t>
                </a:r>
                <a:endParaRPr/>
              </a:p>
              <a:p>
                <a:pPr indent="0" lvl="0" marL="0" marR="0" rtl="0" algn="ctr">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ISP</a:t>
                </a:r>
                <a:endParaRPr/>
              </a:p>
            </p:txBody>
          </p:sp>
        </p:grpSp>
        <p:grpSp>
          <p:nvGrpSpPr>
            <p:cNvPr id="4990" name="Google Shape;4990;p46"/>
            <p:cNvGrpSpPr/>
            <p:nvPr/>
          </p:nvGrpSpPr>
          <p:grpSpPr>
            <a:xfrm>
              <a:off x="4308475" y="2828925"/>
              <a:ext cx="1057275" cy="695325"/>
              <a:chOff x="6848475" y="1724025"/>
              <a:chExt cx="1057275" cy="695325"/>
            </a:xfrm>
          </p:grpSpPr>
          <p:sp>
            <p:nvSpPr>
              <p:cNvPr id="4991" name="Google Shape;4991;p46"/>
              <p:cNvSpPr/>
              <p:nvPr/>
            </p:nvSpPr>
            <p:spPr>
              <a:xfrm>
                <a:off x="6848475" y="1724025"/>
                <a:ext cx="1057275" cy="695325"/>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92" name="Google Shape;4992;p46"/>
              <p:cNvSpPr txBox="1"/>
              <p:nvPr/>
            </p:nvSpPr>
            <p:spPr>
              <a:xfrm>
                <a:off x="6959600" y="1755775"/>
                <a:ext cx="663574"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local</a:t>
                </a:r>
                <a:endParaRPr/>
              </a:p>
              <a:p>
                <a:pPr indent="0" lvl="0" marL="0" marR="0" rtl="0" algn="ctr">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ISP</a:t>
                </a:r>
                <a:endParaRPr/>
              </a:p>
            </p:txBody>
          </p:sp>
        </p:grpSp>
        <p:grpSp>
          <p:nvGrpSpPr>
            <p:cNvPr id="4993" name="Google Shape;4993;p46"/>
            <p:cNvGrpSpPr/>
            <p:nvPr/>
          </p:nvGrpSpPr>
          <p:grpSpPr>
            <a:xfrm>
              <a:off x="6022975" y="2816225"/>
              <a:ext cx="1057275" cy="695325"/>
              <a:chOff x="6848475" y="1724025"/>
              <a:chExt cx="1057275" cy="695325"/>
            </a:xfrm>
          </p:grpSpPr>
          <p:sp>
            <p:nvSpPr>
              <p:cNvPr id="4994" name="Google Shape;4994;p46"/>
              <p:cNvSpPr/>
              <p:nvPr/>
            </p:nvSpPr>
            <p:spPr>
              <a:xfrm>
                <a:off x="6848475" y="1724025"/>
                <a:ext cx="1057275" cy="695325"/>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95" name="Google Shape;4995;p46"/>
              <p:cNvSpPr txBox="1"/>
              <p:nvPr/>
            </p:nvSpPr>
            <p:spPr>
              <a:xfrm>
                <a:off x="6959600" y="1755775"/>
                <a:ext cx="663574"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local</a:t>
                </a:r>
                <a:endParaRPr/>
              </a:p>
              <a:p>
                <a:pPr indent="0" lvl="0" marL="0" marR="0" rtl="0" algn="ctr">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ISP</a:t>
                </a:r>
                <a:endParaRPr/>
              </a:p>
            </p:txBody>
          </p:sp>
        </p:grpSp>
        <p:grpSp>
          <p:nvGrpSpPr>
            <p:cNvPr id="4996" name="Google Shape;4996;p46"/>
            <p:cNvGrpSpPr/>
            <p:nvPr/>
          </p:nvGrpSpPr>
          <p:grpSpPr>
            <a:xfrm>
              <a:off x="1539875" y="5876925"/>
              <a:ext cx="1057275" cy="695325"/>
              <a:chOff x="6848475" y="1724025"/>
              <a:chExt cx="1057275" cy="695325"/>
            </a:xfrm>
          </p:grpSpPr>
          <p:sp>
            <p:nvSpPr>
              <p:cNvPr id="4997" name="Google Shape;4997;p46"/>
              <p:cNvSpPr/>
              <p:nvPr/>
            </p:nvSpPr>
            <p:spPr>
              <a:xfrm>
                <a:off x="6848475" y="1724025"/>
                <a:ext cx="1057275" cy="695325"/>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98" name="Google Shape;4998;p46"/>
              <p:cNvSpPr txBox="1"/>
              <p:nvPr/>
            </p:nvSpPr>
            <p:spPr>
              <a:xfrm>
                <a:off x="6959600" y="1755775"/>
                <a:ext cx="663574"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local</a:t>
                </a:r>
                <a:endParaRPr/>
              </a:p>
              <a:p>
                <a:pPr indent="0" lvl="0" marL="0" marR="0" rtl="0" algn="ctr">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ISP</a:t>
                </a:r>
                <a:endParaRPr/>
              </a:p>
            </p:txBody>
          </p:sp>
        </p:grpSp>
        <p:grpSp>
          <p:nvGrpSpPr>
            <p:cNvPr id="4999" name="Google Shape;4999;p46"/>
            <p:cNvGrpSpPr/>
            <p:nvPr/>
          </p:nvGrpSpPr>
          <p:grpSpPr>
            <a:xfrm>
              <a:off x="1882775" y="2473325"/>
              <a:ext cx="1057275" cy="695325"/>
              <a:chOff x="6848475" y="1724025"/>
              <a:chExt cx="1057275" cy="695325"/>
            </a:xfrm>
          </p:grpSpPr>
          <p:sp>
            <p:nvSpPr>
              <p:cNvPr id="5000" name="Google Shape;5000;p46"/>
              <p:cNvSpPr/>
              <p:nvPr/>
            </p:nvSpPr>
            <p:spPr>
              <a:xfrm>
                <a:off x="6848475" y="1724025"/>
                <a:ext cx="1057275" cy="695325"/>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01" name="Google Shape;5001;p46"/>
              <p:cNvSpPr txBox="1"/>
              <p:nvPr/>
            </p:nvSpPr>
            <p:spPr>
              <a:xfrm>
                <a:off x="6959600" y="1755775"/>
                <a:ext cx="663574"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local</a:t>
                </a:r>
                <a:endParaRPr/>
              </a:p>
              <a:p>
                <a:pPr indent="0" lvl="0" marL="0" marR="0" rtl="0" algn="ctr">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ISP</a:t>
                </a:r>
                <a:endParaRPr/>
              </a:p>
            </p:txBody>
          </p:sp>
        </p:grpSp>
        <p:grpSp>
          <p:nvGrpSpPr>
            <p:cNvPr id="5002" name="Google Shape;5002;p46"/>
            <p:cNvGrpSpPr/>
            <p:nvPr/>
          </p:nvGrpSpPr>
          <p:grpSpPr>
            <a:xfrm>
              <a:off x="2746375" y="2714625"/>
              <a:ext cx="1057275" cy="695325"/>
              <a:chOff x="6848475" y="1724025"/>
              <a:chExt cx="1057275" cy="695325"/>
            </a:xfrm>
          </p:grpSpPr>
          <p:sp>
            <p:nvSpPr>
              <p:cNvPr id="5003" name="Google Shape;5003;p46"/>
              <p:cNvSpPr/>
              <p:nvPr/>
            </p:nvSpPr>
            <p:spPr>
              <a:xfrm>
                <a:off x="6848475" y="1724025"/>
                <a:ext cx="1057275" cy="695325"/>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04" name="Google Shape;5004;p46"/>
              <p:cNvSpPr txBox="1"/>
              <p:nvPr/>
            </p:nvSpPr>
            <p:spPr>
              <a:xfrm>
                <a:off x="6870700" y="1755775"/>
                <a:ext cx="846136"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Tier 3</a:t>
                </a:r>
                <a:endParaRPr/>
              </a:p>
              <a:p>
                <a:pPr indent="0" lvl="0" marL="0" marR="0" rtl="0" algn="ctr">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ISP</a:t>
                </a:r>
                <a:endParaRPr/>
              </a:p>
            </p:txBody>
          </p:sp>
        </p:grpSp>
        <p:grpSp>
          <p:nvGrpSpPr>
            <p:cNvPr id="5005" name="Google Shape;5005;p46"/>
            <p:cNvGrpSpPr/>
            <p:nvPr/>
          </p:nvGrpSpPr>
          <p:grpSpPr>
            <a:xfrm>
              <a:off x="2898775" y="5940425"/>
              <a:ext cx="1057275" cy="695325"/>
              <a:chOff x="6848475" y="1724025"/>
              <a:chExt cx="1057275" cy="695325"/>
            </a:xfrm>
          </p:grpSpPr>
          <p:sp>
            <p:nvSpPr>
              <p:cNvPr id="5006" name="Google Shape;5006;p46"/>
              <p:cNvSpPr/>
              <p:nvPr/>
            </p:nvSpPr>
            <p:spPr>
              <a:xfrm>
                <a:off x="6848475" y="1724025"/>
                <a:ext cx="1057275" cy="695325"/>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07" name="Google Shape;5007;p46"/>
              <p:cNvSpPr txBox="1"/>
              <p:nvPr/>
            </p:nvSpPr>
            <p:spPr>
              <a:xfrm>
                <a:off x="6959600" y="1755775"/>
                <a:ext cx="663574"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local</a:t>
                </a:r>
                <a:endParaRPr/>
              </a:p>
              <a:p>
                <a:pPr indent="0" lvl="0" marL="0" marR="0" rtl="0" algn="ctr">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ISP</a:t>
                </a:r>
                <a:endParaRPr/>
              </a:p>
            </p:txBody>
          </p:sp>
        </p:grpSp>
        <p:grpSp>
          <p:nvGrpSpPr>
            <p:cNvPr id="5008" name="Google Shape;5008;p46"/>
            <p:cNvGrpSpPr/>
            <p:nvPr/>
          </p:nvGrpSpPr>
          <p:grpSpPr>
            <a:xfrm>
              <a:off x="4600575" y="5940425"/>
              <a:ext cx="1057275" cy="695325"/>
              <a:chOff x="6848475" y="1724025"/>
              <a:chExt cx="1057275" cy="695325"/>
            </a:xfrm>
          </p:grpSpPr>
          <p:sp>
            <p:nvSpPr>
              <p:cNvPr id="5009" name="Google Shape;5009;p46"/>
              <p:cNvSpPr/>
              <p:nvPr/>
            </p:nvSpPr>
            <p:spPr>
              <a:xfrm>
                <a:off x="6848475" y="1724025"/>
                <a:ext cx="1057275" cy="695325"/>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10" name="Google Shape;5010;p46"/>
              <p:cNvSpPr txBox="1"/>
              <p:nvPr/>
            </p:nvSpPr>
            <p:spPr>
              <a:xfrm>
                <a:off x="6959600" y="1755775"/>
                <a:ext cx="663574"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local</a:t>
                </a:r>
                <a:endParaRPr/>
              </a:p>
              <a:p>
                <a:pPr indent="0" lvl="0" marL="0" marR="0" rtl="0" algn="ctr">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ISP</a:t>
                </a:r>
                <a:endParaRPr/>
              </a:p>
            </p:txBody>
          </p:sp>
        </p:grpSp>
        <p:grpSp>
          <p:nvGrpSpPr>
            <p:cNvPr id="5011" name="Google Shape;5011;p46"/>
            <p:cNvGrpSpPr/>
            <p:nvPr/>
          </p:nvGrpSpPr>
          <p:grpSpPr>
            <a:xfrm>
              <a:off x="7305675" y="5483225"/>
              <a:ext cx="1057275" cy="695325"/>
              <a:chOff x="6848475" y="1724025"/>
              <a:chExt cx="1057275" cy="695325"/>
            </a:xfrm>
          </p:grpSpPr>
          <p:sp>
            <p:nvSpPr>
              <p:cNvPr id="5012" name="Google Shape;5012;p46"/>
              <p:cNvSpPr/>
              <p:nvPr/>
            </p:nvSpPr>
            <p:spPr>
              <a:xfrm>
                <a:off x="6848475" y="1724025"/>
                <a:ext cx="1057275" cy="695325"/>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13" name="Google Shape;5013;p46"/>
              <p:cNvSpPr txBox="1"/>
              <p:nvPr/>
            </p:nvSpPr>
            <p:spPr>
              <a:xfrm>
                <a:off x="6959600" y="1755775"/>
                <a:ext cx="663574"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local</a:t>
                </a:r>
                <a:endParaRPr/>
              </a:p>
              <a:p>
                <a:pPr indent="0" lvl="0" marL="0" marR="0" rtl="0" algn="ctr">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ISP</a:t>
                </a:r>
                <a:endParaRPr/>
              </a:p>
            </p:txBody>
          </p:sp>
        </p:grpSp>
      </p:grpSp>
      <p:grpSp>
        <p:nvGrpSpPr>
          <p:cNvPr id="5014" name="Google Shape;5014;p46"/>
          <p:cNvGrpSpPr/>
          <p:nvPr/>
        </p:nvGrpSpPr>
        <p:grpSpPr>
          <a:xfrm>
            <a:off x="184150" y="3174999"/>
            <a:ext cx="2825749" cy="2819400"/>
            <a:chOff x="184150" y="3174999"/>
            <a:chExt cx="2825749" cy="2819400"/>
          </a:xfrm>
        </p:grpSpPr>
        <p:sp>
          <p:nvSpPr>
            <p:cNvPr id="5015" name="Google Shape;5015;p46"/>
            <p:cNvSpPr txBox="1"/>
            <p:nvPr/>
          </p:nvSpPr>
          <p:spPr>
            <a:xfrm>
              <a:off x="184150" y="3324225"/>
              <a:ext cx="1797049" cy="22891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Local and tier- 3 ISPs are </a:t>
              </a:r>
              <a:r>
                <a:rPr b="0" i="1" lang="en-US" sz="1800" u="none" cap="none" strike="noStrike">
                  <a:solidFill>
                    <a:schemeClr val="dk1"/>
                  </a:solidFill>
                  <a:latin typeface="Comic Sans MS"/>
                  <a:ea typeface="Comic Sans MS"/>
                  <a:cs typeface="Comic Sans MS"/>
                  <a:sym typeface="Comic Sans MS"/>
                </a:rPr>
                <a:t>customers</a:t>
              </a:r>
              <a:r>
                <a:rPr b="0" i="0" lang="en-US" sz="1800" u="none" cap="none" strike="noStrike">
                  <a:solidFill>
                    <a:schemeClr val="dk1"/>
                  </a:solidFill>
                  <a:latin typeface="Comic Sans MS"/>
                  <a:ea typeface="Comic Sans MS"/>
                  <a:cs typeface="Comic Sans MS"/>
                  <a:sym typeface="Comic Sans MS"/>
                </a:rPr>
                <a:t> of</a:t>
              </a:r>
              <a:endParaRPr/>
            </a:p>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higher tier ISPs</a:t>
              </a:r>
              <a:endParaRPr/>
            </a:p>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connecting them to rest of Internet</a:t>
              </a:r>
              <a:endParaRPr/>
            </a:p>
          </p:txBody>
        </p:sp>
        <p:cxnSp>
          <p:nvCxnSpPr>
            <p:cNvPr id="5016" name="Google Shape;5016;p46"/>
            <p:cNvCxnSpPr/>
            <p:nvPr/>
          </p:nvCxnSpPr>
          <p:spPr>
            <a:xfrm flipH="1" rot="10800000">
              <a:off x="1701800" y="3187699"/>
              <a:ext cx="546099" cy="1181100"/>
            </a:xfrm>
            <a:prstGeom prst="straightConnector1">
              <a:avLst/>
            </a:prstGeom>
            <a:noFill/>
            <a:ln cap="flat" cmpd="sng" w="9525">
              <a:solidFill>
                <a:schemeClr val="dk1"/>
              </a:solidFill>
              <a:prstDash val="solid"/>
              <a:miter lim="8000"/>
              <a:headEnd len="sm" w="sm" type="none"/>
              <a:tailEnd len="lg" w="lg" type="triangle"/>
            </a:ln>
          </p:spPr>
        </p:cxnSp>
        <p:cxnSp>
          <p:nvCxnSpPr>
            <p:cNvPr id="5017" name="Google Shape;5017;p46"/>
            <p:cNvCxnSpPr/>
            <p:nvPr/>
          </p:nvCxnSpPr>
          <p:spPr>
            <a:xfrm flipH="1" rot="10800000">
              <a:off x="1727200" y="3174999"/>
              <a:ext cx="1054100" cy="1155700"/>
            </a:xfrm>
            <a:prstGeom prst="straightConnector1">
              <a:avLst/>
            </a:prstGeom>
            <a:noFill/>
            <a:ln cap="flat" cmpd="sng" w="9525">
              <a:solidFill>
                <a:schemeClr val="dk1"/>
              </a:solidFill>
              <a:prstDash val="solid"/>
              <a:miter lim="8000"/>
              <a:headEnd len="sm" w="sm" type="none"/>
              <a:tailEnd len="lg" w="lg" type="triangle"/>
            </a:ln>
          </p:spPr>
        </p:cxnSp>
        <p:cxnSp>
          <p:nvCxnSpPr>
            <p:cNvPr id="5018" name="Google Shape;5018;p46"/>
            <p:cNvCxnSpPr/>
            <p:nvPr/>
          </p:nvCxnSpPr>
          <p:spPr>
            <a:xfrm>
              <a:off x="1703386" y="4356100"/>
              <a:ext cx="150811" cy="1524000"/>
            </a:xfrm>
            <a:prstGeom prst="straightConnector1">
              <a:avLst/>
            </a:prstGeom>
            <a:noFill/>
            <a:ln cap="flat" cmpd="sng" w="9525">
              <a:solidFill>
                <a:schemeClr val="dk1"/>
              </a:solidFill>
              <a:prstDash val="solid"/>
              <a:miter lim="8000"/>
              <a:headEnd len="sm" w="sm" type="none"/>
              <a:tailEnd len="lg" w="lg" type="triangle"/>
            </a:ln>
          </p:spPr>
        </p:cxnSp>
        <p:cxnSp>
          <p:nvCxnSpPr>
            <p:cNvPr id="5019" name="Google Shape;5019;p46"/>
            <p:cNvCxnSpPr/>
            <p:nvPr/>
          </p:nvCxnSpPr>
          <p:spPr>
            <a:xfrm>
              <a:off x="1704975" y="4348162"/>
              <a:ext cx="1304924" cy="1646237"/>
            </a:xfrm>
            <a:prstGeom prst="straightConnector1">
              <a:avLst/>
            </a:prstGeom>
            <a:noFill/>
            <a:ln cap="flat" cmpd="sng" w="9525">
              <a:solidFill>
                <a:schemeClr val="dk1"/>
              </a:solidFill>
              <a:prstDash val="solid"/>
              <a:miter lim="8000"/>
              <a:headEnd len="sm" w="sm" type="none"/>
              <a:tailEnd len="lg" w="lg" type="triangle"/>
            </a:ln>
          </p:spPr>
        </p:cxn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3" name="Shape 5023"/>
        <p:cNvGrpSpPr/>
        <p:nvPr/>
      </p:nvGrpSpPr>
      <p:grpSpPr>
        <a:xfrm>
          <a:off x="0" y="0"/>
          <a:ext cx="0" cy="0"/>
          <a:chOff x="0" y="0"/>
          <a:chExt cx="0" cy="0"/>
        </a:xfrm>
      </p:grpSpPr>
      <p:sp>
        <p:nvSpPr>
          <p:cNvPr id="5024" name="Google Shape;5024;p47"/>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025" name="Google Shape;5025;p47"/>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026" name="Google Shape;5026;p47"/>
          <p:cNvSpPr txBox="1"/>
          <p:nvPr>
            <p:ph type="title"/>
          </p:nvPr>
        </p:nvSpPr>
        <p:spPr>
          <a:xfrm>
            <a:off x="533400" y="228600"/>
            <a:ext cx="809625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800"/>
              <a:buFont typeface="Comic Sans MS"/>
              <a:buNone/>
            </a:pPr>
            <a:r>
              <a:rPr b="0" i="0" lang="en-US" sz="3200" u="sng" cap="none" strike="noStrike">
                <a:solidFill>
                  <a:schemeClr val="accent2"/>
                </a:solidFill>
                <a:latin typeface="Comic Sans MS"/>
                <a:ea typeface="Comic Sans MS"/>
                <a:cs typeface="Comic Sans MS"/>
                <a:sym typeface="Comic Sans MS"/>
              </a:rPr>
              <a:t>Internet structure: network of networks</a:t>
            </a:r>
            <a:endParaRPr/>
          </a:p>
        </p:txBody>
      </p:sp>
      <p:sp>
        <p:nvSpPr>
          <p:cNvPr id="5027" name="Google Shape;5027;p47"/>
          <p:cNvSpPr txBox="1"/>
          <p:nvPr>
            <p:ph idx="1" type="body"/>
          </p:nvPr>
        </p:nvSpPr>
        <p:spPr>
          <a:xfrm>
            <a:off x="352425" y="1428750"/>
            <a:ext cx="8440737" cy="91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a packet passes through many networks!</a:t>
            </a:r>
            <a:endParaRPr/>
          </a:p>
          <a:p>
            <a:pPr indent="-342900" lvl="0" marL="342900" marR="0" rtl="0" algn="l">
              <a:lnSpc>
                <a:spcPct val="100000"/>
              </a:lnSpc>
              <a:spcBef>
                <a:spcPts val="480"/>
              </a:spcBef>
              <a:spcAft>
                <a:spcPts val="0"/>
              </a:spcAft>
              <a:buClr>
                <a:schemeClr val="accent2"/>
              </a:buClr>
              <a:buSzPts val="600"/>
              <a:buFont typeface="Noto Sans Symbols"/>
              <a:buNone/>
            </a:pPr>
            <a:r>
              <a:t/>
            </a:r>
            <a:endParaRPr b="0" i="0" sz="2400" u="none" cap="none" strike="noStrike">
              <a:solidFill>
                <a:srgbClr val="FF0000"/>
              </a:solidFill>
              <a:latin typeface="Comic Sans MS"/>
              <a:ea typeface="Comic Sans MS"/>
              <a:cs typeface="Comic Sans MS"/>
              <a:sym typeface="Comic Sans MS"/>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rgbClr val="FF0000"/>
              </a:solidFill>
              <a:latin typeface="Comic Sans MS"/>
              <a:ea typeface="Comic Sans MS"/>
              <a:cs typeface="Comic Sans MS"/>
              <a:sym typeface="Comic Sans MS"/>
            </a:endParaRPr>
          </a:p>
        </p:txBody>
      </p:sp>
      <p:sp>
        <p:nvSpPr>
          <p:cNvPr id="5028" name="Google Shape;5028;p47"/>
          <p:cNvSpPr/>
          <p:nvPr/>
        </p:nvSpPr>
        <p:spPr>
          <a:xfrm>
            <a:off x="2432050" y="4883150"/>
            <a:ext cx="1863725" cy="790575"/>
          </a:xfrm>
          <a:prstGeom prst="ellipse">
            <a:avLst/>
          </a:prstGeom>
          <a:solidFill>
            <a:schemeClr val="fo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Comic Sans MS"/>
              <a:buNone/>
            </a:pPr>
            <a:r>
              <a:rPr b="0" i="0" lang="en-US" sz="2400" u="none" cap="none" strike="noStrike">
                <a:solidFill>
                  <a:schemeClr val="lt1"/>
                </a:solidFill>
                <a:latin typeface="Comic Sans MS"/>
                <a:ea typeface="Comic Sans MS"/>
                <a:cs typeface="Comic Sans MS"/>
                <a:sym typeface="Comic Sans MS"/>
              </a:rPr>
              <a:t>Tier 1 ISP</a:t>
            </a:r>
            <a:endParaRPr/>
          </a:p>
        </p:txBody>
      </p:sp>
      <p:sp>
        <p:nvSpPr>
          <p:cNvPr id="5029" name="Google Shape;5029;p47"/>
          <p:cNvSpPr/>
          <p:nvPr/>
        </p:nvSpPr>
        <p:spPr>
          <a:xfrm>
            <a:off x="3530600" y="3679825"/>
            <a:ext cx="1863725" cy="790575"/>
          </a:xfrm>
          <a:prstGeom prst="ellipse">
            <a:avLst/>
          </a:prstGeom>
          <a:solidFill>
            <a:schemeClr val="fo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Comic Sans MS"/>
              <a:buNone/>
            </a:pPr>
            <a:r>
              <a:rPr b="0" i="0" lang="en-US" sz="2400" u="none" cap="none" strike="noStrike">
                <a:solidFill>
                  <a:schemeClr val="lt1"/>
                </a:solidFill>
                <a:latin typeface="Comic Sans MS"/>
                <a:ea typeface="Comic Sans MS"/>
                <a:cs typeface="Comic Sans MS"/>
                <a:sym typeface="Comic Sans MS"/>
              </a:rPr>
              <a:t>Tier 1 ISP</a:t>
            </a:r>
            <a:endParaRPr/>
          </a:p>
        </p:txBody>
      </p:sp>
      <p:sp>
        <p:nvSpPr>
          <p:cNvPr id="5030" name="Google Shape;5030;p47"/>
          <p:cNvSpPr/>
          <p:nvPr/>
        </p:nvSpPr>
        <p:spPr>
          <a:xfrm>
            <a:off x="4800600" y="4845050"/>
            <a:ext cx="1863725" cy="790575"/>
          </a:xfrm>
          <a:prstGeom prst="ellipse">
            <a:avLst/>
          </a:prstGeom>
          <a:solidFill>
            <a:schemeClr val="fo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Comic Sans MS"/>
              <a:buNone/>
            </a:pPr>
            <a:r>
              <a:rPr b="0" i="0" lang="en-US" sz="2400" u="none" cap="none" strike="noStrike">
                <a:solidFill>
                  <a:schemeClr val="lt1"/>
                </a:solidFill>
                <a:latin typeface="Comic Sans MS"/>
                <a:ea typeface="Comic Sans MS"/>
                <a:cs typeface="Comic Sans MS"/>
                <a:sym typeface="Comic Sans MS"/>
              </a:rPr>
              <a:t>Tier 1 ISP</a:t>
            </a:r>
            <a:endParaRPr/>
          </a:p>
        </p:txBody>
      </p:sp>
      <p:sp>
        <p:nvSpPr>
          <p:cNvPr id="5031" name="Google Shape;5031;p47"/>
          <p:cNvSpPr/>
          <p:nvPr/>
        </p:nvSpPr>
        <p:spPr>
          <a:xfrm>
            <a:off x="5121275" y="4851400"/>
            <a:ext cx="133349" cy="142875"/>
          </a:xfrm>
          <a:prstGeom prst="ellipse">
            <a:avLst/>
          </a:prstGeom>
          <a:solidFill>
            <a:schemeClr val="fo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32" name="Google Shape;5032;p47"/>
          <p:cNvSpPr/>
          <p:nvPr/>
        </p:nvSpPr>
        <p:spPr>
          <a:xfrm>
            <a:off x="4670425" y="4381500"/>
            <a:ext cx="133349" cy="142875"/>
          </a:xfrm>
          <a:prstGeom prst="ellipse">
            <a:avLst/>
          </a:prstGeom>
          <a:solidFill>
            <a:schemeClr val="fo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33" name="Google Shape;5033;p47"/>
          <p:cNvSpPr/>
          <p:nvPr/>
        </p:nvSpPr>
        <p:spPr>
          <a:xfrm>
            <a:off x="4206875" y="4406900"/>
            <a:ext cx="133349" cy="142875"/>
          </a:xfrm>
          <a:prstGeom prst="ellipse">
            <a:avLst/>
          </a:prstGeom>
          <a:solidFill>
            <a:schemeClr val="fo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34" name="Google Shape;5034;p47"/>
          <p:cNvSpPr/>
          <p:nvPr/>
        </p:nvSpPr>
        <p:spPr>
          <a:xfrm>
            <a:off x="3736975" y="4864100"/>
            <a:ext cx="133349" cy="142875"/>
          </a:xfrm>
          <a:prstGeom prst="ellipse">
            <a:avLst/>
          </a:prstGeom>
          <a:solidFill>
            <a:schemeClr val="fo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35" name="Google Shape;5035;p47"/>
          <p:cNvSpPr/>
          <p:nvPr/>
        </p:nvSpPr>
        <p:spPr>
          <a:xfrm>
            <a:off x="4232275" y="5181600"/>
            <a:ext cx="133349" cy="142875"/>
          </a:xfrm>
          <a:prstGeom prst="ellipse">
            <a:avLst/>
          </a:prstGeom>
          <a:solidFill>
            <a:schemeClr val="fo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36" name="Google Shape;5036;p47"/>
          <p:cNvSpPr/>
          <p:nvPr/>
        </p:nvSpPr>
        <p:spPr>
          <a:xfrm>
            <a:off x="4746625" y="5168900"/>
            <a:ext cx="133349" cy="142875"/>
          </a:xfrm>
          <a:prstGeom prst="ellipse">
            <a:avLst/>
          </a:prstGeom>
          <a:solidFill>
            <a:schemeClr val="fo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037" name="Google Shape;5037;p47"/>
          <p:cNvCxnSpPr/>
          <p:nvPr/>
        </p:nvCxnSpPr>
        <p:spPr>
          <a:xfrm flipH="1" rot="10800000">
            <a:off x="4368800" y="5238750"/>
            <a:ext cx="381000" cy="6349"/>
          </a:xfrm>
          <a:prstGeom prst="straightConnector1">
            <a:avLst/>
          </a:prstGeom>
          <a:noFill/>
          <a:ln cap="flat" cmpd="sng" w="19050">
            <a:solidFill>
              <a:schemeClr val="dk1"/>
            </a:solidFill>
            <a:prstDash val="solid"/>
            <a:miter lim="8000"/>
            <a:headEnd len="sm" w="sm" type="none"/>
            <a:tailEnd len="sm" w="sm" type="none"/>
          </a:ln>
        </p:spPr>
      </p:cxnSp>
      <p:cxnSp>
        <p:nvCxnSpPr>
          <p:cNvPr id="5038" name="Google Shape;5038;p47"/>
          <p:cNvCxnSpPr/>
          <p:nvPr/>
        </p:nvCxnSpPr>
        <p:spPr>
          <a:xfrm>
            <a:off x="4778375" y="4495800"/>
            <a:ext cx="368299" cy="368299"/>
          </a:xfrm>
          <a:prstGeom prst="straightConnector1">
            <a:avLst/>
          </a:prstGeom>
          <a:noFill/>
          <a:ln cap="flat" cmpd="sng" w="19050">
            <a:solidFill>
              <a:schemeClr val="dk1"/>
            </a:solidFill>
            <a:prstDash val="solid"/>
            <a:miter lim="8000"/>
            <a:headEnd len="sm" w="sm" type="none"/>
            <a:tailEnd len="sm" w="sm" type="none"/>
          </a:ln>
        </p:spPr>
      </p:cxnSp>
      <p:cxnSp>
        <p:nvCxnSpPr>
          <p:cNvPr id="5039" name="Google Shape;5039;p47"/>
          <p:cNvCxnSpPr/>
          <p:nvPr/>
        </p:nvCxnSpPr>
        <p:spPr>
          <a:xfrm flipH="1" rot="10800000">
            <a:off x="3835400" y="4527549"/>
            <a:ext cx="393700" cy="355600"/>
          </a:xfrm>
          <a:prstGeom prst="straightConnector1">
            <a:avLst/>
          </a:prstGeom>
          <a:noFill/>
          <a:ln cap="flat" cmpd="sng" w="19050">
            <a:solidFill>
              <a:schemeClr val="dk1"/>
            </a:solidFill>
            <a:prstDash val="solid"/>
            <a:miter lim="8000"/>
            <a:headEnd len="sm" w="sm" type="none"/>
            <a:tailEnd len="sm" w="sm" type="none"/>
          </a:ln>
        </p:spPr>
      </p:cxnSp>
      <p:grpSp>
        <p:nvGrpSpPr>
          <p:cNvPr id="5040" name="Google Shape;5040;p47"/>
          <p:cNvGrpSpPr/>
          <p:nvPr/>
        </p:nvGrpSpPr>
        <p:grpSpPr>
          <a:xfrm>
            <a:off x="1946275" y="3286125"/>
            <a:ext cx="6219824" cy="2838450"/>
            <a:chOff x="1946275" y="3286125"/>
            <a:chExt cx="6219824" cy="2838450"/>
          </a:xfrm>
        </p:grpSpPr>
        <p:grpSp>
          <p:nvGrpSpPr>
            <p:cNvPr id="5041" name="Google Shape;5041;p47"/>
            <p:cNvGrpSpPr/>
            <p:nvPr/>
          </p:nvGrpSpPr>
          <p:grpSpPr>
            <a:xfrm>
              <a:off x="4829175" y="3336925"/>
              <a:ext cx="1673224" cy="590550"/>
              <a:chOff x="4829175" y="3336925"/>
              <a:chExt cx="1673224" cy="590550"/>
            </a:xfrm>
          </p:grpSpPr>
          <p:sp>
            <p:nvSpPr>
              <p:cNvPr id="5042" name="Google Shape;5042;p47"/>
              <p:cNvSpPr/>
              <p:nvPr/>
            </p:nvSpPr>
            <p:spPr>
              <a:xfrm>
                <a:off x="4829175" y="3336925"/>
                <a:ext cx="1673224" cy="590550"/>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43" name="Google Shape;5043;p47"/>
              <p:cNvSpPr txBox="1"/>
              <p:nvPr/>
            </p:nvSpPr>
            <p:spPr>
              <a:xfrm>
                <a:off x="5051425" y="3454400"/>
                <a:ext cx="1344612"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Tier-2 ISP</a:t>
                </a:r>
                <a:endParaRPr/>
              </a:p>
            </p:txBody>
          </p:sp>
          <p:sp>
            <p:nvSpPr>
              <p:cNvPr id="5044" name="Google Shape;5044;p47"/>
              <p:cNvSpPr/>
              <p:nvPr/>
            </p:nvSpPr>
            <p:spPr>
              <a:xfrm>
                <a:off x="5054600" y="3714750"/>
                <a:ext cx="133349" cy="142875"/>
              </a:xfrm>
              <a:prstGeom prst="ellipse">
                <a:avLst/>
              </a:prstGeom>
              <a:solidFill>
                <a:schemeClr val="fo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5045" name="Google Shape;5045;p47"/>
            <p:cNvGrpSpPr/>
            <p:nvPr/>
          </p:nvGrpSpPr>
          <p:grpSpPr>
            <a:xfrm>
              <a:off x="2555875" y="3286125"/>
              <a:ext cx="1673224" cy="590550"/>
              <a:chOff x="1108075" y="3476625"/>
              <a:chExt cx="1673224" cy="590550"/>
            </a:xfrm>
          </p:grpSpPr>
          <p:sp>
            <p:nvSpPr>
              <p:cNvPr id="5046" name="Google Shape;5046;p47"/>
              <p:cNvSpPr/>
              <p:nvPr/>
            </p:nvSpPr>
            <p:spPr>
              <a:xfrm>
                <a:off x="1108075" y="3476625"/>
                <a:ext cx="1673224" cy="590550"/>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47" name="Google Shape;5047;p47"/>
              <p:cNvSpPr txBox="1"/>
              <p:nvPr/>
            </p:nvSpPr>
            <p:spPr>
              <a:xfrm>
                <a:off x="1330325" y="3594100"/>
                <a:ext cx="1344612"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Tier-2 ISP</a:t>
                </a:r>
                <a:endParaRPr/>
              </a:p>
            </p:txBody>
          </p:sp>
          <p:sp>
            <p:nvSpPr>
              <p:cNvPr id="5048" name="Google Shape;5048;p47"/>
              <p:cNvSpPr/>
              <p:nvPr/>
            </p:nvSpPr>
            <p:spPr>
              <a:xfrm>
                <a:off x="2324100" y="3905250"/>
                <a:ext cx="133349" cy="142875"/>
              </a:xfrm>
              <a:prstGeom prst="ellipse">
                <a:avLst/>
              </a:prstGeom>
              <a:solidFill>
                <a:schemeClr val="fo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5049" name="Google Shape;5049;p47"/>
            <p:cNvGrpSpPr/>
            <p:nvPr/>
          </p:nvGrpSpPr>
          <p:grpSpPr>
            <a:xfrm>
              <a:off x="1946275" y="5518150"/>
              <a:ext cx="1673224" cy="593725"/>
              <a:chOff x="701675" y="5949950"/>
              <a:chExt cx="1673224" cy="593725"/>
            </a:xfrm>
          </p:grpSpPr>
          <p:sp>
            <p:nvSpPr>
              <p:cNvPr id="5050" name="Google Shape;5050;p47"/>
              <p:cNvSpPr/>
              <p:nvPr/>
            </p:nvSpPr>
            <p:spPr>
              <a:xfrm>
                <a:off x="701675" y="5953125"/>
                <a:ext cx="1673224" cy="590550"/>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51" name="Google Shape;5051;p47"/>
              <p:cNvSpPr txBox="1"/>
              <p:nvPr/>
            </p:nvSpPr>
            <p:spPr>
              <a:xfrm>
                <a:off x="923925" y="6070600"/>
                <a:ext cx="1344612"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Tier-2 ISP</a:t>
                </a:r>
                <a:endParaRPr/>
              </a:p>
            </p:txBody>
          </p:sp>
          <p:sp>
            <p:nvSpPr>
              <p:cNvPr id="5052" name="Google Shape;5052;p47"/>
              <p:cNvSpPr/>
              <p:nvPr/>
            </p:nvSpPr>
            <p:spPr>
              <a:xfrm>
                <a:off x="1435100" y="5949950"/>
                <a:ext cx="133349" cy="142875"/>
              </a:xfrm>
              <a:prstGeom prst="ellipse">
                <a:avLst/>
              </a:prstGeom>
              <a:solidFill>
                <a:schemeClr val="fo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5053" name="Google Shape;5053;p47"/>
            <p:cNvGrpSpPr/>
            <p:nvPr/>
          </p:nvGrpSpPr>
          <p:grpSpPr>
            <a:xfrm>
              <a:off x="4244975" y="5534025"/>
              <a:ext cx="1673224" cy="590550"/>
              <a:chOff x="4283075" y="5889625"/>
              <a:chExt cx="1673224" cy="590550"/>
            </a:xfrm>
          </p:grpSpPr>
          <p:sp>
            <p:nvSpPr>
              <p:cNvPr id="5054" name="Google Shape;5054;p47"/>
              <p:cNvSpPr/>
              <p:nvPr/>
            </p:nvSpPr>
            <p:spPr>
              <a:xfrm>
                <a:off x="4283075" y="5889625"/>
                <a:ext cx="1673224" cy="590550"/>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55" name="Google Shape;5055;p47"/>
              <p:cNvSpPr txBox="1"/>
              <p:nvPr/>
            </p:nvSpPr>
            <p:spPr>
              <a:xfrm>
                <a:off x="4505325" y="6007100"/>
                <a:ext cx="1344612"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Tier-2 ISP</a:t>
                </a:r>
                <a:endParaRPr/>
              </a:p>
            </p:txBody>
          </p:sp>
          <p:sp>
            <p:nvSpPr>
              <p:cNvPr id="5056" name="Google Shape;5056;p47"/>
              <p:cNvSpPr/>
              <p:nvPr/>
            </p:nvSpPr>
            <p:spPr>
              <a:xfrm>
                <a:off x="5410200" y="5899150"/>
                <a:ext cx="133349" cy="142875"/>
              </a:xfrm>
              <a:prstGeom prst="ellipse">
                <a:avLst/>
              </a:prstGeom>
              <a:solidFill>
                <a:schemeClr val="fo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5057" name="Google Shape;5057;p47"/>
            <p:cNvGrpSpPr/>
            <p:nvPr/>
          </p:nvGrpSpPr>
          <p:grpSpPr>
            <a:xfrm>
              <a:off x="6492875" y="5051425"/>
              <a:ext cx="1673224" cy="590550"/>
              <a:chOff x="6492875" y="5051425"/>
              <a:chExt cx="1673224" cy="590550"/>
            </a:xfrm>
          </p:grpSpPr>
          <p:sp>
            <p:nvSpPr>
              <p:cNvPr id="5058" name="Google Shape;5058;p47"/>
              <p:cNvSpPr/>
              <p:nvPr/>
            </p:nvSpPr>
            <p:spPr>
              <a:xfrm>
                <a:off x="6492875" y="5051425"/>
                <a:ext cx="1673224" cy="590550"/>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59" name="Google Shape;5059;p47"/>
              <p:cNvSpPr txBox="1"/>
              <p:nvPr/>
            </p:nvSpPr>
            <p:spPr>
              <a:xfrm>
                <a:off x="6715125" y="5168900"/>
                <a:ext cx="1344612"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Tier-2 ISP</a:t>
                </a:r>
                <a:endParaRPr/>
              </a:p>
            </p:txBody>
          </p:sp>
          <p:sp>
            <p:nvSpPr>
              <p:cNvPr id="5060" name="Google Shape;5060;p47"/>
              <p:cNvSpPr/>
              <p:nvPr/>
            </p:nvSpPr>
            <p:spPr>
              <a:xfrm>
                <a:off x="6578600" y="5251450"/>
                <a:ext cx="133349" cy="142875"/>
              </a:xfrm>
              <a:prstGeom prst="ellipse">
                <a:avLst/>
              </a:prstGeom>
              <a:solidFill>
                <a:schemeClr val="fo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5061" name="Google Shape;5061;p47"/>
            <p:cNvSpPr/>
            <p:nvPr/>
          </p:nvSpPr>
          <p:spPr>
            <a:xfrm>
              <a:off x="2717800" y="3695700"/>
              <a:ext cx="152399" cy="139699"/>
            </a:xfrm>
            <a:prstGeom prst="ellipse">
              <a:avLst/>
            </a:prstGeom>
            <a:solidFill>
              <a:schemeClr val="fo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062" name="Google Shape;5062;p47"/>
            <p:cNvCxnSpPr/>
            <p:nvPr/>
          </p:nvCxnSpPr>
          <p:spPr>
            <a:xfrm>
              <a:off x="2806700" y="3810000"/>
              <a:ext cx="317500" cy="1085850"/>
            </a:xfrm>
            <a:prstGeom prst="straightConnector1">
              <a:avLst/>
            </a:prstGeom>
            <a:noFill/>
            <a:ln cap="flat" cmpd="sng" w="19050">
              <a:solidFill>
                <a:schemeClr val="dk1"/>
              </a:solidFill>
              <a:prstDash val="solid"/>
              <a:miter lim="8000"/>
              <a:headEnd len="sm" w="sm" type="none"/>
              <a:tailEnd len="sm" w="sm" type="none"/>
            </a:ln>
          </p:spPr>
        </p:cxnSp>
        <p:sp>
          <p:nvSpPr>
            <p:cNvPr id="5063" name="Google Shape;5063;p47"/>
            <p:cNvSpPr/>
            <p:nvPr/>
          </p:nvSpPr>
          <p:spPr>
            <a:xfrm>
              <a:off x="3060700" y="4832350"/>
              <a:ext cx="152399" cy="139699"/>
            </a:xfrm>
            <a:prstGeom prst="ellipse">
              <a:avLst/>
            </a:prstGeom>
            <a:solidFill>
              <a:schemeClr val="fo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5064" name="Google Shape;5064;p47"/>
          <p:cNvSpPr/>
          <p:nvPr/>
        </p:nvSpPr>
        <p:spPr>
          <a:xfrm>
            <a:off x="6337300" y="3683000"/>
            <a:ext cx="152399" cy="165100"/>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65" name="Google Shape;5065;p47"/>
          <p:cNvSpPr/>
          <p:nvPr/>
        </p:nvSpPr>
        <p:spPr>
          <a:xfrm>
            <a:off x="7302500" y="4991100"/>
            <a:ext cx="152399" cy="165100"/>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066" name="Google Shape;5066;p47"/>
          <p:cNvCxnSpPr/>
          <p:nvPr/>
        </p:nvCxnSpPr>
        <p:spPr>
          <a:xfrm>
            <a:off x="6451600" y="3822700"/>
            <a:ext cx="876300" cy="1155700"/>
          </a:xfrm>
          <a:prstGeom prst="straightConnector1">
            <a:avLst/>
          </a:prstGeom>
          <a:noFill/>
          <a:ln cap="flat" cmpd="sng" w="19050">
            <a:solidFill>
              <a:schemeClr val="dk1"/>
            </a:solidFill>
            <a:prstDash val="solid"/>
            <a:miter lim="8000"/>
            <a:headEnd len="sm" w="sm" type="none"/>
            <a:tailEnd len="sm" w="sm" type="none"/>
          </a:ln>
        </p:spPr>
      </p:cxnSp>
      <p:grpSp>
        <p:nvGrpSpPr>
          <p:cNvPr id="5067" name="Google Shape;5067;p47"/>
          <p:cNvGrpSpPr/>
          <p:nvPr/>
        </p:nvGrpSpPr>
        <p:grpSpPr>
          <a:xfrm>
            <a:off x="5273675" y="2676525"/>
            <a:ext cx="1057275" cy="695325"/>
            <a:chOff x="6848475" y="1724025"/>
            <a:chExt cx="1057275" cy="695325"/>
          </a:xfrm>
        </p:grpSpPr>
        <p:sp>
          <p:nvSpPr>
            <p:cNvPr id="5068" name="Google Shape;5068;p47"/>
            <p:cNvSpPr/>
            <p:nvPr/>
          </p:nvSpPr>
          <p:spPr>
            <a:xfrm>
              <a:off x="6848475" y="1724025"/>
              <a:ext cx="1057275" cy="695325"/>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69" name="Google Shape;5069;p47"/>
            <p:cNvSpPr txBox="1"/>
            <p:nvPr/>
          </p:nvSpPr>
          <p:spPr>
            <a:xfrm>
              <a:off x="6959600" y="1755775"/>
              <a:ext cx="663574"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local</a:t>
              </a:r>
              <a:endParaRPr/>
            </a:p>
            <a:p>
              <a:pPr indent="0" lvl="0" marL="0" marR="0" rtl="0" algn="ctr">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ISP</a:t>
              </a:r>
              <a:endParaRPr/>
            </a:p>
          </p:txBody>
        </p:sp>
      </p:grpSp>
      <p:grpSp>
        <p:nvGrpSpPr>
          <p:cNvPr id="5070" name="Google Shape;5070;p47"/>
          <p:cNvGrpSpPr/>
          <p:nvPr/>
        </p:nvGrpSpPr>
        <p:grpSpPr>
          <a:xfrm>
            <a:off x="4308475" y="2828925"/>
            <a:ext cx="1057275" cy="695325"/>
            <a:chOff x="6848475" y="1724025"/>
            <a:chExt cx="1057275" cy="695325"/>
          </a:xfrm>
        </p:grpSpPr>
        <p:sp>
          <p:nvSpPr>
            <p:cNvPr id="5071" name="Google Shape;5071;p47"/>
            <p:cNvSpPr/>
            <p:nvPr/>
          </p:nvSpPr>
          <p:spPr>
            <a:xfrm>
              <a:off x="6848475" y="1724025"/>
              <a:ext cx="1057275" cy="695325"/>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72" name="Google Shape;5072;p47"/>
            <p:cNvSpPr txBox="1"/>
            <p:nvPr/>
          </p:nvSpPr>
          <p:spPr>
            <a:xfrm>
              <a:off x="6959600" y="1755775"/>
              <a:ext cx="663574"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local</a:t>
              </a:r>
              <a:endParaRPr/>
            </a:p>
            <a:p>
              <a:pPr indent="0" lvl="0" marL="0" marR="0" rtl="0" algn="ctr">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ISP</a:t>
              </a:r>
              <a:endParaRPr/>
            </a:p>
          </p:txBody>
        </p:sp>
      </p:grpSp>
      <p:grpSp>
        <p:nvGrpSpPr>
          <p:cNvPr id="5073" name="Google Shape;5073;p47"/>
          <p:cNvGrpSpPr/>
          <p:nvPr/>
        </p:nvGrpSpPr>
        <p:grpSpPr>
          <a:xfrm>
            <a:off x="6022975" y="2816225"/>
            <a:ext cx="1057275" cy="695325"/>
            <a:chOff x="6848475" y="1724025"/>
            <a:chExt cx="1057275" cy="695325"/>
          </a:xfrm>
        </p:grpSpPr>
        <p:sp>
          <p:nvSpPr>
            <p:cNvPr id="5074" name="Google Shape;5074;p47"/>
            <p:cNvSpPr/>
            <p:nvPr/>
          </p:nvSpPr>
          <p:spPr>
            <a:xfrm>
              <a:off x="6848475" y="1724025"/>
              <a:ext cx="1057275" cy="695325"/>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75" name="Google Shape;5075;p47"/>
            <p:cNvSpPr txBox="1"/>
            <p:nvPr/>
          </p:nvSpPr>
          <p:spPr>
            <a:xfrm>
              <a:off x="6959600" y="1755775"/>
              <a:ext cx="663574"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local</a:t>
              </a:r>
              <a:endParaRPr/>
            </a:p>
            <a:p>
              <a:pPr indent="0" lvl="0" marL="0" marR="0" rtl="0" algn="ctr">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ISP</a:t>
              </a:r>
              <a:endParaRPr/>
            </a:p>
          </p:txBody>
        </p:sp>
      </p:grpSp>
      <p:grpSp>
        <p:nvGrpSpPr>
          <p:cNvPr id="5076" name="Google Shape;5076;p47"/>
          <p:cNvGrpSpPr/>
          <p:nvPr/>
        </p:nvGrpSpPr>
        <p:grpSpPr>
          <a:xfrm>
            <a:off x="1539875" y="5876925"/>
            <a:ext cx="1057275" cy="695325"/>
            <a:chOff x="6848475" y="1724025"/>
            <a:chExt cx="1057275" cy="695325"/>
          </a:xfrm>
        </p:grpSpPr>
        <p:sp>
          <p:nvSpPr>
            <p:cNvPr id="5077" name="Google Shape;5077;p47"/>
            <p:cNvSpPr/>
            <p:nvPr/>
          </p:nvSpPr>
          <p:spPr>
            <a:xfrm>
              <a:off x="6848475" y="1724025"/>
              <a:ext cx="1057275" cy="695325"/>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78" name="Google Shape;5078;p47"/>
            <p:cNvSpPr txBox="1"/>
            <p:nvPr/>
          </p:nvSpPr>
          <p:spPr>
            <a:xfrm>
              <a:off x="6959600" y="1755775"/>
              <a:ext cx="663574"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local</a:t>
              </a:r>
              <a:endParaRPr/>
            </a:p>
            <a:p>
              <a:pPr indent="0" lvl="0" marL="0" marR="0" rtl="0" algn="ctr">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ISP</a:t>
              </a:r>
              <a:endParaRPr/>
            </a:p>
          </p:txBody>
        </p:sp>
      </p:grpSp>
      <p:grpSp>
        <p:nvGrpSpPr>
          <p:cNvPr id="5079" name="Google Shape;5079;p47"/>
          <p:cNvGrpSpPr/>
          <p:nvPr/>
        </p:nvGrpSpPr>
        <p:grpSpPr>
          <a:xfrm>
            <a:off x="1882775" y="2473325"/>
            <a:ext cx="1057275" cy="695325"/>
            <a:chOff x="6848475" y="1724025"/>
            <a:chExt cx="1057275" cy="695325"/>
          </a:xfrm>
        </p:grpSpPr>
        <p:sp>
          <p:nvSpPr>
            <p:cNvPr id="5080" name="Google Shape;5080;p47"/>
            <p:cNvSpPr/>
            <p:nvPr/>
          </p:nvSpPr>
          <p:spPr>
            <a:xfrm>
              <a:off x="6848475" y="1724025"/>
              <a:ext cx="1057275" cy="695325"/>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81" name="Google Shape;5081;p47"/>
            <p:cNvSpPr txBox="1"/>
            <p:nvPr/>
          </p:nvSpPr>
          <p:spPr>
            <a:xfrm>
              <a:off x="6959600" y="1755775"/>
              <a:ext cx="663574"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local</a:t>
              </a:r>
              <a:endParaRPr/>
            </a:p>
            <a:p>
              <a:pPr indent="0" lvl="0" marL="0" marR="0" rtl="0" algn="ctr">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ISP</a:t>
              </a:r>
              <a:endParaRPr/>
            </a:p>
          </p:txBody>
        </p:sp>
      </p:grpSp>
      <p:grpSp>
        <p:nvGrpSpPr>
          <p:cNvPr id="5082" name="Google Shape;5082;p47"/>
          <p:cNvGrpSpPr/>
          <p:nvPr/>
        </p:nvGrpSpPr>
        <p:grpSpPr>
          <a:xfrm>
            <a:off x="2746375" y="2714625"/>
            <a:ext cx="1057275" cy="695325"/>
            <a:chOff x="6848475" y="1724025"/>
            <a:chExt cx="1057275" cy="695325"/>
          </a:xfrm>
        </p:grpSpPr>
        <p:sp>
          <p:nvSpPr>
            <p:cNvPr id="5083" name="Google Shape;5083;p47"/>
            <p:cNvSpPr/>
            <p:nvPr/>
          </p:nvSpPr>
          <p:spPr>
            <a:xfrm>
              <a:off x="6848475" y="1724025"/>
              <a:ext cx="1057275" cy="695325"/>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84" name="Google Shape;5084;p47"/>
            <p:cNvSpPr txBox="1"/>
            <p:nvPr/>
          </p:nvSpPr>
          <p:spPr>
            <a:xfrm>
              <a:off x="6870700" y="1755775"/>
              <a:ext cx="846136"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Tier 3</a:t>
              </a:r>
              <a:endParaRPr/>
            </a:p>
            <a:p>
              <a:pPr indent="0" lvl="0" marL="0" marR="0" rtl="0" algn="ctr">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ISP</a:t>
              </a:r>
              <a:endParaRPr/>
            </a:p>
          </p:txBody>
        </p:sp>
      </p:grpSp>
      <p:grpSp>
        <p:nvGrpSpPr>
          <p:cNvPr id="5085" name="Google Shape;5085;p47"/>
          <p:cNvGrpSpPr/>
          <p:nvPr/>
        </p:nvGrpSpPr>
        <p:grpSpPr>
          <a:xfrm>
            <a:off x="2898775" y="5940425"/>
            <a:ext cx="1057275" cy="695325"/>
            <a:chOff x="6848475" y="1724025"/>
            <a:chExt cx="1057275" cy="695325"/>
          </a:xfrm>
        </p:grpSpPr>
        <p:sp>
          <p:nvSpPr>
            <p:cNvPr id="5086" name="Google Shape;5086;p47"/>
            <p:cNvSpPr/>
            <p:nvPr/>
          </p:nvSpPr>
          <p:spPr>
            <a:xfrm>
              <a:off x="6848475" y="1724025"/>
              <a:ext cx="1057275" cy="695325"/>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87" name="Google Shape;5087;p47"/>
            <p:cNvSpPr txBox="1"/>
            <p:nvPr/>
          </p:nvSpPr>
          <p:spPr>
            <a:xfrm>
              <a:off x="6959600" y="1755775"/>
              <a:ext cx="663574"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local</a:t>
              </a:r>
              <a:endParaRPr/>
            </a:p>
            <a:p>
              <a:pPr indent="0" lvl="0" marL="0" marR="0" rtl="0" algn="ctr">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ISP</a:t>
              </a:r>
              <a:endParaRPr/>
            </a:p>
          </p:txBody>
        </p:sp>
      </p:grpSp>
      <p:grpSp>
        <p:nvGrpSpPr>
          <p:cNvPr id="5088" name="Google Shape;5088;p47"/>
          <p:cNvGrpSpPr/>
          <p:nvPr/>
        </p:nvGrpSpPr>
        <p:grpSpPr>
          <a:xfrm>
            <a:off x="4600575" y="5940425"/>
            <a:ext cx="1057275" cy="695325"/>
            <a:chOff x="6848475" y="1724025"/>
            <a:chExt cx="1057275" cy="695325"/>
          </a:xfrm>
        </p:grpSpPr>
        <p:sp>
          <p:nvSpPr>
            <p:cNvPr id="5089" name="Google Shape;5089;p47"/>
            <p:cNvSpPr/>
            <p:nvPr/>
          </p:nvSpPr>
          <p:spPr>
            <a:xfrm>
              <a:off x="6848475" y="1724025"/>
              <a:ext cx="1057275" cy="695325"/>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90" name="Google Shape;5090;p47"/>
            <p:cNvSpPr txBox="1"/>
            <p:nvPr/>
          </p:nvSpPr>
          <p:spPr>
            <a:xfrm>
              <a:off x="6959600" y="1755775"/>
              <a:ext cx="663574"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local</a:t>
              </a:r>
              <a:endParaRPr/>
            </a:p>
            <a:p>
              <a:pPr indent="0" lvl="0" marL="0" marR="0" rtl="0" algn="ctr">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ISP</a:t>
              </a:r>
              <a:endParaRPr/>
            </a:p>
          </p:txBody>
        </p:sp>
      </p:grpSp>
      <p:grpSp>
        <p:nvGrpSpPr>
          <p:cNvPr id="5091" name="Google Shape;5091;p47"/>
          <p:cNvGrpSpPr/>
          <p:nvPr/>
        </p:nvGrpSpPr>
        <p:grpSpPr>
          <a:xfrm>
            <a:off x="7305675" y="5483225"/>
            <a:ext cx="1057275" cy="695325"/>
            <a:chOff x="6848475" y="1724025"/>
            <a:chExt cx="1057275" cy="695325"/>
          </a:xfrm>
        </p:grpSpPr>
        <p:sp>
          <p:nvSpPr>
            <p:cNvPr id="5092" name="Google Shape;5092;p47"/>
            <p:cNvSpPr/>
            <p:nvPr/>
          </p:nvSpPr>
          <p:spPr>
            <a:xfrm>
              <a:off x="6848475" y="1724025"/>
              <a:ext cx="1057275" cy="695325"/>
            </a:xfrm>
            <a:prstGeom prst="ellipse">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093" name="Google Shape;5093;p47"/>
            <p:cNvSpPr txBox="1"/>
            <p:nvPr/>
          </p:nvSpPr>
          <p:spPr>
            <a:xfrm>
              <a:off x="6959600" y="1755775"/>
              <a:ext cx="663574"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local</a:t>
              </a:r>
              <a:endParaRPr/>
            </a:p>
            <a:p>
              <a:pPr indent="0" lvl="0" marL="0" marR="0" rtl="0" algn="ctr">
                <a:lnSpc>
                  <a:spcPct val="100000"/>
                </a:lnSpc>
                <a:spcBef>
                  <a:spcPts val="0"/>
                </a:spcBef>
                <a:spcAft>
                  <a:spcPts val="0"/>
                </a:spcAft>
                <a:buClr>
                  <a:schemeClr val="folHlink"/>
                </a:buClr>
                <a:buSzPts val="450"/>
                <a:buFont typeface="Comic Sans MS"/>
                <a:buNone/>
              </a:pPr>
              <a:r>
                <a:rPr b="0" i="0" lang="en-US" sz="1800" u="none" cap="none" strike="noStrike">
                  <a:solidFill>
                    <a:schemeClr val="folHlink"/>
                  </a:solidFill>
                  <a:latin typeface="Comic Sans MS"/>
                  <a:ea typeface="Comic Sans MS"/>
                  <a:cs typeface="Comic Sans MS"/>
                  <a:sym typeface="Comic Sans MS"/>
                </a:rPr>
                <a:t>ISP</a:t>
              </a:r>
              <a:endParaRPr/>
            </a:p>
          </p:txBody>
        </p:sp>
      </p:grpSp>
      <p:pic>
        <p:nvPicPr>
          <p:cNvPr id="5094" name="Google Shape;5094;p47"/>
          <p:cNvPicPr preferRelativeResize="0"/>
          <p:nvPr/>
        </p:nvPicPr>
        <p:blipFill rotWithShape="1">
          <a:blip r:embed="rId3">
            <a:alphaModFix/>
          </a:blip>
          <a:srcRect b="0" l="0" r="0" t="0"/>
          <a:stretch/>
        </p:blipFill>
        <p:spPr>
          <a:xfrm>
            <a:off x="1512887" y="2197100"/>
            <a:ext cx="417511" cy="319087"/>
          </a:xfrm>
          <a:prstGeom prst="rect">
            <a:avLst/>
          </a:prstGeom>
          <a:noFill/>
          <a:ln>
            <a:noFill/>
          </a:ln>
        </p:spPr>
      </p:pic>
      <p:pic>
        <p:nvPicPr>
          <p:cNvPr id="5095" name="Google Shape;5095;p47"/>
          <p:cNvPicPr preferRelativeResize="0"/>
          <p:nvPr/>
        </p:nvPicPr>
        <p:blipFill rotWithShape="1">
          <a:blip r:embed="rId3">
            <a:alphaModFix/>
          </a:blip>
          <a:srcRect b="0" l="0" r="0" t="0"/>
          <a:stretch/>
        </p:blipFill>
        <p:spPr>
          <a:xfrm>
            <a:off x="8486775" y="6007100"/>
            <a:ext cx="417511" cy="319087"/>
          </a:xfrm>
          <a:prstGeom prst="rect">
            <a:avLst/>
          </a:prstGeom>
          <a:noFill/>
          <a:ln>
            <a:noFill/>
          </a:ln>
        </p:spPr>
      </p:pic>
      <p:sp>
        <p:nvSpPr>
          <p:cNvPr id="5096" name="Google Shape;5096;p47"/>
          <p:cNvSpPr/>
          <p:nvPr/>
        </p:nvSpPr>
        <p:spPr>
          <a:xfrm>
            <a:off x="1879600" y="2476500"/>
            <a:ext cx="6654800" cy="3619500"/>
          </a:xfrm>
          <a:custGeom>
            <a:rect b="b" l="l" r="r" t="t"/>
            <a:pathLst>
              <a:path extrusionOk="0" h="120000" w="120000">
                <a:moveTo>
                  <a:pt x="0" y="0"/>
                </a:moveTo>
                <a:lnTo>
                  <a:pt x="16259" y="13894"/>
                </a:lnTo>
                <a:lnTo>
                  <a:pt x="26335" y="31157"/>
                </a:lnTo>
                <a:lnTo>
                  <a:pt x="35267" y="44210"/>
                </a:lnTo>
                <a:lnTo>
                  <a:pt x="51297" y="65684"/>
                </a:lnTo>
                <a:lnTo>
                  <a:pt x="60000" y="82105"/>
                </a:lnTo>
                <a:lnTo>
                  <a:pt x="86106" y="94736"/>
                </a:lnTo>
                <a:lnTo>
                  <a:pt x="103969" y="100631"/>
                </a:lnTo>
                <a:lnTo>
                  <a:pt x="115648" y="117894"/>
                </a:lnTo>
                <a:lnTo>
                  <a:pt x="120000" y="119999"/>
                </a:lnTo>
              </a:path>
            </a:pathLst>
          </a:custGeom>
          <a:noFill/>
          <a:ln cap="flat" cmpd="sng" w="57150">
            <a:solidFill>
              <a:schemeClr val="accent2"/>
            </a:solidFill>
            <a:prstDash val="solid"/>
            <a:round/>
            <a:headEnd len="sm" w="sm" type="none"/>
            <a:tailEnd len="lg" w="lg"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0" name="Shape 5100"/>
        <p:cNvGrpSpPr/>
        <p:nvPr/>
      </p:nvGrpSpPr>
      <p:grpSpPr>
        <a:xfrm>
          <a:off x="0" y="0"/>
          <a:ext cx="0" cy="0"/>
          <a:chOff x="0" y="0"/>
          <a:chExt cx="0" cy="0"/>
        </a:xfrm>
      </p:grpSpPr>
      <p:sp>
        <p:nvSpPr>
          <p:cNvPr id="5101" name="Google Shape;5101;p48"/>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4000"/>
              <a:buFont typeface="Comic Sans MS"/>
              <a:buNone/>
            </a:pPr>
            <a:r>
              <a:rPr lang="en-US"/>
              <a:t>Question</a:t>
            </a:r>
            <a:endParaRPr/>
          </a:p>
        </p:txBody>
      </p:sp>
      <p:sp>
        <p:nvSpPr>
          <p:cNvPr id="5102" name="Google Shape;5102;p48"/>
          <p:cNvSpPr txBox="1"/>
          <p:nvPr>
            <p:ph idx="1" type="body"/>
          </p:nvPr>
        </p:nvSpPr>
        <p:spPr>
          <a:xfrm>
            <a:off x="533400" y="1600200"/>
            <a:ext cx="7772400" cy="4648199"/>
          </a:xfrm>
          <a:prstGeom prst="rect">
            <a:avLst/>
          </a:prstGeom>
          <a:noFill/>
          <a:ln>
            <a:noFill/>
          </a:ln>
        </p:spPr>
        <p:txBody>
          <a:bodyPr anchorCtr="0" anchor="t" bIns="91425" lIns="91425" spcFirstLastPara="1" rIns="91425" wrap="square" tIns="91425">
            <a:noAutofit/>
          </a:bodyPr>
          <a:lstStyle/>
          <a:p>
            <a:pPr indent="-191770" lvl="0" marL="342900" marR="0" rtl="0" algn="l">
              <a:lnSpc>
                <a:spcPct val="100000"/>
              </a:lnSpc>
              <a:spcBef>
                <a:spcPts val="0"/>
              </a:spcBef>
              <a:spcAft>
                <a:spcPts val="0"/>
              </a:spcAft>
              <a:buClr>
                <a:schemeClr val="accent2"/>
              </a:buClr>
              <a:buSzPts val="2380"/>
              <a:buFont typeface="Noto Sans Symbols"/>
              <a:buChar char="❑"/>
            </a:pPr>
            <a:r>
              <a:rPr lang="en-US"/>
              <a:t>Name an application that circuit switched networks are well suited for.</a:t>
            </a:r>
            <a:endParaRPr/>
          </a:p>
        </p:txBody>
      </p:sp>
      <p:sp>
        <p:nvSpPr>
          <p:cNvPr id="5103" name="Google Shape;5103;p48"/>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7" name="Shape 5107"/>
        <p:cNvGrpSpPr/>
        <p:nvPr/>
      </p:nvGrpSpPr>
      <p:grpSpPr>
        <a:xfrm>
          <a:off x="0" y="0"/>
          <a:ext cx="0" cy="0"/>
          <a:chOff x="0" y="0"/>
          <a:chExt cx="0" cy="0"/>
        </a:xfrm>
      </p:grpSpPr>
      <p:sp>
        <p:nvSpPr>
          <p:cNvPr id="5108" name="Google Shape;5108;p49"/>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109" name="Google Shape;5109;p49"/>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110" name="Google Shape;5110;p49"/>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Chapter 1: roadmap</a:t>
            </a:r>
            <a:endParaRPr/>
          </a:p>
        </p:txBody>
      </p:sp>
      <p:sp>
        <p:nvSpPr>
          <p:cNvPr id="5111" name="Google Shape;5111;p49"/>
          <p:cNvSpPr txBox="1"/>
          <p:nvPr>
            <p:ph idx="1" type="body"/>
          </p:nvPr>
        </p:nvSpPr>
        <p:spPr>
          <a:xfrm>
            <a:off x="533400" y="1600200"/>
            <a:ext cx="8207375" cy="4648199"/>
          </a:xfrm>
          <a:prstGeom prst="rect">
            <a:avLst/>
          </a:prstGeom>
          <a:noFill/>
          <a:ln>
            <a:noFill/>
          </a:ln>
        </p:spPr>
        <p:txBody>
          <a:bodyPr anchorCtr="0" anchor="t" bIns="45700" lIns="91425" spcFirstLastPara="1" rIns="91425" wrap="square" tIns="45700">
            <a:noAutofit/>
          </a:bodyPr>
          <a:lstStyle/>
          <a:p>
            <a:pPr indent="-285750" lvl="1" marL="742950" marR="0" rtl="0" algn="l">
              <a:lnSpc>
                <a:spcPct val="100000"/>
              </a:lnSpc>
              <a:spcBef>
                <a:spcPts val="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1.1 </a:t>
            </a:r>
            <a:r>
              <a:rPr b="0" i="0" lang="en-US" sz="2400" u="none" cap="none" strike="noStrike">
                <a:solidFill>
                  <a:schemeClr val="dk1"/>
                </a:solidFill>
                <a:latin typeface="Comic Sans MS"/>
                <a:ea typeface="Comic Sans MS"/>
                <a:cs typeface="Comic Sans MS"/>
                <a:sym typeface="Comic Sans MS"/>
              </a:rPr>
              <a:t>What </a:t>
            </a:r>
            <a:r>
              <a:rPr b="0" i="1" lang="en-US" sz="2400" u="none" cap="none" strike="noStrike">
                <a:solidFill>
                  <a:schemeClr val="dk1"/>
                </a:solidFill>
                <a:latin typeface="Comic Sans MS"/>
                <a:ea typeface="Comic Sans MS"/>
                <a:cs typeface="Comic Sans MS"/>
                <a:sym typeface="Comic Sans MS"/>
              </a:rPr>
              <a:t>is</a:t>
            </a:r>
            <a:r>
              <a:rPr b="0" i="0" lang="en-US" sz="2400" u="none" cap="none" strike="noStrike">
                <a:solidFill>
                  <a:schemeClr val="dk1"/>
                </a:solidFill>
                <a:latin typeface="Comic Sans MS"/>
                <a:ea typeface="Comic Sans MS"/>
                <a:cs typeface="Comic Sans MS"/>
                <a:sym typeface="Comic Sans MS"/>
              </a:rPr>
              <a:t> the Internet?</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1.2</a:t>
            </a:r>
            <a:r>
              <a:rPr b="0" i="0" lang="en-US" sz="2400" u="none" cap="none" strike="noStrike">
                <a:solidFill>
                  <a:schemeClr val="dk1"/>
                </a:solidFill>
                <a:latin typeface="Comic Sans MS"/>
                <a:ea typeface="Comic Sans MS"/>
                <a:cs typeface="Comic Sans MS"/>
                <a:sym typeface="Comic Sans MS"/>
              </a:rPr>
              <a:t> Network edge</a:t>
            </a:r>
            <a:endParaRPr/>
          </a:p>
          <a:p>
            <a:pPr indent="-228600" lvl="2" marL="1143000" marR="0" rtl="0" algn="l">
              <a:lnSpc>
                <a:spcPct val="100000"/>
              </a:lnSpc>
              <a:spcBef>
                <a:spcPts val="400"/>
              </a:spcBef>
              <a:spcAft>
                <a:spcPts val="0"/>
              </a:spcAft>
              <a:buClr>
                <a:srgbClr val="0000FF"/>
              </a:buClr>
              <a:buSzPts val="1800"/>
              <a:buFont typeface="Noto Sans Symbols"/>
              <a:buChar char="❑"/>
            </a:pPr>
            <a:r>
              <a:rPr b="0" i="0" lang="en-US" sz="2000" u="none" cap="none" strike="noStrike">
                <a:solidFill>
                  <a:schemeClr val="dk1"/>
                </a:solidFill>
                <a:latin typeface="Comic Sans MS"/>
                <a:ea typeface="Comic Sans MS"/>
                <a:cs typeface="Comic Sans MS"/>
                <a:sym typeface="Comic Sans MS"/>
              </a:rPr>
              <a:t> end systems, access networks, links</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1.3</a:t>
            </a:r>
            <a:r>
              <a:rPr b="0" i="0" lang="en-US" sz="2400" u="none" cap="none" strike="noStrike">
                <a:solidFill>
                  <a:schemeClr val="dk1"/>
                </a:solidFill>
                <a:latin typeface="Comic Sans MS"/>
                <a:ea typeface="Comic Sans MS"/>
                <a:cs typeface="Comic Sans MS"/>
                <a:sym typeface="Comic Sans MS"/>
              </a:rPr>
              <a:t> Network core</a:t>
            </a:r>
            <a:endParaRPr/>
          </a:p>
          <a:p>
            <a:pPr indent="-228600" lvl="2" marL="1143000" marR="0" rtl="0" algn="l">
              <a:lnSpc>
                <a:spcPct val="100000"/>
              </a:lnSpc>
              <a:spcBef>
                <a:spcPts val="400"/>
              </a:spcBef>
              <a:spcAft>
                <a:spcPts val="0"/>
              </a:spcAft>
              <a:buClr>
                <a:srgbClr val="0000FF"/>
              </a:buClr>
              <a:buSzPts val="1800"/>
              <a:buFont typeface="Noto Sans Symbols"/>
              <a:buChar char="❑"/>
            </a:pPr>
            <a:r>
              <a:rPr b="0" i="0" lang="en-US" sz="2000" u="none" cap="none" strike="noStrike">
                <a:solidFill>
                  <a:schemeClr val="dk1"/>
                </a:solidFill>
                <a:latin typeface="Comic Sans MS"/>
                <a:ea typeface="Comic Sans MS"/>
                <a:cs typeface="Comic Sans MS"/>
                <a:sym typeface="Comic Sans MS"/>
              </a:rPr>
              <a:t> circuit switching, packet switching, network structure</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rgbClr val="FF3300"/>
                </a:solidFill>
                <a:latin typeface="Comic Sans MS"/>
                <a:ea typeface="Comic Sans MS"/>
                <a:cs typeface="Comic Sans MS"/>
                <a:sym typeface="Comic Sans MS"/>
              </a:rPr>
              <a:t>1.4 Delay, loss and throughput in packet-switched networks</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1.5</a:t>
            </a:r>
            <a:r>
              <a:rPr b="0" i="0" lang="en-US" sz="2400" u="none" cap="none" strike="noStrike">
                <a:solidFill>
                  <a:schemeClr val="dk1"/>
                </a:solidFill>
                <a:latin typeface="Comic Sans MS"/>
                <a:ea typeface="Comic Sans MS"/>
                <a:cs typeface="Comic Sans MS"/>
                <a:sym typeface="Comic Sans MS"/>
              </a:rPr>
              <a:t> Protocol layers, service models</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1.6</a:t>
            </a:r>
            <a:r>
              <a:rPr b="0" i="0" lang="en-US" sz="2400" u="none" cap="none" strike="noStrike">
                <a:solidFill>
                  <a:schemeClr val="dk1"/>
                </a:solidFill>
                <a:latin typeface="Comic Sans MS"/>
                <a:ea typeface="Comic Sans MS"/>
                <a:cs typeface="Comic Sans MS"/>
                <a:sym typeface="Comic Sans MS"/>
              </a:rPr>
              <a:t> Networks under attack: security</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1.7</a:t>
            </a:r>
            <a:r>
              <a:rPr b="0" i="0" lang="en-US" sz="2400" u="none" cap="none" strike="noStrike">
                <a:solidFill>
                  <a:schemeClr val="dk1"/>
                </a:solidFill>
                <a:latin typeface="Comic Sans MS"/>
                <a:ea typeface="Comic Sans MS"/>
                <a:cs typeface="Comic Sans MS"/>
                <a:sym typeface="Comic Sans MS"/>
              </a:rPr>
              <a:t> History</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4" name="Shape 274"/>
        <p:cNvGrpSpPr/>
        <p:nvPr/>
      </p:nvGrpSpPr>
      <p:grpSpPr>
        <a:xfrm>
          <a:off x="0" y="0"/>
          <a:ext cx="0" cy="0"/>
          <a:chOff x="0" y="0"/>
          <a:chExt cx="0" cy="0"/>
        </a:xfrm>
      </p:grpSpPr>
      <p:sp>
        <p:nvSpPr>
          <p:cNvPr id="275" name="Google Shape;275;p5"/>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276" name="Google Shape;276;p5"/>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277" name="Google Shape;277;p5"/>
          <p:cNvSpPr txBox="1"/>
          <p:nvPr>
            <p:ph type="title"/>
          </p:nvPr>
        </p:nvSpPr>
        <p:spPr>
          <a:xfrm>
            <a:off x="212725" y="95250"/>
            <a:ext cx="8381999"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800"/>
              <a:buFont typeface="Comic Sans MS"/>
              <a:buNone/>
            </a:pPr>
            <a:r>
              <a:rPr b="0" i="0" lang="en-US" sz="3200" u="sng" cap="none" strike="noStrike">
                <a:solidFill>
                  <a:schemeClr val="accent2"/>
                </a:solidFill>
                <a:latin typeface="Comic Sans MS"/>
                <a:ea typeface="Comic Sans MS"/>
                <a:cs typeface="Comic Sans MS"/>
                <a:sym typeface="Comic Sans MS"/>
              </a:rPr>
              <a:t>What’s the Internet: “nuts and bolts” view</a:t>
            </a:r>
            <a:endParaRPr/>
          </a:p>
        </p:txBody>
      </p:sp>
      <p:sp>
        <p:nvSpPr>
          <p:cNvPr id="278" name="Google Shape;278;p5"/>
          <p:cNvSpPr txBox="1"/>
          <p:nvPr>
            <p:ph idx="1" type="body"/>
          </p:nvPr>
        </p:nvSpPr>
        <p:spPr>
          <a:xfrm>
            <a:off x="1320800" y="1300162"/>
            <a:ext cx="3779836" cy="20367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millions of connected computing devices: </a:t>
            </a:r>
            <a:r>
              <a:rPr b="0" i="1" lang="en-US" sz="2400" u="none" cap="none" strike="noStrike">
                <a:solidFill>
                  <a:srgbClr val="FF0000"/>
                </a:solidFill>
                <a:latin typeface="Comic Sans MS"/>
                <a:ea typeface="Comic Sans MS"/>
                <a:cs typeface="Comic Sans MS"/>
                <a:sym typeface="Comic Sans MS"/>
              </a:rPr>
              <a:t>hosts = end systems</a:t>
            </a:r>
            <a:r>
              <a:rPr b="0" i="0" lang="en-US" sz="2400" u="none" cap="none" strike="noStrike">
                <a:solidFill>
                  <a:srgbClr val="FF0000"/>
                </a:solidFill>
                <a:latin typeface="Comic Sans MS"/>
                <a:ea typeface="Comic Sans MS"/>
                <a:cs typeface="Comic Sans MS"/>
                <a:sym typeface="Comic Sans MS"/>
              </a:rPr>
              <a:t> </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000" u="none" cap="none" strike="noStrike">
                <a:solidFill>
                  <a:schemeClr val="dk1"/>
                </a:solidFill>
                <a:latin typeface="Comic Sans MS"/>
                <a:ea typeface="Comic Sans MS"/>
                <a:cs typeface="Comic Sans MS"/>
                <a:sym typeface="Comic Sans MS"/>
              </a:rPr>
              <a:t> </a:t>
            </a:r>
            <a:r>
              <a:rPr b="0" i="0" lang="en-US" sz="2400" u="none" cap="none" strike="noStrike">
                <a:solidFill>
                  <a:schemeClr val="dk1"/>
                </a:solidFill>
                <a:latin typeface="Comic Sans MS"/>
                <a:ea typeface="Comic Sans MS"/>
                <a:cs typeface="Comic Sans MS"/>
                <a:sym typeface="Comic Sans MS"/>
              </a:rPr>
              <a:t>running </a:t>
            </a:r>
            <a:r>
              <a:rPr b="0" i="1" lang="en-US" sz="2400" u="none" cap="none" strike="noStrike">
                <a:solidFill>
                  <a:srgbClr val="FF0000"/>
                </a:solidFill>
                <a:latin typeface="Comic Sans MS"/>
                <a:ea typeface="Comic Sans MS"/>
                <a:cs typeface="Comic Sans MS"/>
                <a:sym typeface="Comic Sans MS"/>
              </a:rPr>
              <a:t>network apps</a:t>
            </a:r>
            <a:endParaRPr/>
          </a:p>
        </p:txBody>
      </p:sp>
      <p:grpSp>
        <p:nvGrpSpPr>
          <p:cNvPr id="279" name="Google Shape;279;p5"/>
          <p:cNvGrpSpPr/>
          <p:nvPr/>
        </p:nvGrpSpPr>
        <p:grpSpPr>
          <a:xfrm>
            <a:off x="4989512" y="1319211"/>
            <a:ext cx="3470273" cy="4489451"/>
            <a:chOff x="5043487" y="1690686"/>
            <a:chExt cx="3470273" cy="4489451"/>
          </a:xfrm>
        </p:grpSpPr>
        <p:sp>
          <p:nvSpPr>
            <p:cNvPr id="280" name="Google Shape;280;p5"/>
            <p:cNvSpPr/>
            <p:nvPr/>
          </p:nvSpPr>
          <p:spPr>
            <a:xfrm>
              <a:off x="6764336" y="3829050"/>
              <a:ext cx="1314449" cy="674687"/>
            </a:xfrm>
            <a:custGeom>
              <a:rect b="b" l="l" r="r" t="t"/>
              <a:pathLst>
                <a:path extrusionOk="0" h="120000" w="120000">
                  <a:moveTo>
                    <a:pt x="55362" y="8470"/>
                  </a:moveTo>
                  <a:cubicBezTo>
                    <a:pt x="50724" y="8188"/>
                    <a:pt x="59855" y="8470"/>
                    <a:pt x="53623" y="8470"/>
                  </a:cubicBezTo>
                  <a:cubicBezTo>
                    <a:pt x="47391" y="8470"/>
                    <a:pt x="27101" y="4517"/>
                    <a:pt x="18260" y="9035"/>
                  </a:cubicBezTo>
                  <a:cubicBezTo>
                    <a:pt x="9420" y="13552"/>
                    <a:pt x="1739" y="24282"/>
                    <a:pt x="869" y="35576"/>
                  </a:cubicBezTo>
                  <a:cubicBezTo>
                    <a:pt x="0" y="46870"/>
                    <a:pt x="6376" y="65223"/>
                    <a:pt x="13333" y="77364"/>
                  </a:cubicBezTo>
                  <a:cubicBezTo>
                    <a:pt x="20289" y="89505"/>
                    <a:pt x="31449" y="101647"/>
                    <a:pt x="42318" y="108423"/>
                  </a:cubicBezTo>
                  <a:cubicBezTo>
                    <a:pt x="53188" y="115200"/>
                    <a:pt x="68405" y="120000"/>
                    <a:pt x="78260" y="117458"/>
                  </a:cubicBezTo>
                  <a:cubicBezTo>
                    <a:pt x="88115" y="114917"/>
                    <a:pt x="95507" y="104752"/>
                    <a:pt x="101159" y="93176"/>
                  </a:cubicBezTo>
                  <a:cubicBezTo>
                    <a:pt x="106811" y="81600"/>
                    <a:pt x="110144" y="62400"/>
                    <a:pt x="112463" y="48000"/>
                  </a:cubicBezTo>
                  <a:cubicBezTo>
                    <a:pt x="114782" y="33600"/>
                    <a:pt x="120000" y="12423"/>
                    <a:pt x="114782" y="6211"/>
                  </a:cubicBezTo>
                  <a:cubicBezTo>
                    <a:pt x="109565" y="0"/>
                    <a:pt x="91304" y="10447"/>
                    <a:pt x="81159" y="10729"/>
                  </a:cubicBezTo>
                  <a:cubicBezTo>
                    <a:pt x="71014" y="11011"/>
                    <a:pt x="60000" y="8752"/>
                    <a:pt x="55362" y="8470"/>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81" name="Google Shape;281;p5"/>
            <p:cNvSpPr/>
            <p:nvPr/>
          </p:nvSpPr>
          <p:spPr>
            <a:xfrm>
              <a:off x="6783386" y="2303461"/>
              <a:ext cx="1730374" cy="1044575"/>
            </a:xfrm>
            <a:custGeom>
              <a:rect b="b" l="l" r="r" t="t"/>
              <a:pathLst>
                <a:path extrusionOk="0" h="120000" w="120000">
                  <a:moveTo>
                    <a:pt x="66509" y="2614"/>
                  </a:moveTo>
                  <a:cubicBezTo>
                    <a:pt x="56784" y="4183"/>
                    <a:pt x="53803" y="14379"/>
                    <a:pt x="45176" y="18300"/>
                  </a:cubicBezTo>
                  <a:cubicBezTo>
                    <a:pt x="36549" y="22222"/>
                    <a:pt x="22274" y="14640"/>
                    <a:pt x="15058" y="26143"/>
                  </a:cubicBezTo>
                  <a:cubicBezTo>
                    <a:pt x="7843" y="37647"/>
                    <a:pt x="0" y="72941"/>
                    <a:pt x="2196" y="87843"/>
                  </a:cubicBezTo>
                  <a:cubicBezTo>
                    <a:pt x="4392" y="102745"/>
                    <a:pt x="19607" y="112156"/>
                    <a:pt x="28235" y="116078"/>
                  </a:cubicBezTo>
                  <a:cubicBezTo>
                    <a:pt x="36862" y="119999"/>
                    <a:pt x="43764" y="111372"/>
                    <a:pt x="54274" y="111372"/>
                  </a:cubicBezTo>
                  <a:cubicBezTo>
                    <a:pt x="64784" y="111372"/>
                    <a:pt x="82352" y="115816"/>
                    <a:pt x="91607" y="116078"/>
                  </a:cubicBezTo>
                  <a:cubicBezTo>
                    <a:pt x="100862" y="116339"/>
                    <a:pt x="105098" y="116601"/>
                    <a:pt x="109490" y="113464"/>
                  </a:cubicBezTo>
                  <a:cubicBezTo>
                    <a:pt x="113882" y="110326"/>
                    <a:pt x="116549" y="109281"/>
                    <a:pt x="117960" y="97254"/>
                  </a:cubicBezTo>
                  <a:cubicBezTo>
                    <a:pt x="119372" y="85228"/>
                    <a:pt x="120000" y="55947"/>
                    <a:pt x="117647" y="41307"/>
                  </a:cubicBezTo>
                  <a:cubicBezTo>
                    <a:pt x="115294" y="26666"/>
                    <a:pt x="112313" y="15163"/>
                    <a:pt x="103843" y="8888"/>
                  </a:cubicBezTo>
                  <a:cubicBezTo>
                    <a:pt x="95372" y="2614"/>
                    <a:pt x="79215" y="0"/>
                    <a:pt x="66509" y="2614"/>
                  </a:cubicBezTo>
                  <a:close/>
                </a:path>
              </a:pathLst>
            </a:custGeom>
            <a:gradFill>
              <a:gsLst>
                <a:gs pos="0">
                  <a:srgbClr val="00CCFF"/>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82" name="Google Shape;282;p5"/>
            <p:cNvSpPr/>
            <p:nvPr/>
          </p:nvSpPr>
          <p:spPr>
            <a:xfrm>
              <a:off x="5043487" y="2011361"/>
              <a:ext cx="1644649" cy="1071561"/>
            </a:xfrm>
            <a:custGeom>
              <a:rect b="b" l="l" r="r" t="t"/>
              <a:pathLst>
                <a:path extrusionOk="0" h="120000" w="120000">
                  <a:moveTo>
                    <a:pt x="75057" y="1955"/>
                  </a:moveTo>
                  <a:cubicBezTo>
                    <a:pt x="67644" y="3377"/>
                    <a:pt x="53745" y="5866"/>
                    <a:pt x="45173" y="9422"/>
                  </a:cubicBezTo>
                  <a:cubicBezTo>
                    <a:pt x="36602" y="12977"/>
                    <a:pt x="28494" y="17777"/>
                    <a:pt x="23861" y="22933"/>
                  </a:cubicBezTo>
                  <a:cubicBezTo>
                    <a:pt x="19227" y="28088"/>
                    <a:pt x="21196" y="35733"/>
                    <a:pt x="17606" y="40711"/>
                  </a:cubicBezTo>
                  <a:cubicBezTo>
                    <a:pt x="14015" y="45688"/>
                    <a:pt x="5096" y="46044"/>
                    <a:pt x="2548" y="52800"/>
                  </a:cubicBezTo>
                  <a:cubicBezTo>
                    <a:pt x="0" y="59555"/>
                    <a:pt x="0" y="75911"/>
                    <a:pt x="2084" y="81600"/>
                  </a:cubicBezTo>
                  <a:cubicBezTo>
                    <a:pt x="4169" y="87288"/>
                    <a:pt x="6833" y="86044"/>
                    <a:pt x="15289" y="86933"/>
                  </a:cubicBezTo>
                  <a:cubicBezTo>
                    <a:pt x="23745" y="87822"/>
                    <a:pt x="44015" y="84977"/>
                    <a:pt x="53050" y="86933"/>
                  </a:cubicBezTo>
                  <a:cubicBezTo>
                    <a:pt x="62084" y="88888"/>
                    <a:pt x="63590" y="93688"/>
                    <a:pt x="69266" y="98666"/>
                  </a:cubicBezTo>
                  <a:cubicBezTo>
                    <a:pt x="74942" y="103644"/>
                    <a:pt x="81891" y="113600"/>
                    <a:pt x="87104" y="116800"/>
                  </a:cubicBezTo>
                  <a:cubicBezTo>
                    <a:pt x="92316" y="120000"/>
                    <a:pt x="96949" y="119111"/>
                    <a:pt x="100772" y="117511"/>
                  </a:cubicBezTo>
                  <a:cubicBezTo>
                    <a:pt x="104594" y="115911"/>
                    <a:pt x="107953" y="113600"/>
                    <a:pt x="110270" y="107200"/>
                  </a:cubicBezTo>
                  <a:cubicBezTo>
                    <a:pt x="112586" y="100800"/>
                    <a:pt x="113629" y="88355"/>
                    <a:pt x="114903" y="79111"/>
                  </a:cubicBezTo>
                  <a:cubicBezTo>
                    <a:pt x="116177" y="69866"/>
                    <a:pt x="117335" y="61688"/>
                    <a:pt x="117915" y="51733"/>
                  </a:cubicBezTo>
                  <a:cubicBezTo>
                    <a:pt x="118494" y="41777"/>
                    <a:pt x="120000" y="27200"/>
                    <a:pt x="118378" y="19022"/>
                  </a:cubicBezTo>
                  <a:cubicBezTo>
                    <a:pt x="116756" y="10844"/>
                    <a:pt x="112934" y="6044"/>
                    <a:pt x="108185" y="3022"/>
                  </a:cubicBezTo>
                  <a:cubicBezTo>
                    <a:pt x="103436" y="0"/>
                    <a:pt x="95444" y="711"/>
                    <a:pt x="89884" y="533"/>
                  </a:cubicBezTo>
                  <a:cubicBezTo>
                    <a:pt x="84324" y="355"/>
                    <a:pt x="82471" y="533"/>
                    <a:pt x="75057" y="1955"/>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83" name="Google Shape;283;p5"/>
            <p:cNvGrpSpPr/>
            <p:nvPr/>
          </p:nvGrpSpPr>
          <p:grpSpPr>
            <a:xfrm>
              <a:off x="5130800" y="3346449"/>
              <a:ext cx="1458912" cy="933449"/>
              <a:chOff x="4586287" y="2589211"/>
              <a:chExt cx="1555750" cy="1179511"/>
            </a:xfrm>
          </p:grpSpPr>
          <p:sp>
            <p:nvSpPr>
              <p:cNvPr id="284" name="Google Shape;284;p5"/>
              <p:cNvSpPr txBox="1"/>
              <p:nvPr/>
            </p:nvSpPr>
            <p:spPr>
              <a:xfrm>
                <a:off x="4835525" y="2922586"/>
                <a:ext cx="1052511" cy="846136"/>
              </a:xfrm>
              <a:prstGeom prst="rect">
                <a:avLst/>
              </a:prstGeom>
              <a:solidFill>
                <a:srgbClr val="00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85" name="Google Shape;285;p5"/>
              <p:cNvSpPr/>
              <p:nvPr/>
            </p:nvSpPr>
            <p:spPr>
              <a:xfrm>
                <a:off x="4586287" y="2589211"/>
                <a:ext cx="1555750" cy="401637"/>
              </a:xfrm>
              <a:prstGeom prst="triangle">
                <a:avLst>
                  <a:gd fmla="val 50000" name="adj"/>
                </a:avLst>
              </a:prstGeom>
              <a:solidFill>
                <a:srgbClr val="00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286" name="Google Shape;286;p5"/>
            <p:cNvGrpSpPr/>
            <p:nvPr/>
          </p:nvGrpSpPr>
          <p:grpSpPr>
            <a:xfrm>
              <a:off x="5829583" y="2199963"/>
              <a:ext cx="342333" cy="535298"/>
              <a:chOff x="6014350" y="1642887"/>
              <a:chExt cx="1396785" cy="1976612"/>
            </a:xfrm>
          </p:grpSpPr>
          <p:cxnSp>
            <p:nvCxnSpPr>
              <p:cNvPr id="287" name="Google Shape;287;p5"/>
              <p:cNvCxnSpPr/>
              <p:nvPr/>
            </p:nvCxnSpPr>
            <p:spPr>
              <a:xfrm flipH="1">
                <a:off x="6337299" y="2351086"/>
                <a:ext cx="373061" cy="1149349"/>
              </a:xfrm>
              <a:prstGeom prst="straightConnector1">
                <a:avLst/>
              </a:prstGeom>
              <a:noFill/>
              <a:ln cap="flat" cmpd="sng" w="9525">
                <a:solidFill>
                  <a:schemeClr val="dk1"/>
                </a:solidFill>
                <a:prstDash val="solid"/>
                <a:miter lim="8000"/>
                <a:headEnd len="sm" w="sm" type="none"/>
                <a:tailEnd len="sm" w="sm" type="none"/>
              </a:ln>
            </p:spPr>
          </p:cxnSp>
          <p:cxnSp>
            <p:nvCxnSpPr>
              <p:cNvPr id="288" name="Google Shape;288;p5"/>
              <p:cNvCxnSpPr/>
              <p:nvPr/>
            </p:nvCxnSpPr>
            <p:spPr>
              <a:xfrm>
                <a:off x="6710361" y="2351086"/>
                <a:ext cx="374649" cy="1143000"/>
              </a:xfrm>
              <a:prstGeom prst="straightConnector1">
                <a:avLst/>
              </a:prstGeom>
              <a:noFill/>
              <a:ln cap="flat" cmpd="sng" w="9525">
                <a:solidFill>
                  <a:schemeClr val="dk1"/>
                </a:solidFill>
                <a:prstDash val="solid"/>
                <a:miter lim="8000"/>
                <a:headEnd len="sm" w="sm" type="none"/>
                <a:tailEnd len="sm" w="sm" type="none"/>
              </a:ln>
            </p:spPr>
          </p:cxnSp>
          <p:cxnSp>
            <p:nvCxnSpPr>
              <p:cNvPr id="289" name="Google Shape;289;p5"/>
              <p:cNvCxnSpPr/>
              <p:nvPr/>
            </p:nvCxnSpPr>
            <p:spPr>
              <a:xfrm>
                <a:off x="6337300" y="3494087"/>
                <a:ext cx="373061" cy="125412"/>
              </a:xfrm>
              <a:prstGeom prst="straightConnector1">
                <a:avLst/>
              </a:prstGeom>
              <a:noFill/>
              <a:ln cap="flat" cmpd="sng" w="9525">
                <a:solidFill>
                  <a:schemeClr val="dk1"/>
                </a:solidFill>
                <a:prstDash val="solid"/>
                <a:miter lim="8000"/>
                <a:headEnd len="sm" w="sm" type="none"/>
                <a:tailEnd len="sm" w="sm" type="none"/>
              </a:ln>
            </p:spPr>
          </p:cxnSp>
          <p:cxnSp>
            <p:nvCxnSpPr>
              <p:cNvPr id="290" name="Google Shape;290;p5"/>
              <p:cNvCxnSpPr/>
              <p:nvPr/>
            </p:nvCxnSpPr>
            <p:spPr>
              <a:xfrm flipH="1">
                <a:off x="6710361" y="3494087"/>
                <a:ext cx="374649" cy="125412"/>
              </a:xfrm>
              <a:prstGeom prst="straightConnector1">
                <a:avLst/>
              </a:prstGeom>
              <a:noFill/>
              <a:ln cap="flat" cmpd="sng" w="9525">
                <a:solidFill>
                  <a:schemeClr val="dk1"/>
                </a:solidFill>
                <a:prstDash val="solid"/>
                <a:miter lim="8000"/>
                <a:headEnd len="sm" w="sm" type="none"/>
                <a:tailEnd len="sm" w="sm" type="none"/>
              </a:ln>
            </p:spPr>
          </p:cxnSp>
          <p:cxnSp>
            <p:nvCxnSpPr>
              <p:cNvPr id="291" name="Google Shape;291;p5"/>
              <p:cNvCxnSpPr/>
              <p:nvPr/>
            </p:nvCxnSpPr>
            <p:spPr>
              <a:xfrm>
                <a:off x="6710361" y="2376486"/>
                <a:ext cx="0" cy="1243012"/>
              </a:xfrm>
              <a:prstGeom prst="straightConnector1">
                <a:avLst/>
              </a:prstGeom>
              <a:noFill/>
              <a:ln cap="flat" cmpd="sng" w="9525">
                <a:solidFill>
                  <a:schemeClr val="dk1"/>
                </a:solidFill>
                <a:prstDash val="solid"/>
                <a:miter lim="8000"/>
                <a:headEnd len="sm" w="sm" type="none"/>
                <a:tailEnd len="sm" w="sm" type="none"/>
              </a:ln>
            </p:spPr>
          </p:cxnSp>
          <p:cxnSp>
            <p:nvCxnSpPr>
              <p:cNvPr id="292" name="Google Shape;292;p5"/>
              <p:cNvCxnSpPr/>
              <p:nvPr/>
            </p:nvCxnSpPr>
            <p:spPr>
              <a:xfrm flipH="1" rot="10800000">
                <a:off x="6337300" y="3376612"/>
                <a:ext cx="373061" cy="123824"/>
              </a:xfrm>
              <a:prstGeom prst="straightConnector1">
                <a:avLst/>
              </a:prstGeom>
              <a:noFill/>
              <a:ln cap="flat" cmpd="sng" w="9525">
                <a:solidFill>
                  <a:schemeClr val="dk1"/>
                </a:solidFill>
                <a:prstDash val="solid"/>
                <a:miter lim="8000"/>
                <a:headEnd len="sm" w="sm" type="none"/>
                <a:tailEnd len="sm" w="sm" type="none"/>
              </a:ln>
            </p:spPr>
          </p:cxnSp>
          <p:cxnSp>
            <p:nvCxnSpPr>
              <p:cNvPr id="293" name="Google Shape;293;p5"/>
              <p:cNvCxnSpPr/>
              <p:nvPr/>
            </p:nvCxnSpPr>
            <p:spPr>
              <a:xfrm rot="10800000">
                <a:off x="6710361" y="3376612"/>
                <a:ext cx="374649" cy="117474"/>
              </a:xfrm>
              <a:prstGeom prst="straightConnector1">
                <a:avLst/>
              </a:prstGeom>
              <a:noFill/>
              <a:ln cap="flat" cmpd="sng" w="9525">
                <a:solidFill>
                  <a:schemeClr val="dk1"/>
                </a:solidFill>
                <a:prstDash val="solid"/>
                <a:miter lim="8000"/>
                <a:headEnd len="sm" w="sm" type="none"/>
                <a:tailEnd len="sm" w="sm" type="none"/>
              </a:ln>
            </p:spPr>
          </p:cxnSp>
          <p:cxnSp>
            <p:nvCxnSpPr>
              <p:cNvPr id="294" name="Google Shape;294;p5"/>
              <p:cNvCxnSpPr/>
              <p:nvPr/>
            </p:nvCxnSpPr>
            <p:spPr>
              <a:xfrm>
                <a:off x="6496050" y="3000375"/>
                <a:ext cx="214312" cy="95250"/>
              </a:xfrm>
              <a:prstGeom prst="straightConnector1">
                <a:avLst/>
              </a:prstGeom>
              <a:noFill/>
              <a:ln cap="flat" cmpd="sng" w="9525">
                <a:solidFill>
                  <a:schemeClr val="dk1"/>
                </a:solidFill>
                <a:prstDash val="solid"/>
                <a:miter lim="8000"/>
                <a:headEnd len="sm" w="sm" type="none"/>
                <a:tailEnd len="sm" w="sm" type="none"/>
              </a:ln>
            </p:spPr>
          </p:cxnSp>
          <p:cxnSp>
            <p:nvCxnSpPr>
              <p:cNvPr id="295" name="Google Shape;295;p5"/>
              <p:cNvCxnSpPr/>
              <p:nvPr/>
            </p:nvCxnSpPr>
            <p:spPr>
              <a:xfrm flipH="1" rot="10800000">
                <a:off x="6710361" y="3000374"/>
                <a:ext cx="227012" cy="95250"/>
              </a:xfrm>
              <a:prstGeom prst="straightConnector1">
                <a:avLst/>
              </a:prstGeom>
              <a:noFill/>
              <a:ln cap="flat" cmpd="sng" w="9525">
                <a:solidFill>
                  <a:schemeClr val="dk1"/>
                </a:solidFill>
                <a:prstDash val="solid"/>
                <a:miter lim="8000"/>
                <a:headEnd len="sm" w="sm" type="none"/>
                <a:tailEnd len="sm" w="sm" type="none"/>
              </a:ln>
            </p:spPr>
          </p:cxnSp>
          <p:cxnSp>
            <p:nvCxnSpPr>
              <p:cNvPr id="296" name="Google Shape;296;p5"/>
              <p:cNvCxnSpPr/>
              <p:nvPr/>
            </p:nvCxnSpPr>
            <p:spPr>
              <a:xfrm>
                <a:off x="6424612" y="3168650"/>
                <a:ext cx="277811" cy="128587"/>
              </a:xfrm>
              <a:prstGeom prst="straightConnector1">
                <a:avLst/>
              </a:prstGeom>
              <a:noFill/>
              <a:ln cap="flat" cmpd="sng" w="9525">
                <a:solidFill>
                  <a:schemeClr val="dk1"/>
                </a:solidFill>
                <a:prstDash val="solid"/>
                <a:miter lim="8000"/>
                <a:headEnd len="sm" w="sm" type="none"/>
                <a:tailEnd len="sm" w="sm" type="none"/>
              </a:ln>
            </p:spPr>
          </p:cxnSp>
          <p:cxnSp>
            <p:nvCxnSpPr>
              <p:cNvPr id="297" name="Google Shape;297;p5"/>
              <p:cNvCxnSpPr/>
              <p:nvPr/>
            </p:nvCxnSpPr>
            <p:spPr>
              <a:xfrm flipH="1" rot="10800000">
                <a:off x="6710361" y="3194050"/>
                <a:ext cx="279399" cy="112711"/>
              </a:xfrm>
              <a:prstGeom prst="straightConnector1">
                <a:avLst/>
              </a:prstGeom>
              <a:noFill/>
              <a:ln cap="flat" cmpd="sng" w="9525">
                <a:solidFill>
                  <a:schemeClr val="dk1"/>
                </a:solidFill>
                <a:prstDash val="solid"/>
                <a:miter lim="8000"/>
                <a:headEnd len="sm" w="sm" type="none"/>
                <a:tailEnd len="sm" w="sm" type="none"/>
              </a:ln>
            </p:spPr>
          </p:cxnSp>
          <p:cxnSp>
            <p:nvCxnSpPr>
              <p:cNvPr id="298" name="Google Shape;298;p5"/>
              <p:cNvCxnSpPr/>
              <p:nvPr/>
            </p:nvCxnSpPr>
            <p:spPr>
              <a:xfrm flipH="1" rot="10800000">
                <a:off x="6710361" y="2828924"/>
                <a:ext cx="142875" cy="46036"/>
              </a:xfrm>
              <a:prstGeom prst="straightConnector1">
                <a:avLst/>
              </a:prstGeom>
              <a:noFill/>
              <a:ln cap="flat" cmpd="sng" w="9525">
                <a:solidFill>
                  <a:schemeClr val="dk1"/>
                </a:solidFill>
                <a:prstDash val="solid"/>
                <a:miter lim="8000"/>
                <a:headEnd len="sm" w="sm" type="none"/>
                <a:tailEnd len="sm" w="sm" type="none"/>
              </a:ln>
            </p:spPr>
          </p:cxnSp>
          <p:cxnSp>
            <p:nvCxnSpPr>
              <p:cNvPr id="299" name="Google Shape;299;p5"/>
              <p:cNvCxnSpPr/>
              <p:nvPr/>
            </p:nvCxnSpPr>
            <p:spPr>
              <a:xfrm flipH="1" rot="10800000">
                <a:off x="6710361" y="2590800"/>
                <a:ext cx="90486" cy="34924"/>
              </a:xfrm>
              <a:prstGeom prst="straightConnector1">
                <a:avLst/>
              </a:prstGeom>
              <a:noFill/>
              <a:ln cap="flat" cmpd="sng" w="9525">
                <a:solidFill>
                  <a:schemeClr val="dk1"/>
                </a:solidFill>
                <a:prstDash val="solid"/>
                <a:miter lim="8000"/>
                <a:headEnd len="sm" w="sm" type="none"/>
                <a:tailEnd len="sm" w="sm" type="none"/>
              </a:ln>
            </p:spPr>
          </p:cxnSp>
          <p:cxnSp>
            <p:nvCxnSpPr>
              <p:cNvPr id="300" name="Google Shape;300;p5"/>
              <p:cNvCxnSpPr/>
              <p:nvPr/>
            </p:nvCxnSpPr>
            <p:spPr>
              <a:xfrm>
                <a:off x="6550025" y="2813050"/>
                <a:ext cx="173037" cy="61912"/>
              </a:xfrm>
              <a:prstGeom prst="straightConnector1">
                <a:avLst/>
              </a:prstGeom>
              <a:noFill/>
              <a:ln cap="flat" cmpd="sng" w="9525">
                <a:solidFill>
                  <a:schemeClr val="dk1"/>
                </a:solidFill>
                <a:prstDash val="solid"/>
                <a:miter lim="8000"/>
                <a:headEnd len="sm" w="sm" type="none"/>
                <a:tailEnd len="sm" w="sm" type="none"/>
              </a:ln>
            </p:spPr>
          </p:cxnSp>
          <p:cxnSp>
            <p:nvCxnSpPr>
              <p:cNvPr id="301" name="Google Shape;301;p5"/>
              <p:cNvCxnSpPr/>
              <p:nvPr/>
            </p:nvCxnSpPr>
            <p:spPr>
              <a:xfrm>
                <a:off x="6627811" y="2579686"/>
                <a:ext cx="100011" cy="61912"/>
              </a:xfrm>
              <a:prstGeom prst="straightConnector1">
                <a:avLst/>
              </a:prstGeom>
              <a:noFill/>
              <a:ln cap="flat" cmpd="sng" w="9525">
                <a:solidFill>
                  <a:schemeClr val="dk1"/>
                </a:solidFill>
                <a:prstDash val="solid"/>
                <a:miter lim="8000"/>
                <a:headEnd len="sm" w="sm" type="none"/>
                <a:tailEnd len="sm" w="sm" type="none"/>
              </a:ln>
            </p:spPr>
          </p:cxnSp>
          <p:grpSp>
            <p:nvGrpSpPr>
              <p:cNvPr id="302" name="Google Shape;302;p5"/>
              <p:cNvGrpSpPr/>
              <p:nvPr/>
            </p:nvGrpSpPr>
            <p:grpSpPr>
              <a:xfrm>
                <a:off x="6777036" y="2193753"/>
                <a:ext cx="634099" cy="322603"/>
                <a:chOff x="6710361" y="2055417"/>
                <a:chExt cx="1395989" cy="635789"/>
              </a:xfrm>
            </p:grpSpPr>
            <p:cxnSp>
              <p:nvCxnSpPr>
                <p:cNvPr id="303" name="Google Shape;303;p5"/>
                <p:cNvCxnSpPr/>
                <p:nvPr/>
              </p:nvCxnSpPr>
              <p:spPr>
                <a:xfrm>
                  <a:off x="6710361" y="2546350"/>
                  <a:ext cx="0" cy="0"/>
                </a:xfrm>
                <a:prstGeom prst="straightConnector1">
                  <a:avLst/>
                </a:prstGeom>
                <a:noFill/>
                <a:ln cap="flat" cmpd="sng" w="9525">
                  <a:solidFill>
                    <a:schemeClr val="dk1"/>
                  </a:solidFill>
                  <a:prstDash val="solid"/>
                  <a:miter lim="8000"/>
                  <a:headEnd len="sm" w="sm" type="none"/>
                  <a:tailEnd len="sm" w="sm" type="none"/>
                </a:ln>
              </p:spPr>
            </p:cxnSp>
            <p:cxnSp>
              <p:nvCxnSpPr>
                <p:cNvPr id="304" name="Google Shape;304;p5"/>
                <p:cNvCxnSpPr/>
                <p:nvPr/>
              </p:nvCxnSpPr>
              <p:spPr>
                <a:xfrm rot="-4440000">
                  <a:off x="7087393" y="1912142"/>
                  <a:ext cx="300036" cy="793749"/>
                </a:xfrm>
                <a:prstGeom prst="straightConnector1">
                  <a:avLst/>
                </a:prstGeom>
                <a:noFill/>
                <a:ln cap="flat" cmpd="sng" w="31750">
                  <a:solidFill>
                    <a:schemeClr val="dk1"/>
                  </a:solidFill>
                  <a:prstDash val="solid"/>
                  <a:miter lim="8000"/>
                  <a:headEnd len="sm" w="sm" type="none"/>
                  <a:tailEnd len="sm" w="sm" type="none"/>
                </a:ln>
              </p:spPr>
            </p:cxnSp>
            <p:cxnSp>
              <p:nvCxnSpPr>
                <p:cNvPr id="305" name="Google Shape;305;p5"/>
                <p:cNvCxnSpPr/>
                <p:nvPr/>
              </p:nvCxnSpPr>
              <p:spPr>
                <a:xfrm rot="6360000">
                  <a:off x="7305675" y="2211386"/>
                  <a:ext cx="300036" cy="322261"/>
                </a:xfrm>
                <a:prstGeom prst="straightConnector1">
                  <a:avLst/>
                </a:prstGeom>
                <a:noFill/>
                <a:ln cap="flat" cmpd="sng" w="31750">
                  <a:solidFill>
                    <a:schemeClr val="dk1"/>
                  </a:solidFill>
                  <a:prstDash val="solid"/>
                  <a:miter lim="8000"/>
                  <a:headEnd len="sm" w="sm" type="none"/>
                  <a:tailEnd len="sm" w="sm" type="none"/>
                </a:ln>
              </p:spPr>
            </p:cxnSp>
            <p:cxnSp>
              <p:nvCxnSpPr>
                <p:cNvPr id="306" name="Google Shape;306;p5"/>
                <p:cNvCxnSpPr/>
                <p:nvPr/>
              </p:nvCxnSpPr>
              <p:spPr>
                <a:xfrm rot="-4440000">
                  <a:off x="7533481" y="2040731"/>
                  <a:ext cx="300036" cy="793749"/>
                </a:xfrm>
                <a:prstGeom prst="straightConnector1">
                  <a:avLst/>
                </a:prstGeom>
                <a:noFill/>
                <a:ln cap="flat" cmpd="sng" w="31750">
                  <a:solidFill>
                    <a:schemeClr val="dk1"/>
                  </a:solidFill>
                  <a:prstDash val="solid"/>
                  <a:miter lim="8000"/>
                  <a:headEnd len="sm" w="sm" type="none"/>
                  <a:tailEnd len="sm" w="sm" type="none"/>
                </a:ln>
              </p:spPr>
            </p:cxnSp>
          </p:grpSp>
          <p:grpSp>
            <p:nvGrpSpPr>
              <p:cNvPr id="307" name="Google Shape;307;p5"/>
              <p:cNvGrpSpPr/>
              <p:nvPr/>
            </p:nvGrpSpPr>
            <p:grpSpPr>
              <a:xfrm rot="5700000">
                <a:off x="6426929" y="1811487"/>
                <a:ext cx="634099" cy="322603"/>
                <a:chOff x="6710361" y="2055417"/>
                <a:chExt cx="1395989" cy="635789"/>
              </a:xfrm>
            </p:grpSpPr>
            <p:cxnSp>
              <p:nvCxnSpPr>
                <p:cNvPr id="308" name="Google Shape;308;p5"/>
                <p:cNvCxnSpPr/>
                <p:nvPr/>
              </p:nvCxnSpPr>
              <p:spPr>
                <a:xfrm>
                  <a:off x="6710361" y="2546350"/>
                  <a:ext cx="0" cy="0"/>
                </a:xfrm>
                <a:prstGeom prst="straightConnector1">
                  <a:avLst/>
                </a:prstGeom>
                <a:noFill/>
                <a:ln cap="flat" cmpd="sng" w="9525">
                  <a:solidFill>
                    <a:schemeClr val="dk1"/>
                  </a:solidFill>
                  <a:prstDash val="solid"/>
                  <a:miter lim="8000"/>
                  <a:headEnd len="sm" w="sm" type="none"/>
                  <a:tailEnd len="sm" w="sm" type="none"/>
                </a:ln>
              </p:spPr>
            </p:cxnSp>
            <p:cxnSp>
              <p:nvCxnSpPr>
                <p:cNvPr id="309" name="Google Shape;309;p5"/>
                <p:cNvCxnSpPr/>
                <p:nvPr/>
              </p:nvCxnSpPr>
              <p:spPr>
                <a:xfrm rot="-4440000">
                  <a:off x="7087393" y="1912142"/>
                  <a:ext cx="300036" cy="793749"/>
                </a:xfrm>
                <a:prstGeom prst="straightConnector1">
                  <a:avLst/>
                </a:prstGeom>
                <a:noFill/>
                <a:ln cap="flat" cmpd="sng" w="31750">
                  <a:solidFill>
                    <a:schemeClr val="dk1"/>
                  </a:solidFill>
                  <a:prstDash val="solid"/>
                  <a:miter lim="8000"/>
                  <a:headEnd len="sm" w="sm" type="none"/>
                  <a:tailEnd len="sm" w="sm" type="none"/>
                </a:ln>
              </p:spPr>
            </p:cxnSp>
            <p:cxnSp>
              <p:nvCxnSpPr>
                <p:cNvPr id="310" name="Google Shape;310;p5"/>
                <p:cNvCxnSpPr/>
                <p:nvPr/>
              </p:nvCxnSpPr>
              <p:spPr>
                <a:xfrm rot="6360000">
                  <a:off x="7305675" y="2211386"/>
                  <a:ext cx="300036" cy="322261"/>
                </a:xfrm>
                <a:prstGeom prst="straightConnector1">
                  <a:avLst/>
                </a:prstGeom>
                <a:noFill/>
                <a:ln cap="flat" cmpd="sng" w="31750">
                  <a:solidFill>
                    <a:schemeClr val="dk1"/>
                  </a:solidFill>
                  <a:prstDash val="solid"/>
                  <a:miter lim="8000"/>
                  <a:headEnd len="sm" w="sm" type="none"/>
                  <a:tailEnd len="sm" w="sm" type="none"/>
                </a:ln>
              </p:spPr>
            </p:cxnSp>
            <p:cxnSp>
              <p:nvCxnSpPr>
                <p:cNvPr id="311" name="Google Shape;311;p5"/>
                <p:cNvCxnSpPr/>
                <p:nvPr/>
              </p:nvCxnSpPr>
              <p:spPr>
                <a:xfrm rot="-4440000">
                  <a:off x="7533481" y="2040731"/>
                  <a:ext cx="300036" cy="793749"/>
                </a:xfrm>
                <a:prstGeom prst="straightConnector1">
                  <a:avLst/>
                </a:prstGeom>
                <a:noFill/>
                <a:ln cap="flat" cmpd="sng" w="31750">
                  <a:solidFill>
                    <a:schemeClr val="dk1"/>
                  </a:solidFill>
                  <a:prstDash val="solid"/>
                  <a:miter lim="8000"/>
                  <a:headEnd len="sm" w="sm" type="none"/>
                  <a:tailEnd len="sm" w="sm" type="none"/>
                </a:ln>
              </p:spPr>
            </p:cxnSp>
          </p:grpSp>
          <p:grpSp>
            <p:nvGrpSpPr>
              <p:cNvPr id="312" name="Google Shape;312;p5"/>
              <p:cNvGrpSpPr/>
              <p:nvPr/>
            </p:nvGrpSpPr>
            <p:grpSpPr>
              <a:xfrm rot="10800000">
                <a:off x="6014350" y="2173116"/>
                <a:ext cx="634099" cy="322603"/>
                <a:chOff x="6710361" y="2055417"/>
                <a:chExt cx="1395989" cy="635789"/>
              </a:xfrm>
            </p:grpSpPr>
            <p:cxnSp>
              <p:nvCxnSpPr>
                <p:cNvPr id="313" name="Google Shape;313;p5"/>
                <p:cNvCxnSpPr/>
                <p:nvPr/>
              </p:nvCxnSpPr>
              <p:spPr>
                <a:xfrm>
                  <a:off x="6710361" y="2546350"/>
                  <a:ext cx="0" cy="0"/>
                </a:xfrm>
                <a:prstGeom prst="straightConnector1">
                  <a:avLst/>
                </a:prstGeom>
                <a:noFill/>
                <a:ln cap="flat" cmpd="sng" w="9525">
                  <a:solidFill>
                    <a:schemeClr val="dk1"/>
                  </a:solidFill>
                  <a:prstDash val="solid"/>
                  <a:miter lim="8000"/>
                  <a:headEnd len="sm" w="sm" type="none"/>
                  <a:tailEnd len="sm" w="sm" type="none"/>
                </a:ln>
              </p:spPr>
            </p:cxnSp>
            <p:cxnSp>
              <p:nvCxnSpPr>
                <p:cNvPr id="314" name="Google Shape;314;p5"/>
                <p:cNvCxnSpPr/>
                <p:nvPr/>
              </p:nvCxnSpPr>
              <p:spPr>
                <a:xfrm rot="-4440000">
                  <a:off x="7087393" y="1912142"/>
                  <a:ext cx="300036" cy="793749"/>
                </a:xfrm>
                <a:prstGeom prst="straightConnector1">
                  <a:avLst/>
                </a:prstGeom>
                <a:noFill/>
                <a:ln cap="flat" cmpd="sng" w="31750">
                  <a:solidFill>
                    <a:schemeClr val="dk1"/>
                  </a:solidFill>
                  <a:prstDash val="solid"/>
                  <a:miter lim="8000"/>
                  <a:headEnd len="sm" w="sm" type="none"/>
                  <a:tailEnd len="sm" w="sm" type="none"/>
                </a:ln>
              </p:spPr>
            </p:cxnSp>
            <p:cxnSp>
              <p:nvCxnSpPr>
                <p:cNvPr id="315" name="Google Shape;315;p5"/>
                <p:cNvCxnSpPr/>
                <p:nvPr/>
              </p:nvCxnSpPr>
              <p:spPr>
                <a:xfrm rot="6360000">
                  <a:off x="7305675" y="2211386"/>
                  <a:ext cx="300036" cy="322261"/>
                </a:xfrm>
                <a:prstGeom prst="straightConnector1">
                  <a:avLst/>
                </a:prstGeom>
                <a:noFill/>
                <a:ln cap="flat" cmpd="sng" w="31750">
                  <a:solidFill>
                    <a:schemeClr val="dk1"/>
                  </a:solidFill>
                  <a:prstDash val="solid"/>
                  <a:miter lim="8000"/>
                  <a:headEnd len="sm" w="sm" type="none"/>
                  <a:tailEnd len="sm" w="sm" type="none"/>
                </a:ln>
              </p:spPr>
            </p:cxnSp>
            <p:cxnSp>
              <p:nvCxnSpPr>
                <p:cNvPr id="316" name="Google Shape;316;p5"/>
                <p:cNvCxnSpPr/>
                <p:nvPr/>
              </p:nvCxnSpPr>
              <p:spPr>
                <a:xfrm rot="-4440000">
                  <a:off x="7533481" y="2040731"/>
                  <a:ext cx="300036" cy="793749"/>
                </a:xfrm>
                <a:prstGeom prst="straightConnector1">
                  <a:avLst/>
                </a:prstGeom>
                <a:noFill/>
                <a:ln cap="flat" cmpd="sng" w="31750">
                  <a:solidFill>
                    <a:schemeClr val="dk1"/>
                  </a:solidFill>
                  <a:prstDash val="solid"/>
                  <a:miter lim="8000"/>
                  <a:headEnd len="sm" w="sm" type="none"/>
                  <a:tailEnd len="sm" w="sm" type="none"/>
                </a:ln>
              </p:spPr>
            </p:cxnSp>
          </p:grpSp>
        </p:grpSp>
        <p:grpSp>
          <p:nvGrpSpPr>
            <p:cNvPr id="317" name="Google Shape;317;p5"/>
            <p:cNvGrpSpPr/>
            <p:nvPr/>
          </p:nvGrpSpPr>
          <p:grpSpPr>
            <a:xfrm>
              <a:off x="5116512" y="2536825"/>
              <a:ext cx="692149" cy="180975"/>
              <a:chOff x="4876799" y="1173162"/>
              <a:chExt cx="1035048" cy="231775"/>
            </a:xfrm>
          </p:grpSpPr>
          <p:pic>
            <p:nvPicPr>
              <p:cNvPr descr="lgv_fqmg[1]" id="318" name="Google Shape;318;p5"/>
              <p:cNvPicPr preferRelativeResize="0"/>
              <p:nvPr/>
            </p:nvPicPr>
            <p:blipFill rotWithShape="1">
              <a:blip r:embed="rId3">
                <a:alphaModFix/>
              </a:blip>
              <a:srcRect b="0" l="0" r="0" t="0"/>
              <a:stretch/>
            </p:blipFill>
            <p:spPr>
              <a:xfrm flipH="1">
                <a:off x="5138736" y="1173162"/>
                <a:ext cx="773111" cy="231775"/>
              </a:xfrm>
              <a:prstGeom prst="rect">
                <a:avLst/>
              </a:prstGeom>
              <a:noFill/>
              <a:ln>
                <a:noFill/>
              </a:ln>
            </p:spPr>
          </p:pic>
          <p:cxnSp>
            <p:nvCxnSpPr>
              <p:cNvPr id="319" name="Google Shape;319;p5"/>
              <p:cNvCxnSpPr/>
              <p:nvPr/>
            </p:nvCxnSpPr>
            <p:spPr>
              <a:xfrm rot="10800000">
                <a:off x="4927600" y="1244600"/>
                <a:ext cx="139699" cy="0"/>
              </a:xfrm>
              <a:prstGeom prst="straightConnector1">
                <a:avLst/>
              </a:prstGeom>
              <a:noFill/>
              <a:ln cap="flat" cmpd="sng" w="9525">
                <a:solidFill>
                  <a:schemeClr val="dk1"/>
                </a:solidFill>
                <a:prstDash val="solid"/>
                <a:miter lim="8000"/>
                <a:headEnd len="sm" w="sm" type="none"/>
                <a:tailEnd len="sm" w="sm" type="none"/>
              </a:ln>
            </p:spPr>
          </p:cxnSp>
          <p:cxnSp>
            <p:nvCxnSpPr>
              <p:cNvPr id="320" name="Google Shape;320;p5"/>
              <p:cNvCxnSpPr/>
              <p:nvPr/>
            </p:nvCxnSpPr>
            <p:spPr>
              <a:xfrm rot="10800000">
                <a:off x="4876799" y="1206500"/>
                <a:ext cx="228600" cy="0"/>
              </a:xfrm>
              <a:prstGeom prst="straightConnector1">
                <a:avLst/>
              </a:prstGeom>
              <a:noFill/>
              <a:ln cap="flat" cmpd="sng" w="9525">
                <a:solidFill>
                  <a:schemeClr val="dk1"/>
                </a:solidFill>
                <a:prstDash val="solid"/>
                <a:miter lim="8000"/>
                <a:headEnd len="sm" w="sm" type="none"/>
                <a:tailEnd len="sm" w="sm" type="none"/>
              </a:ln>
            </p:spPr>
          </p:cxnSp>
        </p:grpSp>
        <p:pic>
          <p:nvPicPr>
            <p:cNvPr descr="imgyjavg[1]" id="321" name="Google Shape;321;p5"/>
            <p:cNvPicPr preferRelativeResize="0"/>
            <p:nvPr/>
          </p:nvPicPr>
          <p:blipFill rotWithShape="1">
            <a:blip r:embed="rId4">
              <a:alphaModFix/>
            </a:blip>
            <a:srcRect b="0" l="0" r="0" t="0"/>
            <a:stretch/>
          </p:blipFill>
          <p:spPr>
            <a:xfrm>
              <a:off x="5395912" y="2249486"/>
              <a:ext cx="368299" cy="266699"/>
            </a:xfrm>
            <a:prstGeom prst="rect">
              <a:avLst/>
            </a:prstGeom>
            <a:noFill/>
            <a:ln>
              <a:noFill/>
            </a:ln>
          </p:spPr>
        </p:pic>
        <p:grpSp>
          <p:nvGrpSpPr>
            <p:cNvPr id="322" name="Google Shape;322;p5"/>
            <p:cNvGrpSpPr/>
            <p:nvPr/>
          </p:nvGrpSpPr>
          <p:grpSpPr>
            <a:xfrm>
              <a:off x="6159499" y="2068512"/>
              <a:ext cx="406399" cy="427037"/>
              <a:chOff x="4556125" y="2409825"/>
              <a:chExt cx="463549" cy="507999"/>
            </a:xfrm>
          </p:grpSpPr>
          <p:pic>
            <p:nvPicPr>
              <p:cNvPr id="323" name="Google Shape;323;p5"/>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324" name="Google Shape;324;p5"/>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325" name="Google Shape;325;p5"/>
            <p:cNvGrpSpPr/>
            <p:nvPr/>
          </p:nvGrpSpPr>
          <p:grpSpPr>
            <a:xfrm>
              <a:off x="6886574" y="3948112"/>
              <a:ext cx="361949" cy="171450"/>
              <a:chOff x="5715000" y="347662"/>
              <a:chExt cx="571500" cy="277812"/>
            </a:xfrm>
          </p:grpSpPr>
          <p:sp>
            <p:nvSpPr>
              <p:cNvPr id="326" name="Google Shape;326;p5"/>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27" name="Google Shape;327;p5"/>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328" name="Google Shape;328;p5"/>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329" name="Google Shape;329;p5"/>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0" name="Google Shape;330;p5"/>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31" name="Google Shape;331;p5"/>
              <p:cNvGrpSpPr/>
              <p:nvPr/>
            </p:nvGrpSpPr>
            <p:grpSpPr>
              <a:xfrm>
                <a:off x="5851524" y="387349"/>
                <a:ext cx="280986" cy="104775"/>
                <a:chOff x="4521200" y="1346200"/>
                <a:chExt cx="222249" cy="155575"/>
              </a:xfrm>
            </p:grpSpPr>
            <p:cxnSp>
              <p:nvCxnSpPr>
                <p:cNvPr id="332" name="Google Shape;332;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333" name="Google Shape;333;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334" name="Google Shape;334;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335" name="Google Shape;335;p5"/>
              <p:cNvGrpSpPr/>
              <p:nvPr/>
            </p:nvGrpSpPr>
            <p:grpSpPr>
              <a:xfrm flipH="1" rot="10800000">
                <a:off x="5851524" y="385761"/>
                <a:ext cx="280986" cy="104775"/>
                <a:chOff x="4521200" y="1346200"/>
                <a:chExt cx="222249" cy="155575"/>
              </a:xfrm>
            </p:grpSpPr>
            <p:cxnSp>
              <p:nvCxnSpPr>
                <p:cNvPr id="336" name="Google Shape;336;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337" name="Google Shape;337;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338" name="Google Shape;338;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339" name="Google Shape;339;p5"/>
            <p:cNvGrpSpPr/>
            <p:nvPr/>
          </p:nvGrpSpPr>
          <p:grpSpPr>
            <a:xfrm>
              <a:off x="7242174" y="4227512"/>
              <a:ext cx="361949" cy="171450"/>
              <a:chOff x="5715000" y="347662"/>
              <a:chExt cx="571500" cy="277812"/>
            </a:xfrm>
          </p:grpSpPr>
          <p:sp>
            <p:nvSpPr>
              <p:cNvPr id="340" name="Google Shape;340;p5"/>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41" name="Google Shape;341;p5"/>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342" name="Google Shape;342;p5"/>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343" name="Google Shape;343;p5"/>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44" name="Google Shape;344;p5"/>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45" name="Google Shape;345;p5"/>
              <p:cNvGrpSpPr/>
              <p:nvPr/>
            </p:nvGrpSpPr>
            <p:grpSpPr>
              <a:xfrm>
                <a:off x="5851524" y="387349"/>
                <a:ext cx="280986" cy="104775"/>
                <a:chOff x="4521200" y="1346200"/>
                <a:chExt cx="222249" cy="155575"/>
              </a:xfrm>
            </p:grpSpPr>
            <p:cxnSp>
              <p:nvCxnSpPr>
                <p:cNvPr id="346" name="Google Shape;346;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347" name="Google Shape;347;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348" name="Google Shape;348;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349" name="Google Shape;349;p5"/>
              <p:cNvGrpSpPr/>
              <p:nvPr/>
            </p:nvGrpSpPr>
            <p:grpSpPr>
              <a:xfrm flipH="1" rot="10800000">
                <a:off x="5851524" y="385761"/>
                <a:ext cx="280986" cy="104775"/>
                <a:chOff x="4521200" y="1346200"/>
                <a:chExt cx="222249" cy="155575"/>
              </a:xfrm>
            </p:grpSpPr>
            <p:cxnSp>
              <p:nvCxnSpPr>
                <p:cNvPr id="350" name="Google Shape;350;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351" name="Google Shape;351;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352" name="Google Shape;352;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353" name="Google Shape;353;p5"/>
            <p:cNvGrpSpPr/>
            <p:nvPr/>
          </p:nvGrpSpPr>
          <p:grpSpPr>
            <a:xfrm>
              <a:off x="7521574" y="3960812"/>
              <a:ext cx="361949" cy="171450"/>
              <a:chOff x="5715000" y="347662"/>
              <a:chExt cx="571500" cy="277812"/>
            </a:xfrm>
          </p:grpSpPr>
          <p:sp>
            <p:nvSpPr>
              <p:cNvPr id="354" name="Google Shape;354;p5"/>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55" name="Google Shape;355;p5"/>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356" name="Google Shape;356;p5"/>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357" name="Google Shape;357;p5"/>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8" name="Google Shape;358;p5"/>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59" name="Google Shape;359;p5"/>
              <p:cNvGrpSpPr/>
              <p:nvPr/>
            </p:nvGrpSpPr>
            <p:grpSpPr>
              <a:xfrm>
                <a:off x="5851524" y="387349"/>
                <a:ext cx="280986" cy="104775"/>
                <a:chOff x="4521200" y="1346200"/>
                <a:chExt cx="222249" cy="155575"/>
              </a:xfrm>
            </p:grpSpPr>
            <p:cxnSp>
              <p:nvCxnSpPr>
                <p:cNvPr id="360" name="Google Shape;360;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361" name="Google Shape;361;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362" name="Google Shape;362;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363" name="Google Shape;363;p5"/>
              <p:cNvGrpSpPr/>
              <p:nvPr/>
            </p:nvGrpSpPr>
            <p:grpSpPr>
              <a:xfrm flipH="1" rot="10800000">
                <a:off x="5851524" y="385761"/>
                <a:ext cx="280986" cy="104775"/>
                <a:chOff x="4521200" y="1346200"/>
                <a:chExt cx="222249" cy="155575"/>
              </a:xfrm>
            </p:grpSpPr>
            <p:cxnSp>
              <p:nvCxnSpPr>
                <p:cNvPr id="364" name="Google Shape;364;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365" name="Google Shape;365;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366" name="Google Shape;366;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367" name="Google Shape;367;p5"/>
            <p:cNvGrpSpPr/>
            <p:nvPr/>
          </p:nvGrpSpPr>
          <p:grpSpPr>
            <a:xfrm>
              <a:off x="6986587" y="2803524"/>
              <a:ext cx="350837" cy="160337"/>
              <a:chOff x="5715000" y="347662"/>
              <a:chExt cx="571500" cy="277812"/>
            </a:xfrm>
          </p:grpSpPr>
          <p:sp>
            <p:nvSpPr>
              <p:cNvPr id="368" name="Google Shape;368;p5"/>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69" name="Google Shape;369;p5"/>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370" name="Google Shape;370;p5"/>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371" name="Google Shape;371;p5"/>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72" name="Google Shape;372;p5"/>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73" name="Google Shape;373;p5"/>
              <p:cNvGrpSpPr/>
              <p:nvPr/>
            </p:nvGrpSpPr>
            <p:grpSpPr>
              <a:xfrm>
                <a:off x="5851524" y="387349"/>
                <a:ext cx="280986" cy="104775"/>
                <a:chOff x="4521200" y="1346200"/>
                <a:chExt cx="222249" cy="155575"/>
              </a:xfrm>
            </p:grpSpPr>
            <p:cxnSp>
              <p:nvCxnSpPr>
                <p:cNvPr id="374" name="Google Shape;374;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375" name="Google Shape;375;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376" name="Google Shape;376;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377" name="Google Shape;377;p5"/>
              <p:cNvGrpSpPr/>
              <p:nvPr/>
            </p:nvGrpSpPr>
            <p:grpSpPr>
              <a:xfrm flipH="1" rot="10800000">
                <a:off x="5851524" y="385761"/>
                <a:ext cx="280986" cy="104775"/>
                <a:chOff x="4521200" y="1346200"/>
                <a:chExt cx="222249" cy="155575"/>
              </a:xfrm>
            </p:grpSpPr>
            <p:cxnSp>
              <p:nvCxnSpPr>
                <p:cNvPr id="378" name="Google Shape;378;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379" name="Google Shape;379;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380" name="Google Shape;380;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381" name="Google Shape;381;p5"/>
            <p:cNvGrpSpPr/>
            <p:nvPr/>
          </p:nvGrpSpPr>
          <p:grpSpPr>
            <a:xfrm>
              <a:off x="6984999" y="3059112"/>
              <a:ext cx="361949" cy="171450"/>
              <a:chOff x="5715000" y="347662"/>
              <a:chExt cx="571500" cy="277812"/>
            </a:xfrm>
          </p:grpSpPr>
          <p:sp>
            <p:nvSpPr>
              <p:cNvPr id="382" name="Google Shape;382;p5"/>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83" name="Google Shape;383;p5"/>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384" name="Google Shape;384;p5"/>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385" name="Google Shape;385;p5"/>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86" name="Google Shape;386;p5"/>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87" name="Google Shape;387;p5"/>
              <p:cNvGrpSpPr/>
              <p:nvPr/>
            </p:nvGrpSpPr>
            <p:grpSpPr>
              <a:xfrm>
                <a:off x="5851524" y="387349"/>
                <a:ext cx="280986" cy="104775"/>
                <a:chOff x="4521200" y="1346200"/>
                <a:chExt cx="222249" cy="155575"/>
              </a:xfrm>
            </p:grpSpPr>
            <p:cxnSp>
              <p:nvCxnSpPr>
                <p:cNvPr id="388" name="Google Shape;388;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389" name="Google Shape;389;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390" name="Google Shape;390;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391" name="Google Shape;391;p5"/>
              <p:cNvGrpSpPr/>
              <p:nvPr/>
            </p:nvGrpSpPr>
            <p:grpSpPr>
              <a:xfrm flipH="1" rot="10800000">
                <a:off x="5851524" y="385761"/>
                <a:ext cx="280986" cy="104775"/>
                <a:chOff x="4521200" y="1346200"/>
                <a:chExt cx="222249" cy="155575"/>
              </a:xfrm>
            </p:grpSpPr>
            <p:cxnSp>
              <p:nvCxnSpPr>
                <p:cNvPr id="392" name="Google Shape;392;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393" name="Google Shape;393;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394" name="Google Shape;394;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395" name="Google Shape;395;p5"/>
            <p:cNvGrpSpPr/>
            <p:nvPr/>
          </p:nvGrpSpPr>
          <p:grpSpPr>
            <a:xfrm>
              <a:off x="7461249" y="2708275"/>
              <a:ext cx="333374" cy="153987"/>
              <a:chOff x="5715000" y="347662"/>
              <a:chExt cx="571500" cy="277812"/>
            </a:xfrm>
          </p:grpSpPr>
          <p:sp>
            <p:nvSpPr>
              <p:cNvPr id="396" name="Google Shape;396;p5"/>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397" name="Google Shape;397;p5"/>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398" name="Google Shape;398;p5"/>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399" name="Google Shape;399;p5"/>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00" name="Google Shape;400;p5"/>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01" name="Google Shape;401;p5"/>
              <p:cNvGrpSpPr/>
              <p:nvPr/>
            </p:nvGrpSpPr>
            <p:grpSpPr>
              <a:xfrm>
                <a:off x="5851524" y="387349"/>
                <a:ext cx="280986" cy="104775"/>
                <a:chOff x="4521200" y="1346200"/>
                <a:chExt cx="222249" cy="155575"/>
              </a:xfrm>
            </p:grpSpPr>
            <p:cxnSp>
              <p:nvCxnSpPr>
                <p:cNvPr id="402" name="Google Shape;402;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03" name="Google Shape;403;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04" name="Google Shape;404;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05" name="Google Shape;405;p5"/>
              <p:cNvGrpSpPr/>
              <p:nvPr/>
            </p:nvGrpSpPr>
            <p:grpSpPr>
              <a:xfrm flipH="1" rot="10800000">
                <a:off x="5851524" y="385761"/>
                <a:ext cx="280986" cy="104775"/>
                <a:chOff x="4521200" y="1346200"/>
                <a:chExt cx="222249" cy="155575"/>
              </a:xfrm>
            </p:grpSpPr>
            <p:cxnSp>
              <p:nvCxnSpPr>
                <p:cNvPr id="406" name="Google Shape;406;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07" name="Google Shape;407;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08" name="Google Shape;408;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409" name="Google Shape;409;p5"/>
            <p:cNvGrpSpPr/>
            <p:nvPr/>
          </p:nvGrpSpPr>
          <p:grpSpPr>
            <a:xfrm>
              <a:off x="7546974" y="3059112"/>
              <a:ext cx="361949" cy="171450"/>
              <a:chOff x="5715000" y="347662"/>
              <a:chExt cx="571500" cy="277812"/>
            </a:xfrm>
          </p:grpSpPr>
          <p:sp>
            <p:nvSpPr>
              <p:cNvPr id="410" name="Google Shape;410;p5"/>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11" name="Google Shape;411;p5"/>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12" name="Google Shape;412;p5"/>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13" name="Google Shape;413;p5"/>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14" name="Google Shape;414;p5"/>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15" name="Google Shape;415;p5"/>
              <p:cNvGrpSpPr/>
              <p:nvPr/>
            </p:nvGrpSpPr>
            <p:grpSpPr>
              <a:xfrm>
                <a:off x="5851524" y="387349"/>
                <a:ext cx="280986" cy="104775"/>
                <a:chOff x="4521200" y="1346200"/>
                <a:chExt cx="222249" cy="155575"/>
              </a:xfrm>
            </p:grpSpPr>
            <p:cxnSp>
              <p:nvCxnSpPr>
                <p:cNvPr id="416" name="Google Shape;416;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17" name="Google Shape;417;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18" name="Google Shape;418;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19" name="Google Shape;419;p5"/>
              <p:cNvGrpSpPr/>
              <p:nvPr/>
            </p:nvGrpSpPr>
            <p:grpSpPr>
              <a:xfrm flipH="1" rot="10800000">
                <a:off x="5851524" y="385761"/>
                <a:ext cx="280986" cy="104775"/>
                <a:chOff x="4521200" y="1346200"/>
                <a:chExt cx="222249" cy="155575"/>
              </a:xfrm>
            </p:grpSpPr>
            <p:cxnSp>
              <p:nvCxnSpPr>
                <p:cNvPr id="420" name="Google Shape;420;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21" name="Google Shape;421;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22" name="Google Shape;422;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423" name="Google Shape;423;p5"/>
            <p:cNvGrpSpPr/>
            <p:nvPr/>
          </p:nvGrpSpPr>
          <p:grpSpPr>
            <a:xfrm>
              <a:off x="6137274" y="2798762"/>
              <a:ext cx="349249" cy="158750"/>
              <a:chOff x="5715000" y="347662"/>
              <a:chExt cx="571500" cy="277812"/>
            </a:xfrm>
          </p:grpSpPr>
          <p:sp>
            <p:nvSpPr>
              <p:cNvPr id="424" name="Google Shape;424;p5"/>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25" name="Google Shape;425;p5"/>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26" name="Google Shape;426;p5"/>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27" name="Google Shape;427;p5"/>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28" name="Google Shape;428;p5"/>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29" name="Google Shape;429;p5"/>
              <p:cNvGrpSpPr/>
              <p:nvPr/>
            </p:nvGrpSpPr>
            <p:grpSpPr>
              <a:xfrm>
                <a:off x="5851524" y="387349"/>
                <a:ext cx="280986" cy="104775"/>
                <a:chOff x="4521200" y="1346200"/>
                <a:chExt cx="222249" cy="155575"/>
              </a:xfrm>
            </p:grpSpPr>
            <p:cxnSp>
              <p:nvCxnSpPr>
                <p:cNvPr id="430" name="Google Shape;430;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31" name="Google Shape;431;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32" name="Google Shape;432;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33" name="Google Shape;433;p5"/>
              <p:cNvGrpSpPr/>
              <p:nvPr/>
            </p:nvGrpSpPr>
            <p:grpSpPr>
              <a:xfrm flipH="1" rot="10800000">
                <a:off x="5851524" y="385761"/>
                <a:ext cx="280986" cy="104775"/>
                <a:chOff x="4521200" y="1346200"/>
                <a:chExt cx="222249" cy="155575"/>
              </a:xfrm>
            </p:grpSpPr>
            <p:cxnSp>
              <p:nvCxnSpPr>
                <p:cNvPr id="434" name="Google Shape;434;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35" name="Google Shape;435;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36" name="Google Shape;436;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437" name="Google Shape;437;p5"/>
            <p:cNvGrpSpPr/>
            <p:nvPr/>
          </p:nvGrpSpPr>
          <p:grpSpPr>
            <a:xfrm>
              <a:off x="5830886" y="3948112"/>
              <a:ext cx="349249" cy="158750"/>
              <a:chOff x="5715000" y="347662"/>
              <a:chExt cx="571500" cy="277812"/>
            </a:xfrm>
          </p:grpSpPr>
          <p:sp>
            <p:nvSpPr>
              <p:cNvPr id="438" name="Google Shape;438;p5"/>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39" name="Google Shape;439;p5"/>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40" name="Google Shape;440;p5"/>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41" name="Google Shape;441;p5"/>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2" name="Google Shape;442;p5"/>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43" name="Google Shape;443;p5"/>
              <p:cNvGrpSpPr/>
              <p:nvPr/>
            </p:nvGrpSpPr>
            <p:grpSpPr>
              <a:xfrm>
                <a:off x="5851524" y="387349"/>
                <a:ext cx="280986" cy="104775"/>
                <a:chOff x="4521200" y="1346200"/>
                <a:chExt cx="222249" cy="155575"/>
              </a:xfrm>
            </p:grpSpPr>
            <p:cxnSp>
              <p:nvCxnSpPr>
                <p:cNvPr id="444" name="Google Shape;444;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45" name="Google Shape;445;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46" name="Google Shape;446;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447" name="Google Shape;447;p5"/>
              <p:cNvGrpSpPr/>
              <p:nvPr/>
            </p:nvGrpSpPr>
            <p:grpSpPr>
              <a:xfrm flipH="1" rot="10800000">
                <a:off x="5851524" y="385761"/>
                <a:ext cx="280986" cy="104775"/>
                <a:chOff x="4521200" y="1346200"/>
                <a:chExt cx="222249" cy="155575"/>
              </a:xfrm>
            </p:grpSpPr>
            <p:cxnSp>
              <p:nvCxnSpPr>
                <p:cNvPr id="448" name="Google Shape;448;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449" name="Google Shape;449;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450" name="Google Shape;450;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cxnSp>
          <p:nvCxnSpPr>
            <p:cNvPr id="451" name="Google Shape;451;p5"/>
            <p:cNvCxnSpPr/>
            <p:nvPr/>
          </p:nvCxnSpPr>
          <p:spPr>
            <a:xfrm flipH="1" rot="10800000">
              <a:off x="7032625" y="4376736"/>
              <a:ext cx="227012" cy="436562"/>
            </a:xfrm>
            <a:prstGeom prst="straightConnector1">
              <a:avLst/>
            </a:prstGeom>
            <a:noFill/>
            <a:ln cap="flat" cmpd="sng" w="9525">
              <a:solidFill>
                <a:schemeClr val="dk1"/>
              </a:solidFill>
              <a:prstDash val="solid"/>
              <a:miter lim="8000"/>
              <a:headEnd len="sm" w="sm" type="none"/>
              <a:tailEnd len="sm" w="sm" type="none"/>
            </a:ln>
          </p:spPr>
        </p:cxnSp>
        <p:cxnSp>
          <p:nvCxnSpPr>
            <p:cNvPr id="452" name="Google Shape;452;p5"/>
            <p:cNvCxnSpPr/>
            <p:nvPr/>
          </p:nvCxnSpPr>
          <p:spPr>
            <a:xfrm>
              <a:off x="7156450" y="4114800"/>
              <a:ext cx="163511" cy="120649"/>
            </a:xfrm>
            <a:prstGeom prst="straightConnector1">
              <a:avLst/>
            </a:prstGeom>
            <a:noFill/>
            <a:ln cap="flat" cmpd="sng" w="9525">
              <a:solidFill>
                <a:schemeClr val="dk1"/>
              </a:solidFill>
              <a:prstDash val="solid"/>
              <a:miter lim="8000"/>
              <a:headEnd len="sm" w="sm" type="none"/>
              <a:tailEnd len="sm" w="sm" type="none"/>
            </a:ln>
          </p:spPr>
        </p:cxnSp>
        <p:cxnSp>
          <p:nvCxnSpPr>
            <p:cNvPr id="453" name="Google Shape;453;p5"/>
            <p:cNvCxnSpPr/>
            <p:nvPr/>
          </p:nvCxnSpPr>
          <p:spPr>
            <a:xfrm>
              <a:off x="7253286" y="4035425"/>
              <a:ext cx="279399" cy="0"/>
            </a:xfrm>
            <a:prstGeom prst="straightConnector1">
              <a:avLst/>
            </a:prstGeom>
            <a:noFill/>
            <a:ln cap="flat" cmpd="sng" w="9525">
              <a:solidFill>
                <a:schemeClr val="dk1"/>
              </a:solidFill>
              <a:prstDash val="solid"/>
              <a:miter lim="8000"/>
              <a:headEnd len="sm" w="sm" type="none"/>
              <a:tailEnd len="sm" w="sm" type="none"/>
            </a:ln>
          </p:spPr>
        </p:cxnSp>
        <p:cxnSp>
          <p:nvCxnSpPr>
            <p:cNvPr id="454" name="Google Shape;454;p5"/>
            <p:cNvCxnSpPr/>
            <p:nvPr/>
          </p:nvCxnSpPr>
          <p:spPr>
            <a:xfrm flipH="1" rot="10800000">
              <a:off x="7489825" y="4121150"/>
              <a:ext cx="134936" cy="104774"/>
            </a:xfrm>
            <a:prstGeom prst="straightConnector1">
              <a:avLst/>
            </a:prstGeom>
            <a:noFill/>
            <a:ln cap="flat" cmpd="sng" w="9525">
              <a:solidFill>
                <a:schemeClr val="dk1"/>
              </a:solidFill>
              <a:prstDash val="solid"/>
              <a:miter lim="8000"/>
              <a:headEnd len="sm" w="sm" type="none"/>
              <a:tailEnd len="sm" w="sm" type="none"/>
            </a:ln>
          </p:spPr>
        </p:cxnSp>
        <p:cxnSp>
          <p:nvCxnSpPr>
            <p:cNvPr id="455" name="Google Shape;455;p5"/>
            <p:cNvCxnSpPr/>
            <p:nvPr/>
          </p:nvCxnSpPr>
          <p:spPr>
            <a:xfrm>
              <a:off x="6188075" y="4041775"/>
              <a:ext cx="679449" cy="0"/>
            </a:xfrm>
            <a:prstGeom prst="straightConnector1">
              <a:avLst/>
            </a:prstGeom>
            <a:noFill/>
            <a:ln cap="flat" cmpd="sng" w="9525">
              <a:solidFill>
                <a:schemeClr val="dk1"/>
              </a:solidFill>
              <a:prstDash val="solid"/>
              <a:miter lim="8000"/>
              <a:headEnd len="sm" w="sm" type="none"/>
              <a:tailEnd len="sm" w="sm" type="none"/>
            </a:ln>
          </p:spPr>
        </p:cxnSp>
        <p:grpSp>
          <p:nvGrpSpPr>
            <p:cNvPr id="456" name="Google Shape;456;p5"/>
            <p:cNvGrpSpPr/>
            <p:nvPr/>
          </p:nvGrpSpPr>
          <p:grpSpPr>
            <a:xfrm>
              <a:off x="5435600" y="3513137"/>
              <a:ext cx="331786" cy="355599"/>
              <a:chOff x="4556125" y="2409825"/>
              <a:chExt cx="463549" cy="507999"/>
            </a:xfrm>
          </p:grpSpPr>
          <p:pic>
            <p:nvPicPr>
              <p:cNvPr id="457" name="Google Shape;457;p5"/>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458" name="Google Shape;458;p5"/>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459" name="Google Shape;459;p5"/>
            <p:cNvGrpSpPr/>
            <p:nvPr/>
          </p:nvGrpSpPr>
          <p:grpSpPr>
            <a:xfrm>
              <a:off x="5480050" y="3881437"/>
              <a:ext cx="220661" cy="307975"/>
              <a:chOff x="4057650" y="4268787"/>
              <a:chExt cx="290511" cy="404812"/>
            </a:xfrm>
          </p:grpSpPr>
          <p:pic>
            <p:nvPicPr>
              <p:cNvPr descr="31u_bnrz[1]" id="460" name="Google Shape;460;p5"/>
              <p:cNvPicPr preferRelativeResize="0"/>
              <p:nvPr/>
            </p:nvPicPr>
            <p:blipFill rotWithShape="1">
              <a:blip r:embed="rId7">
                <a:alphaModFix/>
              </a:blip>
              <a:srcRect b="0" l="0" r="0" t="0"/>
              <a:stretch/>
            </p:blipFill>
            <p:spPr>
              <a:xfrm>
                <a:off x="4141787" y="4397375"/>
                <a:ext cx="192087" cy="276224"/>
              </a:xfrm>
              <a:prstGeom prst="rect">
                <a:avLst/>
              </a:prstGeom>
              <a:noFill/>
              <a:ln>
                <a:noFill/>
              </a:ln>
            </p:spPr>
          </p:pic>
          <p:sp>
            <p:nvSpPr>
              <p:cNvPr id="461" name="Google Shape;461;p5"/>
              <p:cNvSpPr/>
              <p:nvPr/>
            </p:nvSpPr>
            <p:spPr>
              <a:xfrm>
                <a:off x="4135437" y="4289425"/>
                <a:ext cx="52387" cy="61912"/>
              </a:xfrm>
              <a:custGeom>
                <a:rect b="b" l="l" r="r" t="t"/>
                <a:pathLst>
                  <a:path extrusionOk="0" h="120000" w="120000">
                    <a:moveTo>
                      <a:pt x="42211" y="15000"/>
                    </a:moveTo>
                    <a:lnTo>
                      <a:pt x="33165" y="20172"/>
                    </a:lnTo>
                    <a:lnTo>
                      <a:pt x="25326" y="25862"/>
                    </a:lnTo>
                    <a:lnTo>
                      <a:pt x="18090" y="32586"/>
                    </a:lnTo>
                    <a:lnTo>
                      <a:pt x="12060" y="39827"/>
                    </a:lnTo>
                    <a:lnTo>
                      <a:pt x="7236" y="47068"/>
                    </a:lnTo>
                    <a:lnTo>
                      <a:pt x="3618" y="55862"/>
                    </a:lnTo>
                    <a:lnTo>
                      <a:pt x="1206" y="64655"/>
                    </a:lnTo>
                    <a:lnTo>
                      <a:pt x="0" y="73448"/>
                    </a:lnTo>
                    <a:lnTo>
                      <a:pt x="1206" y="85862"/>
                    </a:lnTo>
                    <a:lnTo>
                      <a:pt x="7236" y="96206"/>
                    </a:lnTo>
                    <a:lnTo>
                      <a:pt x="15678" y="105000"/>
                    </a:lnTo>
                    <a:lnTo>
                      <a:pt x="27135" y="111724"/>
                    </a:lnTo>
                    <a:lnTo>
                      <a:pt x="39798" y="116896"/>
                    </a:lnTo>
                    <a:lnTo>
                      <a:pt x="53065" y="118965"/>
                    </a:lnTo>
                    <a:lnTo>
                      <a:pt x="66934" y="120000"/>
                    </a:lnTo>
                    <a:lnTo>
                      <a:pt x="80804" y="117931"/>
                    </a:lnTo>
                    <a:lnTo>
                      <a:pt x="83216" y="117931"/>
                    </a:lnTo>
                    <a:lnTo>
                      <a:pt x="86231" y="116896"/>
                    </a:lnTo>
                    <a:lnTo>
                      <a:pt x="88643" y="114827"/>
                    </a:lnTo>
                    <a:lnTo>
                      <a:pt x="89246" y="112758"/>
                    </a:lnTo>
                    <a:lnTo>
                      <a:pt x="87437" y="109655"/>
                    </a:lnTo>
                    <a:lnTo>
                      <a:pt x="85025" y="107068"/>
                    </a:lnTo>
                    <a:lnTo>
                      <a:pt x="81407" y="105000"/>
                    </a:lnTo>
                    <a:lnTo>
                      <a:pt x="77788" y="103965"/>
                    </a:lnTo>
                    <a:lnTo>
                      <a:pt x="70552" y="101896"/>
                    </a:lnTo>
                    <a:lnTo>
                      <a:pt x="63316" y="100862"/>
                    </a:lnTo>
                    <a:lnTo>
                      <a:pt x="56683" y="99827"/>
                    </a:lnTo>
                    <a:lnTo>
                      <a:pt x="50050" y="98275"/>
                    </a:lnTo>
                    <a:lnTo>
                      <a:pt x="44020" y="96724"/>
                    </a:lnTo>
                    <a:lnTo>
                      <a:pt x="37386" y="94137"/>
                    </a:lnTo>
                    <a:lnTo>
                      <a:pt x="31959" y="91034"/>
                    </a:lnTo>
                    <a:lnTo>
                      <a:pt x="25929" y="86379"/>
                    </a:lnTo>
                    <a:lnTo>
                      <a:pt x="24120" y="66206"/>
                    </a:lnTo>
                    <a:lnTo>
                      <a:pt x="29547" y="49655"/>
                    </a:lnTo>
                    <a:lnTo>
                      <a:pt x="41005" y="36724"/>
                    </a:lnTo>
                    <a:lnTo>
                      <a:pt x="56683" y="25862"/>
                    </a:lnTo>
                    <a:lnTo>
                      <a:pt x="73567" y="17586"/>
                    </a:lnTo>
                    <a:lnTo>
                      <a:pt x="91055" y="10862"/>
                    </a:lnTo>
                    <a:lnTo>
                      <a:pt x="107336" y="6206"/>
                    </a:lnTo>
                    <a:lnTo>
                      <a:pt x="120000" y="2068"/>
                    </a:lnTo>
                    <a:lnTo>
                      <a:pt x="112160" y="517"/>
                    </a:lnTo>
                    <a:lnTo>
                      <a:pt x="103718" y="0"/>
                    </a:lnTo>
                    <a:lnTo>
                      <a:pt x="94070" y="1034"/>
                    </a:lnTo>
                    <a:lnTo>
                      <a:pt x="83216" y="2068"/>
                    </a:lnTo>
                    <a:lnTo>
                      <a:pt x="72964" y="5172"/>
                    </a:lnTo>
                    <a:lnTo>
                      <a:pt x="62110" y="8275"/>
                    </a:lnTo>
                    <a:lnTo>
                      <a:pt x="51859" y="11896"/>
                    </a:lnTo>
                    <a:lnTo>
                      <a:pt x="42211" y="1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2" name="Google Shape;462;p5"/>
              <p:cNvSpPr/>
              <p:nvPr/>
            </p:nvSpPr>
            <p:spPr>
              <a:xfrm>
                <a:off x="4224337" y="4287837"/>
                <a:ext cx="34924" cy="47625"/>
              </a:xfrm>
              <a:custGeom>
                <a:rect b="b" l="l" r="r" t="t"/>
                <a:pathLst>
                  <a:path extrusionOk="0" h="120000" w="120000">
                    <a:moveTo>
                      <a:pt x="101250" y="39333"/>
                    </a:moveTo>
                    <a:lnTo>
                      <a:pt x="105937" y="51333"/>
                    </a:lnTo>
                    <a:lnTo>
                      <a:pt x="104062" y="62666"/>
                    </a:lnTo>
                    <a:lnTo>
                      <a:pt x="96562" y="72000"/>
                    </a:lnTo>
                    <a:lnTo>
                      <a:pt x="85312" y="80666"/>
                    </a:lnTo>
                    <a:lnTo>
                      <a:pt x="72187" y="88000"/>
                    </a:lnTo>
                    <a:lnTo>
                      <a:pt x="57187" y="96000"/>
                    </a:lnTo>
                    <a:lnTo>
                      <a:pt x="42187" y="102666"/>
                    </a:lnTo>
                    <a:lnTo>
                      <a:pt x="28125" y="109333"/>
                    </a:lnTo>
                    <a:lnTo>
                      <a:pt x="26250" y="112000"/>
                    </a:lnTo>
                    <a:lnTo>
                      <a:pt x="25312" y="113333"/>
                    </a:lnTo>
                    <a:lnTo>
                      <a:pt x="25312" y="116000"/>
                    </a:lnTo>
                    <a:lnTo>
                      <a:pt x="26250" y="118000"/>
                    </a:lnTo>
                    <a:lnTo>
                      <a:pt x="30000" y="119333"/>
                    </a:lnTo>
                    <a:lnTo>
                      <a:pt x="32812" y="120000"/>
                    </a:lnTo>
                    <a:lnTo>
                      <a:pt x="34687" y="120000"/>
                    </a:lnTo>
                    <a:lnTo>
                      <a:pt x="38437" y="119333"/>
                    </a:lnTo>
                    <a:lnTo>
                      <a:pt x="56250" y="112666"/>
                    </a:lnTo>
                    <a:lnTo>
                      <a:pt x="72187" y="105333"/>
                    </a:lnTo>
                    <a:lnTo>
                      <a:pt x="88125" y="96666"/>
                    </a:lnTo>
                    <a:lnTo>
                      <a:pt x="102187" y="86666"/>
                    </a:lnTo>
                    <a:lnTo>
                      <a:pt x="112500" y="76000"/>
                    </a:lnTo>
                    <a:lnTo>
                      <a:pt x="119062" y="63333"/>
                    </a:lnTo>
                    <a:lnTo>
                      <a:pt x="120000" y="50666"/>
                    </a:lnTo>
                    <a:lnTo>
                      <a:pt x="115312" y="36666"/>
                    </a:lnTo>
                    <a:lnTo>
                      <a:pt x="105937" y="26000"/>
                    </a:lnTo>
                    <a:lnTo>
                      <a:pt x="90937" y="16666"/>
                    </a:lnTo>
                    <a:lnTo>
                      <a:pt x="74062" y="10000"/>
                    </a:lnTo>
                    <a:lnTo>
                      <a:pt x="53437" y="4666"/>
                    </a:lnTo>
                    <a:lnTo>
                      <a:pt x="33750" y="1333"/>
                    </a:lnTo>
                    <a:lnTo>
                      <a:pt x="17812" y="0"/>
                    </a:lnTo>
                    <a:lnTo>
                      <a:pt x="5625" y="0"/>
                    </a:lnTo>
                    <a:lnTo>
                      <a:pt x="0" y="2666"/>
                    </a:lnTo>
                    <a:lnTo>
                      <a:pt x="13125" y="6000"/>
                    </a:lnTo>
                    <a:lnTo>
                      <a:pt x="27187" y="9333"/>
                    </a:lnTo>
                    <a:lnTo>
                      <a:pt x="43125" y="12666"/>
                    </a:lnTo>
                    <a:lnTo>
                      <a:pt x="57187" y="15333"/>
                    </a:lnTo>
                    <a:lnTo>
                      <a:pt x="71250" y="19333"/>
                    </a:lnTo>
                    <a:lnTo>
                      <a:pt x="83437" y="24666"/>
                    </a:lnTo>
                    <a:lnTo>
                      <a:pt x="93750" y="30666"/>
                    </a:lnTo>
                    <a:lnTo>
                      <a:pt x="101250" y="3933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3" name="Google Shape;463;p5"/>
              <p:cNvSpPr/>
              <p:nvPr/>
            </p:nvSpPr>
            <p:spPr>
              <a:xfrm>
                <a:off x="4102100" y="4276725"/>
                <a:ext cx="85724" cy="100011"/>
              </a:xfrm>
              <a:custGeom>
                <a:rect b="b" l="l" r="r" t="t"/>
                <a:pathLst>
                  <a:path extrusionOk="0" h="120000" w="120000">
                    <a:moveTo>
                      <a:pt x="46583" y="15555"/>
                    </a:moveTo>
                    <a:lnTo>
                      <a:pt x="37267" y="22222"/>
                    </a:lnTo>
                    <a:lnTo>
                      <a:pt x="28322" y="28571"/>
                    </a:lnTo>
                    <a:lnTo>
                      <a:pt x="19751" y="36507"/>
                    </a:lnTo>
                    <a:lnTo>
                      <a:pt x="12670" y="44444"/>
                    </a:lnTo>
                    <a:lnTo>
                      <a:pt x="6335" y="52698"/>
                    </a:lnTo>
                    <a:lnTo>
                      <a:pt x="1863" y="61904"/>
                    </a:lnTo>
                    <a:lnTo>
                      <a:pt x="0" y="71746"/>
                    </a:lnTo>
                    <a:lnTo>
                      <a:pt x="372" y="81904"/>
                    </a:lnTo>
                    <a:lnTo>
                      <a:pt x="1118" y="84444"/>
                    </a:lnTo>
                    <a:lnTo>
                      <a:pt x="1863" y="87301"/>
                    </a:lnTo>
                    <a:lnTo>
                      <a:pt x="3354" y="89523"/>
                    </a:lnTo>
                    <a:lnTo>
                      <a:pt x="5217" y="92063"/>
                    </a:lnTo>
                    <a:lnTo>
                      <a:pt x="7080" y="94285"/>
                    </a:lnTo>
                    <a:lnTo>
                      <a:pt x="9689" y="96507"/>
                    </a:lnTo>
                    <a:lnTo>
                      <a:pt x="11925" y="98412"/>
                    </a:lnTo>
                    <a:lnTo>
                      <a:pt x="15279" y="99682"/>
                    </a:lnTo>
                    <a:lnTo>
                      <a:pt x="20869" y="102857"/>
                    </a:lnTo>
                    <a:lnTo>
                      <a:pt x="26459" y="105396"/>
                    </a:lnTo>
                    <a:lnTo>
                      <a:pt x="32049" y="107301"/>
                    </a:lnTo>
                    <a:lnTo>
                      <a:pt x="38385" y="109206"/>
                    </a:lnTo>
                    <a:lnTo>
                      <a:pt x="44347" y="111111"/>
                    </a:lnTo>
                    <a:lnTo>
                      <a:pt x="50683" y="112698"/>
                    </a:lnTo>
                    <a:lnTo>
                      <a:pt x="56645" y="113968"/>
                    </a:lnTo>
                    <a:lnTo>
                      <a:pt x="62608" y="115238"/>
                    </a:lnTo>
                    <a:lnTo>
                      <a:pt x="69316" y="116190"/>
                    </a:lnTo>
                    <a:lnTo>
                      <a:pt x="75279" y="116825"/>
                    </a:lnTo>
                    <a:lnTo>
                      <a:pt x="81987" y="117777"/>
                    </a:lnTo>
                    <a:lnTo>
                      <a:pt x="88695" y="118412"/>
                    </a:lnTo>
                    <a:lnTo>
                      <a:pt x="94658" y="118730"/>
                    </a:lnTo>
                    <a:lnTo>
                      <a:pt x="101366" y="119047"/>
                    </a:lnTo>
                    <a:lnTo>
                      <a:pt x="107701" y="119365"/>
                    </a:lnTo>
                    <a:lnTo>
                      <a:pt x="114037" y="120000"/>
                    </a:lnTo>
                    <a:lnTo>
                      <a:pt x="115900" y="120000"/>
                    </a:lnTo>
                    <a:lnTo>
                      <a:pt x="117763" y="119047"/>
                    </a:lnTo>
                    <a:lnTo>
                      <a:pt x="119254" y="117777"/>
                    </a:lnTo>
                    <a:lnTo>
                      <a:pt x="120000" y="116190"/>
                    </a:lnTo>
                    <a:lnTo>
                      <a:pt x="120000" y="114285"/>
                    </a:lnTo>
                    <a:lnTo>
                      <a:pt x="119254" y="113015"/>
                    </a:lnTo>
                    <a:lnTo>
                      <a:pt x="117391" y="111746"/>
                    </a:lnTo>
                    <a:lnTo>
                      <a:pt x="115155" y="111111"/>
                    </a:lnTo>
                    <a:lnTo>
                      <a:pt x="109565" y="110158"/>
                    </a:lnTo>
                    <a:lnTo>
                      <a:pt x="103975" y="109206"/>
                    </a:lnTo>
                    <a:lnTo>
                      <a:pt x="98012" y="108253"/>
                    </a:lnTo>
                    <a:lnTo>
                      <a:pt x="92049" y="107301"/>
                    </a:lnTo>
                    <a:lnTo>
                      <a:pt x="86459" y="106666"/>
                    </a:lnTo>
                    <a:lnTo>
                      <a:pt x="80496" y="106031"/>
                    </a:lnTo>
                    <a:lnTo>
                      <a:pt x="74534" y="105396"/>
                    </a:lnTo>
                    <a:lnTo>
                      <a:pt x="68944" y="104126"/>
                    </a:lnTo>
                    <a:lnTo>
                      <a:pt x="63354" y="103492"/>
                    </a:lnTo>
                    <a:lnTo>
                      <a:pt x="57391" y="102222"/>
                    </a:lnTo>
                    <a:lnTo>
                      <a:pt x="51801" y="100952"/>
                    </a:lnTo>
                    <a:lnTo>
                      <a:pt x="46211" y="99682"/>
                    </a:lnTo>
                    <a:lnTo>
                      <a:pt x="40993" y="98095"/>
                    </a:lnTo>
                    <a:lnTo>
                      <a:pt x="35031" y="96190"/>
                    </a:lnTo>
                    <a:lnTo>
                      <a:pt x="29813" y="94285"/>
                    </a:lnTo>
                    <a:lnTo>
                      <a:pt x="24596" y="91746"/>
                    </a:lnTo>
                    <a:lnTo>
                      <a:pt x="20496" y="89206"/>
                    </a:lnTo>
                    <a:lnTo>
                      <a:pt x="16770" y="86031"/>
                    </a:lnTo>
                    <a:lnTo>
                      <a:pt x="14161" y="82222"/>
                    </a:lnTo>
                    <a:lnTo>
                      <a:pt x="13043" y="77777"/>
                    </a:lnTo>
                    <a:lnTo>
                      <a:pt x="12670" y="73650"/>
                    </a:lnTo>
                    <a:lnTo>
                      <a:pt x="13043" y="68571"/>
                    </a:lnTo>
                    <a:lnTo>
                      <a:pt x="14161" y="63492"/>
                    </a:lnTo>
                    <a:lnTo>
                      <a:pt x="16024" y="59365"/>
                    </a:lnTo>
                    <a:lnTo>
                      <a:pt x="19006" y="53968"/>
                    </a:lnTo>
                    <a:lnTo>
                      <a:pt x="22360" y="48253"/>
                    </a:lnTo>
                    <a:lnTo>
                      <a:pt x="26459" y="43492"/>
                    </a:lnTo>
                    <a:lnTo>
                      <a:pt x="30931" y="39365"/>
                    </a:lnTo>
                    <a:lnTo>
                      <a:pt x="35031" y="34920"/>
                    </a:lnTo>
                    <a:lnTo>
                      <a:pt x="39875" y="30476"/>
                    </a:lnTo>
                    <a:lnTo>
                      <a:pt x="45838" y="26031"/>
                    </a:lnTo>
                    <a:lnTo>
                      <a:pt x="51428" y="21904"/>
                    </a:lnTo>
                    <a:lnTo>
                      <a:pt x="57018" y="18095"/>
                    </a:lnTo>
                    <a:lnTo>
                      <a:pt x="64472" y="14920"/>
                    </a:lnTo>
                    <a:lnTo>
                      <a:pt x="72670" y="12063"/>
                    </a:lnTo>
                    <a:lnTo>
                      <a:pt x="81242" y="8888"/>
                    </a:lnTo>
                    <a:lnTo>
                      <a:pt x="88695" y="6349"/>
                    </a:lnTo>
                    <a:lnTo>
                      <a:pt x="94658" y="4126"/>
                    </a:lnTo>
                    <a:lnTo>
                      <a:pt x="98385" y="2222"/>
                    </a:lnTo>
                    <a:lnTo>
                      <a:pt x="99875" y="634"/>
                    </a:lnTo>
                    <a:lnTo>
                      <a:pt x="95403" y="0"/>
                    </a:lnTo>
                    <a:lnTo>
                      <a:pt x="89440" y="317"/>
                    </a:lnTo>
                    <a:lnTo>
                      <a:pt x="82360" y="1269"/>
                    </a:lnTo>
                    <a:lnTo>
                      <a:pt x="74906" y="3174"/>
                    </a:lnTo>
                    <a:lnTo>
                      <a:pt x="67080" y="5714"/>
                    </a:lnTo>
                    <a:lnTo>
                      <a:pt x="59627" y="8571"/>
                    </a:lnTo>
                    <a:lnTo>
                      <a:pt x="52546" y="12063"/>
                    </a:lnTo>
                    <a:lnTo>
                      <a:pt x="46583" y="1555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4" name="Google Shape;464;p5"/>
              <p:cNvSpPr/>
              <p:nvPr/>
            </p:nvSpPr>
            <p:spPr>
              <a:xfrm>
                <a:off x="4222750" y="4273550"/>
                <a:ext cx="74611" cy="66674"/>
              </a:xfrm>
              <a:custGeom>
                <a:rect b="b" l="l" r="r" t="t"/>
                <a:pathLst>
                  <a:path extrusionOk="0" h="120000" w="120000">
                    <a:moveTo>
                      <a:pt x="99646" y="36666"/>
                    </a:moveTo>
                    <a:lnTo>
                      <a:pt x="105159" y="43333"/>
                    </a:lnTo>
                    <a:lnTo>
                      <a:pt x="108551" y="50952"/>
                    </a:lnTo>
                    <a:lnTo>
                      <a:pt x="109823" y="59047"/>
                    </a:lnTo>
                    <a:lnTo>
                      <a:pt x="109823" y="67619"/>
                    </a:lnTo>
                    <a:lnTo>
                      <a:pt x="108975" y="74761"/>
                    </a:lnTo>
                    <a:lnTo>
                      <a:pt x="106855" y="80952"/>
                    </a:lnTo>
                    <a:lnTo>
                      <a:pt x="103462" y="87142"/>
                    </a:lnTo>
                    <a:lnTo>
                      <a:pt x="100070" y="91904"/>
                    </a:lnTo>
                    <a:lnTo>
                      <a:pt x="95406" y="97142"/>
                    </a:lnTo>
                    <a:lnTo>
                      <a:pt x="91166" y="101904"/>
                    </a:lnTo>
                    <a:lnTo>
                      <a:pt x="86501" y="106666"/>
                    </a:lnTo>
                    <a:lnTo>
                      <a:pt x="82261" y="111428"/>
                    </a:lnTo>
                    <a:lnTo>
                      <a:pt x="80989" y="113333"/>
                    </a:lnTo>
                    <a:lnTo>
                      <a:pt x="80989" y="114761"/>
                    </a:lnTo>
                    <a:lnTo>
                      <a:pt x="80989" y="116666"/>
                    </a:lnTo>
                    <a:lnTo>
                      <a:pt x="82261" y="118095"/>
                    </a:lnTo>
                    <a:lnTo>
                      <a:pt x="83533" y="119047"/>
                    </a:lnTo>
                    <a:lnTo>
                      <a:pt x="85653" y="120000"/>
                    </a:lnTo>
                    <a:lnTo>
                      <a:pt x="86925" y="119047"/>
                    </a:lnTo>
                    <a:lnTo>
                      <a:pt x="88621" y="118095"/>
                    </a:lnTo>
                    <a:lnTo>
                      <a:pt x="98374" y="110952"/>
                    </a:lnTo>
                    <a:lnTo>
                      <a:pt x="106855" y="101904"/>
                    </a:lnTo>
                    <a:lnTo>
                      <a:pt x="113639" y="91428"/>
                    </a:lnTo>
                    <a:lnTo>
                      <a:pt x="117879" y="79523"/>
                    </a:lnTo>
                    <a:lnTo>
                      <a:pt x="120000" y="67142"/>
                    </a:lnTo>
                    <a:lnTo>
                      <a:pt x="118727" y="54761"/>
                    </a:lnTo>
                    <a:lnTo>
                      <a:pt x="114911" y="43333"/>
                    </a:lnTo>
                    <a:lnTo>
                      <a:pt x="106855" y="32857"/>
                    </a:lnTo>
                    <a:lnTo>
                      <a:pt x="100918" y="27142"/>
                    </a:lnTo>
                    <a:lnTo>
                      <a:pt x="94134" y="22857"/>
                    </a:lnTo>
                    <a:lnTo>
                      <a:pt x="86501" y="18571"/>
                    </a:lnTo>
                    <a:lnTo>
                      <a:pt x="78021" y="14761"/>
                    </a:lnTo>
                    <a:lnTo>
                      <a:pt x="69540" y="10952"/>
                    </a:lnTo>
                    <a:lnTo>
                      <a:pt x="61060" y="8095"/>
                    </a:lnTo>
                    <a:lnTo>
                      <a:pt x="52155" y="6190"/>
                    </a:lnTo>
                    <a:lnTo>
                      <a:pt x="43674" y="3809"/>
                    </a:lnTo>
                    <a:lnTo>
                      <a:pt x="35194" y="2380"/>
                    </a:lnTo>
                    <a:lnTo>
                      <a:pt x="27985" y="952"/>
                    </a:lnTo>
                    <a:lnTo>
                      <a:pt x="20353" y="0"/>
                    </a:lnTo>
                    <a:lnTo>
                      <a:pt x="14416" y="0"/>
                    </a:lnTo>
                    <a:lnTo>
                      <a:pt x="8904" y="0"/>
                    </a:lnTo>
                    <a:lnTo>
                      <a:pt x="4664" y="0"/>
                    </a:lnTo>
                    <a:lnTo>
                      <a:pt x="1696" y="952"/>
                    </a:lnTo>
                    <a:lnTo>
                      <a:pt x="0" y="2380"/>
                    </a:lnTo>
                    <a:lnTo>
                      <a:pt x="5088" y="3333"/>
                    </a:lnTo>
                    <a:lnTo>
                      <a:pt x="10176" y="3809"/>
                    </a:lnTo>
                    <a:lnTo>
                      <a:pt x="16113" y="4761"/>
                    </a:lnTo>
                    <a:lnTo>
                      <a:pt x="22049" y="6190"/>
                    </a:lnTo>
                    <a:lnTo>
                      <a:pt x="27985" y="7619"/>
                    </a:lnTo>
                    <a:lnTo>
                      <a:pt x="34770" y="8571"/>
                    </a:lnTo>
                    <a:lnTo>
                      <a:pt x="41554" y="10476"/>
                    </a:lnTo>
                    <a:lnTo>
                      <a:pt x="48339" y="11904"/>
                    </a:lnTo>
                    <a:lnTo>
                      <a:pt x="54699" y="14285"/>
                    </a:lnTo>
                    <a:lnTo>
                      <a:pt x="61908" y="16190"/>
                    </a:lnTo>
                    <a:lnTo>
                      <a:pt x="68692" y="18571"/>
                    </a:lnTo>
                    <a:lnTo>
                      <a:pt x="75053" y="21428"/>
                    </a:lnTo>
                    <a:lnTo>
                      <a:pt x="81837" y="24761"/>
                    </a:lnTo>
                    <a:lnTo>
                      <a:pt x="88197" y="28571"/>
                    </a:lnTo>
                    <a:lnTo>
                      <a:pt x="94134" y="32380"/>
                    </a:lnTo>
                    <a:lnTo>
                      <a:pt x="99646" y="3666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5" name="Google Shape;465;p5"/>
              <p:cNvSpPr/>
              <p:nvPr/>
            </p:nvSpPr>
            <p:spPr>
              <a:xfrm>
                <a:off x="4070350" y="4305300"/>
                <a:ext cx="30161" cy="61912"/>
              </a:xfrm>
              <a:custGeom>
                <a:rect b="b" l="l" r="r" t="t"/>
                <a:pathLst>
                  <a:path extrusionOk="0" h="120000" w="120000">
                    <a:moveTo>
                      <a:pt x="0" y="65546"/>
                    </a:moveTo>
                    <a:lnTo>
                      <a:pt x="0" y="75126"/>
                    </a:lnTo>
                    <a:lnTo>
                      <a:pt x="4210" y="84705"/>
                    </a:lnTo>
                    <a:lnTo>
                      <a:pt x="12631" y="93277"/>
                    </a:lnTo>
                    <a:lnTo>
                      <a:pt x="25263" y="100840"/>
                    </a:lnTo>
                    <a:lnTo>
                      <a:pt x="40000" y="107394"/>
                    </a:lnTo>
                    <a:lnTo>
                      <a:pt x="57894" y="112941"/>
                    </a:lnTo>
                    <a:lnTo>
                      <a:pt x="76842" y="116974"/>
                    </a:lnTo>
                    <a:lnTo>
                      <a:pt x="96842" y="119495"/>
                    </a:lnTo>
                    <a:lnTo>
                      <a:pt x="103157" y="120000"/>
                    </a:lnTo>
                    <a:lnTo>
                      <a:pt x="109473" y="118487"/>
                    </a:lnTo>
                    <a:lnTo>
                      <a:pt x="114736" y="116974"/>
                    </a:lnTo>
                    <a:lnTo>
                      <a:pt x="116842" y="114453"/>
                    </a:lnTo>
                    <a:lnTo>
                      <a:pt x="116842" y="111932"/>
                    </a:lnTo>
                    <a:lnTo>
                      <a:pt x="115789" y="108907"/>
                    </a:lnTo>
                    <a:lnTo>
                      <a:pt x="111578" y="106386"/>
                    </a:lnTo>
                    <a:lnTo>
                      <a:pt x="105263" y="105378"/>
                    </a:lnTo>
                    <a:lnTo>
                      <a:pt x="86315" y="101848"/>
                    </a:lnTo>
                    <a:lnTo>
                      <a:pt x="67368" y="97310"/>
                    </a:lnTo>
                    <a:lnTo>
                      <a:pt x="52631" y="90756"/>
                    </a:lnTo>
                    <a:lnTo>
                      <a:pt x="41052" y="84201"/>
                    </a:lnTo>
                    <a:lnTo>
                      <a:pt x="33684" y="75126"/>
                    </a:lnTo>
                    <a:lnTo>
                      <a:pt x="30526" y="66050"/>
                    </a:lnTo>
                    <a:lnTo>
                      <a:pt x="30526" y="55966"/>
                    </a:lnTo>
                    <a:lnTo>
                      <a:pt x="36842" y="45882"/>
                    </a:lnTo>
                    <a:lnTo>
                      <a:pt x="44210" y="38319"/>
                    </a:lnTo>
                    <a:lnTo>
                      <a:pt x="53684" y="31260"/>
                    </a:lnTo>
                    <a:lnTo>
                      <a:pt x="65263" y="24705"/>
                    </a:lnTo>
                    <a:lnTo>
                      <a:pt x="76842" y="19159"/>
                    </a:lnTo>
                    <a:lnTo>
                      <a:pt x="88421" y="14117"/>
                    </a:lnTo>
                    <a:lnTo>
                      <a:pt x="101052" y="9075"/>
                    </a:lnTo>
                    <a:lnTo>
                      <a:pt x="111578" y="4537"/>
                    </a:lnTo>
                    <a:lnTo>
                      <a:pt x="119999" y="504"/>
                    </a:lnTo>
                    <a:lnTo>
                      <a:pt x="111578" y="0"/>
                    </a:lnTo>
                    <a:lnTo>
                      <a:pt x="97894" y="3025"/>
                    </a:lnTo>
                    <a:lnTo>
                      <a:pt x="80000" y="9075"/>
                    </a:lnTo>
                    <a:lnTo>
                      <a:pt x="58947" y="18151"/>
                    </a:lnTo>
                    <a:lnTo>
                      <a:pt x="38947" y="28739"/>
                    </a:lnTo>
                    <a:lnTo>
                      <a:pt x="21052" y="40336"/>
                    </a:lnTo>
                    <a:lnTo>
                      <a:pt x="7368" y="53445"/>
                    </a:lnTo>
                    <a:lnTo>
                      <a:pt x="0" y="6554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6" name="Google Shape;466;p5"/>
              <p:cNvSpPr/>
              <p:nvPr/>
            </p:nvSpPr>
            <p:spPr>
              <a:xfrm>
                <a:off x="4283075" y="4268787"/>
                <a:ext cx="65086" cy="82550"/>
              </a:xfrm>
              <a:custGeom>
                <a:rect b="b" l="l" r="r" t="t"/>
                <a:pathLst>
                  <a:path extrusionOk="0" h="120000" w="120000">
                    <a:moveTo>
                      <a:pt x="97073" y="44903"/>
                    </a:moveTo>
                    <a:lnTo>
                      <a:pt x="100975" y="48000"/>
                    </a:lnTo>
                    <a:lnTo>
                      <a:pt x="104390" y="51483"/>
                    </a:lnTo>
                    <a:lnTo>
                      <a:pt x="106829" y="55354"/>
                    </a:lnTo>
                    <a:lnTo>
                      <a:pt x="108780" y="59612"/>
                    </a:lnTo>
                    <a:lnTo>
                      <a:pt x="109756" y="63483"/>
                    </a:lnTo>
                    <a:lnTo>
                      <a:pt x="109756" y="68129"/>
                    </a:lnTo>
                    <a:lnTo>
                      <a:pt x="107804" y="72387"/>
                    </a:lnTo>
                    <a:lnTo>
                      <a:pt x="105365" y="76258"/>
                    </a:lnTo>
                    <a:lnTo>
                      <a:pt x="101463" y="80903"/>
                    </a:lnTo>
                    <a:lnTo>
                      <a:pt x="97073" y="84774"/>
                    </a:lnTo>
                    <a:lnTo>
                      <a:pt x="91707" y="88258"/>
                    </a:lnTo>
                    <a:lnTo>
                      <a:pt x="86341" y="92129"/>
                    </a:lnTo>
                    <a:lnTo>
                      <a:pt x="80975" y="95225"/>
                    </a:lnTo>
                    <a:lnTo>
                      <a:pt x="75121" y="98709"/>
                    </a:lnTo>
                    <a:lnTo>
                      <a:pt x="69756" y="102193"/>
                    </a:lnTo>
                    <a:lnTo>
                      <a:pt x="64390" y="106064"/>
                    </a:lnTo>
                    <a:lnTo>
                      <a:pt x="62926" y="107612"/>
                    </a:lnTo>
                    <a:lnTo>
                      <a:pt x="61463" y="109161"/>
                    </a:lnTo>
                    <a:lnTo>
                      <a:pt x="60487" y="111096"/>
                    </a:lnTo>
                    <a:lnTo>
                      <a:pt x="59024" y="113032"/>
                    </a:lnTo>
                    <a:lnTo>
                      <a:pt x="58536" y="114580"/>
                    </a:lnTo>
                    <a:lnTo>
                      <a:pt x="58536" y="116516"/>
                    </a:lnTo>
                    <a:lnTo>
                      <a:pt x="59024" y="118064"/>
                    </a:lnTo>
                    <a:lnTo>
                      <a:pt x="60975" y="119612"/>
                    </a:lnTo>
                    <a:lnTo>
                      <a:pt x="63414" y="120000"/>
                    </a:lnTo>
                    <a:lnTo>
                      <a:pt x="65365" y="120000"/>
                    </a:lnTo>
                    <a:lnTo>
                      <a:pt x="67804" y="119612"/>
                    </a:lnTo>
                    <a:lnTo>
                      <a:pt x="69756" y="118064"/>
                    </a:lnTo>
                    <a:lnTo>
                      <a:pt x="75121" y="113419"/>
                    </a:lnTo>
                    <a:lnTo>
                      <a:pt x="81463" y="108387"/>
                    </a:lnTo>
                    <a:lnTo>
                      <a:pt x="87804" y="104129"/>
                    </a:lnTo>
                    <a:lnTo>
                      <a:pt x="94634" y="99483"/>
                    </a:lnTo>
                    <a:lnTo>
                      <a:pt x="100975" y="95225"/>
                    </a:lnTo>
                    <a:lnTo>
                      <a:pt x="106829" y="90193"/>
                    </a:lnTo>
                    <a:lnTo>
                      <a:pt x="112682" y="84774"/>
                    </a:lnTo>
                    <a:lnTo>
                      <a:pt x="116585" y="78967"/>
                    </a:lnTo>
                    <a:lnTo>
                      <a:pt x="119512" y="72387"/>
                    </a:lnTo>
                    <a:lnTo>
                      <a:pt x="120000" y="65806"/>
                    </a:lnTo>
                    <a:lnTo>
                      <a:pt x="118048" y="59225"/>
                    </a:lnTo>
                    <a:lnTo>
                      <a:pt x="115121" y="52645"/>
                    </a:lnTo>
                    <a:lnTo>
                      <a:pt x="110731" y="46451"/>
                    </a:lnTo>
                    <a:lnTo>
                      <a:pt x="104878" y="41419"/>
                    </a:lnTo>
                    <a:lnTo>
                      <a:pt x="98048" y="36387"/>
                    </a:lnTo>
                    <a:lnTo>
                      <a:pt x="91219" y="31741"/>
                    </a:lnTo>
                    <a:lnTo>
                      <a:pt x="86341" y="28645"/>
                    </a:lnTo>
                    <a:lnTo>
                      <a:pt x="80487" y="26322"/>
                    </a:lnTo>
                    <a:lnTo>
                      <a:pt x="74146" y="23225"/>
                    </a:lnTo>
                    <a:lnTo>
                      <a:pt x="67804" y="19741"/>
                    </a:lnTo>
                    <a:lnTo>
                      <a:pt x="61463" y="16645"/>
                    </a:lnTo>
                    <a:lnTo>
                      <a:pt x="54634" y="13548"/>
                    </a:lnTo>
                    <a:lnTo>
                      <a:pt x="47804" y="10838"/>
                    </a:lnTo>
                    <a:lnTo>
                      <a:pt x="41463" y="8516"/>
                    </a:lnTo>
                    <a:lnTo>
                      <a:pt x="35121" y="6193"/>
                    </a:lnTo>
                    <a:lnTo>
                      <a:pt x="28780" y="3870"/>
                    </a:lnTo>
                    <a:lnTo>
                      <a:pt x="22439" y="2709"/>
                    </a:lnTo>
                    <a:lnTo>
                      <a:pt x="17073" y="1161"/>
                    </a:lnTo>
                    <a:lnTo>
                      <a:pt x="11707" y="387"/>
                    </a:lnTo>
                    <a:lnTo>
                      <a:pt x="7317" y="0"/>
                    </a:lnTo>
                    <a:lnTo>
                      <a:pt x="3414" y="387"/>
                    </a:lnTo>
                    <a:lnTo>
                      <a:pt x="0" y="1161"/>
                    </a:lnTo>
                    <a:lnTo>
                      <a:pt x="3902" y="2322"/>
                    </a:lnTo>
                    <a:lnTo>
                      <a:pt x="8292" y="3483"/>
                    </a:lnTo>
                    <a:lnTo>
                      <a:pt x="13658" y="5419"/>
                    </a:lnTo>
                    <a:lnTo>
                      <a:pt x="18536" y="6967"/>
                    </a:lnTo>
                    <a:lnTo>
                      <a:pt x="24878" y="9290"/>
                    </a:lnTo>
                    <a:lnTo>
                      <a:pt x="31219" y="11612"/>
                    </a:lnTo>
                    <a:lnTo>
                      <a:pt x="38048" y="14322"/>
                    </a:lnTo>
                    <a:lnTo>
                      <a:pt x="44878" y="16645"/>
                    </a:lnTo>
                    <a:lnTo>
                      <a:pt x="51707" y="19741"/>
                    </a:lnTo>
                    <a:lnTo>
                      <a:pt x="58536" y="23225"/>
                    </a:lnTo>
                    <a:lnTo>
                      <a:pt x="65365" y="26709"/>
                    </a:lnTo>
                    <a:lnTo>
                      <a:pt x="72195" y="30193"/>
                    </a:lnTo>
                    <a:lnTo>
                      <a:pt x="79512" y="33677"/>
                    </a:lnTo>
                    <a:lnTo>
                      <a:pt x="85365" y="37161"/>
                    </a:lnTo>
                    <a:lnTo>
                      <a:pt x="91219" y="40645"/>
                    </a:lnTo>
                    <a:lnTo>
                      <a:pt x="97073" y="4490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7" name="Google Shape;467;p5"/>
              <p:cNvSpPr/>
              <p:nvPr/>
            </p:nvSpPr>
            <p:spPr>
              <a:xfrm>
                <a:off x="4211637" y="4365625"/>
                <a:ext cx="22225" cy="49211"/>
              </a:xfrm>
              <a:custGeom>
                <a:rect b="b" l="l" r="r" t="t"/>
                <a:pathLst>
                  <a:path extrusionOk="0" h="120000" w="120000">
                    <a:moveTo>
                      <a:pt x="44819" y="8983"/>
                    </a:moveTo>
                    <a:lnTo>
                      <a:pt x="41927" y="5133"/>
                    </a:lnTo>
                    <a:lnTo>
                      <a:pt x="36144" y="1925"/>
                    </a:lnTo>
                    <a:lnTo>
                      <a:pt x="27469" y="641"/>
                    </a:lnTo>
                    <a:lnTo>
                      <a:pt x="20240" y="0"/>
                    </a:lnTo>
                    <a:lnTo>
                      <a:pt x="11566" y="1283"/>
                    </a:lnTo>
                    <a:lnTo>
                      <a:pt x="4337" y="3208"/>
                    </a:lnTo>
                    <a:lnTo>
                      <a:pt x="0" y="7058"/>
                    </a:lnTo>
                    <a:lnTo>
                      <a:pt x="0" y="10909"/>
                    </a:lnTo>
                    <a:lnTo>
                      <a:pt x="7228" y="26951"/>
                    </a:lnTo>
                    <a:lnTo>
                      <a:pt x="21686" y="45561"/>
                    </a:lnTo>
                    <a:lnTo>
                      <a:pt x="39036" y="64171"/>
                    </a:lnTo>
                    <a:lnTo>
                      <a:pt x="59277" y="81497"/>
                    </a:lnTo>
                    <a:lnTo>
                      <a:pt x="79518" y="96898"/>
                    </a:lnTo>
                    <a:lnTo>
                      <a:pt x="98313" y="109732"/>
                    </a:lnTo>
                    <a:lnTo>
                      <a:pt x="111325" y="118074"/>
                    </a:lnTo>
                    <a:lnTo>
                      <a:pt x="119999" y="120000"/>
                    </a:lnTo>
                    <a:lnTo>
                      <a:pt x="115662" y="111657"/>
                    </a:lnTo>
                    <a:lnTo>
                      <a:pt x="108433" y="101390"/>
                    </a:lnTo>
                    <a:lnTo>
                      <a:pt x="98313" y="88556"/>
                    </a:lnTo>
                    <a:lnTo>
                      <a:pt x="85301" y="72513"/>
                    </a:lnTo>
                    <a:lnTo>
                      <a:pt x="73734" y="56470"/>
                    </a:lnTo>
                    <a:lnTo>
                      <a:pt x="62168" y="40427"/>
                    </a:lnTo>
                    <a:lnTo>
                      <a:pt x="52048" y="24385"/>
                    </a:lnTo>
                    <a:lnTo>
                      <a:pt x="44819" y="898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8" name="Google Shape;468;p5"/>
              <p:cNvSpPr/>
              <p:nvPr/>
            </p:nvSpPr>
            <p:spPr>
              <a:xfrm>
                <a:off x="4202112" y="4338637"/>
                <a:ext cx="11112" cy="25399"/>
              </a:xfrm>
              <a:custGeom>
                <a:rect b="b" l="l" r="r" t="t"/>
                <a:pathLst>
                  <a:path extrusionOk="0" h="120000" w="120000">
                    <a:moveTo>
                      <a:pt x="60000" y="12765"/>
                    </a:moveTo>
                    <a:lnTo>
                      <a:pt x="57272" y="7659"/>
                    </a:lnTo>
                    <a:lnTo>
                      <a:pt x="49090" y="2553"/>
                    </a:lnTo>
                    <a:lnTo>
                      <a:pt x="38181" y="0"/>
                    </a:lnTo>
                    <a:lnTo>
                      <a:pt x="27272" y="0"/>
                    </a:lnTo>
                    <a:lnTo>
                      <a:pt x="16363" y="1276"/>
                    </a:lnTo>
                    <a:lnTo>
                      <a:pt x="8181" y="3829"/>
                    </a:lnTo>
                    <a:lnTo>
                      <a:pt x="0" y="8936"/>
                    </a:lnTo>
                    <a:lnTo>
                      <a:pt x="0" y="14042"/>
                    </a:lnTo>
                    <a:lnTo>
                      <a:pt x="0" y="30638"/>
                    </a:lnTo>
                    <a:lnTo>
                      <a:pt x="10909" y="48510"/>
                    </a:lnTo>
                    <a:lnTo>
                      <a:pt x="21818" y="66382"/>
                    </a:lnTo>
                    <a:lnTo>
                      <a:pt x="38181" y="82978"/>
                    </a:lnTo>
                    <a:lnTo>
                      <a:pt x="57272" y="99574"/>
                    </a:lnTo>
                    <a:lnTo>
                      <a:pt x="76363" y="111063"/>
                    </a:lnTo>
                    <a:lnTo>
                      <a:pt x="100909" y="118723"/>
                    </a:lnTo>
                    <a:lnTo>
                      <a:pt x="114545" y="120000"/>
                    </a:lnTo>
                    <a:lnTo>
                      <a:pt x="120000" y="97021"/>
                    </a:lnTo>
                    <a:lnTo>
                      <a:pt x="103636" y="68936"/>
                    </a:lnTo>
                    <a:lnTo>
                      <a:pt x="84545" y="40851"/>
                    </a:lnTo>
                    <a:lnTo>
                      <a:pt x="60000" y="127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69" name="Google Shape;469;p5"/>
              <p:cNvSpPr/>
              <p:nvPr/>
            </p:nvSpPr>
            <p:spPr>
              <a:xfrm>
                <a:off x="4192587" y="4321175"/>
                <a:ext cx="9524" cy="14287"/>
              </a:xfrm>
              <a:custGeom>
                <a:rect b="b" l="l" r="r" t="t"/>
                <a:pathLst>
                  <a:path extrusionOk="0" h="120000" w="120000">
                    <a:moveTo>
                      <a:pt x="63157" y="15555"/>
                    </a:moveTo>
                    <a:lnTo>
                      <a:pt x="63157" y="17777"/>
                    </a:lnTo>
                    <a:lnTo>
                      <a:pt x="60000" y="8888"/>
                    </a:lnTo>
                    <a:lnTo>
                      <a:pt x="47368" y="2222"/>
                    </a:lnTo>
                    <a:lnTo>
                      <a:pt x="37894" y="0"/>
                    </a:lnTo>
                    <a:lnTo>
                      <a:pt x="22105" y="0"/>
                    </a:lnTo>
                    <a:lnTo>
                      <a:pt x="12631" y="2222"/>
                    </a:lnTo>
                    <a:lnTo>
                      <a:pt x="3157" y="8888"/>
                    </a:lnTo>
                    <a:lnTo>
                      <a:pt x="0" y="17777"/>
                    </a:lnTo>
                    <a:lnTo>
                      <a:pt x="0" y="24444"/>
                    </a:lnTo>
                    <a:lnTo>
                      <a:pt x="3157" y="37777"/>
                    </a:lnTo>
                    <a:lnTo>
                      <a:pt x="12631" y="53333"/>
                    </a:lnTo>
                    <a:lnTo>
                      <a:pt x="25263" y="71111"/>
                    </a:lnTo>
                    <a:lnTo>
                      <a:pt x="44210" y="86666"/>
                    </a:lnTo>
                    <a:lnTo>
                      <a:pt x="63157" y="102222"/>
                    </a:lnTo>
                    <a:lnTo>
                      <a:pt x="85263" y="111111"/>
                    </a:lnTo>
                    <a:lnTo>
                      <a:pt x="104210" y="120000"/>
                    </a:lnTo>
                    <a:lnTo>
                      <a:pt x="120000" y="120000"/>
                    </a:lnTo>
                    <a:lnTo>
                      <a:pt x="113684" y="93333"/>
                    </a:lnTo>
                    <a:lnTo>
                      <a:pt x="101052" y="64444"/>
                    </a:lnTo>
                    <a:lnTo>
                      <a:pt x="78947" y="35555"/>
                    </a:lnTo>
                    <a:lnTo>
                      <a:pt x="63157" y="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0" name="Google Shape;470;p5"/>
              <p:cNvSpPr/>
              <p:nvPr/>
            </p:nvSpPr>
            <p:spPr>
              <a:xfrm>
                <a:off x="4184650" y="4308475"/>
                <a:ext cx="12699" cy="9524"/>
              </a:xfrm>
              <a:custGeom>
                <a:rect b="b" l="l" r="r" t="t"/>
                <a:pathLst>
                  <a:path extrusionOk="0" h="120000" w="120000">
                    <a:moveTo>
                      <a:pt x="94615" y="90000"/>
                    </a:moveTo>
                    <a:lnTo>
                      <a:pt x="106153" y="80000"/>
                    </a:lnTo>
                    <a:lnTo>
                      <a:pt x="117692" y="70000"/>
                    </a:lnTo>
                    <a:lnTo>
                      <a:pt x="120000" y="53333"/>
                    </a:lnTo>
                    <a:lnTo>
                      <a:pt x="120000" y="40000"/>
                    </a:lnTo>
                    <a:lnTo>
                      <a:pt x="115384" y="20000"/>
                    </a:lnTo>
                    <a:lnTo>
                      <a:pt x="106153" y="6666"/>
                    </a:lnTo>
                    <a:lnTo>
                      <a:pt x="94615" y="0"/>
                    </a:lnTo>
                    <a:lnTo>
                      <a:pt x="83076" y="0"/>
                    </a:lnTo>
                    <a:lnTo>
                      <a:pt x="76153" y="0"/>
                    </a:lnTo>
                    <a:lnTo>
                      <a:pt x="66923" y="3333"/>
                    </a:lnTo>
                    <a:lnTo>
                      <a:pt x="48461" y="13333"/>
                    </a:lnTo>
                    <a:lnTo>
                      <a:pt x="30000" y="26666"/>
                    </a:lnTo>
                    <a:lnTo>
                      <a:pt x="13846" y="50000"/>
                    </a:lnTo>
                    <a:lnTo>
                      <a:pt x="6923" y="73333"/>
                    </a:lnTo>
                    <a:lnTo>
                      <a:pt x="0" y="96666"/>
                    </a:lnTo>
                    <a:lnTo>
                      <a:pt x="0" y="103333"/>
                    </a:lnTo>
                    <a:lnTo>
                      <a:pt x="9230" y="110000"/>
                    </a:lnTo>
                    <a:lnTo>
                      <a:pt x="20769" y="120000"/>
                    </a:lnTo>
                    <a:lnTo>
                      <a:pt x="30000" y="120000"/>
                    </a:lnTo>
                    <a:lnTo>
                      <a:pt x="41538" y="120000"/>
                    </a:lnTo>
                    <a:lnTo>
                      <a:pt x="55384" y="110000"/>
                    </a:lnTo>
                    <a:lnTo>
                      <a:pt x="69230" y="106666"/>
                    </a:lnTo>
                    <a:lnTo>
                      <a:pt x="83076" y="100000"/>
                    </a:lnTo>
                    <a:lnTo>
                      <a:pt x="94615" y="9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1" name="Google Shape;471;p5"/>
              <p:cNvSpPr/>
              <p:nvPr/>
            </p:nvSpPr>
            <p:spPr>
              <a:xfrm>
                <a:off x="4121150" y="4292600"/>
                <a:ext cx="52387" cy="61912"/>
              </a:xfrm>
              <a:custGeom>
                <a:rect b="b" l="l" r="r" t="t"/>
                <a:pathLst>
                  <a:path extrusionOk="0" h="120000" w="120000">
                    <a:moveTo>
                      <a:pt x="44242" y="18305"/>
                    </a:moveTo>
                    <a:lnTo>
                      <a:pt x="35151" y="23389"/>
                    </a:lnTo>
                    <a:lnTo>
                      <a:pt x="27878" y="29491"/>
                    </a:lnTo>
                    <a:lnTo>
                      <a:pt x="20000" y="36610"/>
                    </a:lnTo>
                    <a:lnTo>
                      <a:pt x="13333" y="43220"/>
                    </a:lnTo>
                    <a:lnTo>
                      <a:pt x="8484" y="50847"/>
                    </a:lnTo>
                    <a:lnTo>
                      <a:pt x="4242" y="58474"/>
                    </a:lnTo>
                    <a:lnTo>
                      <a:pt x="1212" y="66101"/>
                    </a:lnTo>
                    <a:lnTo>
                      <a:pt x="0" y="74237"/>
                    </a:lnTo>
                    <a:lnTo>
                      <a:pt x="1212" y="86440"/>
                    </a:lnTo>
                    <a:lnTo>
                      <a:pt x="7272" y="96610"/>
                    </a:lnTo>
                    <a:lnTo>
                      <a:pt x="15757" y="105254"/>
                    </a:lnTo>
                    <a:lnTo>
                      <a:pt x="26060" y="111864"/>
                    </a:lnTo>
                    <a:lnTo>
                      <a:pt x="38787" y="116440"/>
                    </a:lnTo>
                    <a:lnTo>
                      <a:pt x="53333" y="119491"/>
                    </a:lnTo>
                    <a:lnTo>
                      <a:pt x="66666" y="120000"/>
                    </a:lnTo>
                    <a:lnTo>
                      <a:pt x="80000" y="117966"/>
                    </a:lnTo>
                    <a:lnTo>
                      <a:pt x="83030" y="117966"/>
                    </a:lnTo>
                    <a:lnTo>
                      <a:pt x="86060" y="116949"/>
                    </a:lnTo>
                    <a:lnTo>
                      <a:pt x="87878" y="114915"/>
                    </a:lnTo>
                    <a:lnTo>
                      <a:pt x="88484" y="112372"/>
                    </a:lnTo>
                    <a:lnTo>
                      <a:pt x="87878" y="111355"/>
                    </a:lnTo>
                    <a:lnTo>
                      <a:pt x="86060" y="111355"/>
                    </a:lnTo>
                    <a:lnTo>
                      <a:pt x="83030" y="110338"/>
                    </a:lnTo>
                    <a:lnTo>
                      <a:pt x="79393" y="110338"/>
                    </a:lnTo>
                    <a:lnTo>
                      <a:pt x="75151" y="110338"/>
                    </a:lnTo>
                    <a:lnTo>
                      <a:pt x="71515" y="110338"/>
                    </a:lnTo>
                    <a:lnTo>
                      <a:pt x="67878" y="110338"/>
                    </a:lnTo>
                    <a:lnTo>
                      <a:pt x="66060" y="110338"/>
                    </a:lnTo>
                    <a:lnTo>
                      <a:pt x="58787" y="109830"/>
                    </a:lnTo>
                    <a:lnTo>
                      <a:pt x="52727" y="109322"/>
                    </a:lnTo>
                    <a:lnTo>
                      <a:pt x="45454" y="108813"/>
                    </a:lnTo>
                    <a:lnTo>
                      <a:pt x="38181" y="107288"/>
                    </a:lnTo>
                    <a:lnTo>
                      <a:pt x="30909" y="105254"/>
                    </a:lnTo>
                    <a:lnTo>
                      <a:pt x="24242" y="101186"/>
                    </a:lnTo>
                    <a:lnTo>
                      <a:pt x="17575" y="96101"/>
                    </a:lnTo>
                    <a:lnTo>
                      <a:pt x="10303" y="88474"/>
                    </a:lnTo>
                    <a:lnTo>
                      <a:pt x="9090" y="79830"/>
                    </a:lnTo>
                    <a:lnTo>
                      <a:pt x="9696" y="71694"/>
                    </a:lnTo>
                    <a:lnTo>
                      <a:pt x="12727" y="63050"/>
                    </a:lnTo>
                    <a:lnTo>
                      <a:pt x="16969" y="55423"/>
                    </a:lnTo>
                    <a:lnTo>
                      <a:pt x="23636" y="48813"/>
                    </a:lnTo>
                    <a:lnTo>
                      <a:pt x="30303" y="41694"/>
                    </a:lnTo>
                    <a:lnTo>
                      <a:pt x="38181" y="35593"/>
                    </a:lnTo>
                    <a:lnTo>
                      <a:pt x="47272" y="30000"/>
                    </a:lnTo>
                    <a:lnTo>
                      <a:pt x="56969" y="24915"/>
                    </a:lnTo>
                    <a:lnTo>
                      <a:pt x="66666" y="19830"/>
                    </a:lnTo>
                    <a:lnTo>
                      <a:pt x="76363" y="15762"/>
                    </a:lnTo>
                    <a:lnTo>
                      <a:pt x="86060" y="12203"/>
                    </a:lnTo>
                    <a:lnTo>
                      <a:pt x="95757" y="9661"/>
                    </a:lnTo>
                    <a:lnTo>
                      <a:pt x="104242" y="6610"/>
                    </a:lnTo>
                    <a:lnTo>
                      <a:pt x="112727" y="5084"/>
                    </a:lnTo>
                    <a:lnTo>
                      <a:pt x="119999" y="3559"/>
                    </a:lnTo>
                    <a:lnTo>
                      <a:pt x="115151" y="1525"/>
                    </a:lnTo>
                    <a:lnTo>
                      <a:pt x="107272" y="0"/>
                    </a:lnTo>
                    <a:lnTo>
                      <a:pt x="98181" y="1525"/>
                    </a:lnTo>
                    <a:lnTo>
                      <a:pt x="87272" y="3050"/>
                    </a:lnTo>
                    <a:lnTo>
                      <a:pt x="75151" y="6101"/>
                    </a:lnTo>
                    <a:lnTo>
                      <a:pt x="63636" y="9661"/>
                    </a:lnTo>
                    <a:lnTo>
                      <a:pt x="53333" y="14237"/>
                    </a:lnTo>
                    <a:lnTo>
                      <a:pt x="44242" y="1830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2" name="Google Shape;472;p5"/>
              <p:cNvSpPr/>
              <p:nvPr/>
            </p:nvSpPr>
            <p:spPr>
              <a:xfrm>
                <a:off x="4210050" y="4292600"/>
                <a:ext cx="34924" cy="47625"/>
              </a:xfrm>
              <a:custGeom>
                <a:rect b="b" l="l" r="r" t="t"/>
                <a:pathLst>
                  <a:path extrusionOk="0" h="120000" w="120000">
                    <a:moveTo>
                      <a:pt x="101250" y="40000"/>
                    </a:moveTo>
                    <a:lnTo>
                      <a:pt x="104062" y="52459"/>
                    </a:lnTo>
                    <a:lnTo>
                      <a:pt x="102187" y="63606"/>
                    </a:lnTo>
                    <a:lnTo>
                      <a:pt x="94687" y="72131"/>
                    </a:lnTo>
                    <a:lnTo>
                      <a:pt x="83437" y="80655"/>
                    </a:lnTo>
                    <a:lnTo>
                      <a:pt x="70312" y="87868"/>
                    </a:lnTo>
                    <a:lnTo>
                      <a:pt x="56250" y="95081"/>
                    </a:lnTo>
                    <a:lnTo>
                      <a:pt x="40312" y="102295"/>
                    </a:lnTo>
                    <a:lnTo>
                      <a:pt x="27187" y="109508"/>
                    </a:lnTo>
                    <a:lnTo>
                      <a:pt x="25312" y="111475"/>
                    </a:lnTo>
                    <a:lnTo>
                      <a:pt x="24375" y="112786"/>
                    </a:lnTo>
                    <a:lnTo>
                      <a:pt x="24375" y="115409"/>
                    </a:lnTo>
                    <a:lnTo>
                      <a:pt x="26250" y="117377"/>
                    </a:lnTo>
                    <a:lnTo>
                      <a:pt x="28125" y="119344"/>
                    </a:lnTo>
                    <a:lnTo>
                      <a:pt x="31875" y="120000"/>
                    </a:lnTo>
                    <a:lnTo>
                      <a:pt x="34687" y="120000"/>
                    </a:lnTo>
                    <a:lnTo>
                      <a:pt x="38437" y="119344"/>
                    </a:lnTo>
                    <a:lnTo>
                      <a:pt x="54375" y="112131"/>
                    </a:lnTo>
                    <a:lnTo>
                      <a:pt x="71250" y="104918"/>
                    </a:lnTo>
                    <a:lnTo>
                      <a:pt x="86250" y="96393"/>
                    </a:lnTo>
                    <a:lnTo>
                      <a:pt x="101250" y="86557"/>
                    </a:lnTo>
                    <a:lnTo>
                      <a:pt x="110625" y="76065"/>
                    </a:lnTo>
                    <a:lnTo>
                      <a:pt x="117187" y="64262"/>
                    </a:lnTo>
                    <a:lnTo>
                      <a:pt x="120000" y="51147"/>
                    </a:lnTo>
                    <a:lnTo>
                      <a:pt x="115312" y="38032"/>
                    </a:lnTo>
                    <a:lnTo>
                      <a:pt x="105000" y="26885"/>
                    </a:lnTo>
                    <a:lnTo>
                      <a:pt x="91875" y="18360"/>
                    </a:lnTo>
                    <a:lnTo>
                      <a:pt x="75000" y="10491"/>
                    </a:lnTo>
                    <a:lnTo>
                      <a:pt x="57187" y="5245"/>
                    </a:lnTo>
                    <a:lnTo>
                      <a:pt x="38437" y="1311"/>
                    </a:lnTo>
                    <a:lnTo>
                      <a:pt x="21562" y="0"/>
                    </a:lnTo>
                    <a:lnTo>
                      <a:pt x="8437" y="655"/>
                    </a:lnTo>
                    <a:lnTo>
                      <a:pt x="0" y="3934"/>
                    </a:lnTo>
                    <a:lnTo>
                      <a:pt x="15000" y="6557"/>
                    </a:lnTo>
                    <a:lnTo>
                      <a:pt x="30937" y="9180"/>
                    </a:lnTo>
                    <a:lnTo>
                      <a:pt x="45000" y="11147"/>
                    </a:lnTo>
                    <a:lnTo>
                      <a:pt x="59062" y="14426"/>
                    </a:lnTo>
                    <a:lnTo>
                      <a:pt x="72187" y="18360"/>
                    </a:lnTo>
                    <a:lnTo>
                      <a:pt x="84375" y="23606"/>
                    </a:lnTo>
                    <a:lnTo>
                      <a:pt x="94687" y="30163"/>
                    </a:lnTo>
                    <a:lnTo>
                      <a:pt x="101250" y="4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3" name="Google Shape;473;p5"/>
              <p:cNvSpPr/>
              <p:nvPr/>
            </p:nvSpPr>
            <p:spPr>
              <a:xfrm>
                <a:off x="4087812" y="4281487"/>
                <a:ext cx="84137" cy="100011"/>
              </a:xfrm>
              <a:custGeom>
                <a:rect b="b" l="l" r="r" t="t"/>
                <a:pathLst>
                  <a:path extrusionOk="0" h="120000" w="120000">
                    <a:moveTo>
                      <a:pt x="46811" y="15831"/>
                    </a:moveTo>
                    <a:lnTo>
                      <a:pt x="37523" y="22163"/>
                    </a:lnTo>
                    <a:lnTo>
                      <a:pt x="28235" y="29129"/>
                    </a:lnTo>
                    <a:lnTo>
                      <a:pt x="20061" y="36411"/>
                    </a:lnTo>
                    <a:lnTo>
                      <a:pt x="12631" y="44327"/>
                    </a:lnTo>
                    <a:lnTo>
                      <a:pt x="6687" y="52875"/>
                    </a:lnTo>
                    <a:lnTo>
                      <a:pt x="2229" y="62058"/>
                    </a:lnTo>
                    <a:lnTo>
                      <a:pt x="0" y="71873"/>
                    </a:lnTo>
                    <a:lnTo>
                      <a:pt x="371" y="82005"/>
                    </a:lnTo>
                    <a:lnTo>
                      <a:pt x="1486" y="84538"/>
                    </a:lnTo>
                    <a:lnTo>
                      <a:pt x="2600" y="87704"/>
                    </a:lnTo>
                    <a:lnTo>
                      <a:pt x="4086" y="89604"/>
                    </a:lnTo>
                    <a:lnTo>
                      <a:pt x="5572" y="92137"/>
                    </a:lnTo>
                    <a:lnTo>
                      <a:pt x="7801" y="94353"/>
                    </a:lnTo>
                    <a:lnTo>
                      <a:pt x="10030" y="96569"/>
                    </a:lnTo>
                    <a:lnTo>
                      <a:pt x="12631" y="98469"/>
                    </a:lnTo>
                    <a:lnTo>
                      <a:pt x="15232" y="100052"/>
                    </a:lnTo>
                    <a:lnTo>
                      <a:pt x="21176" y="102902"/>
                    </a:lnTo>
                    <a:lnTo>
                      <a:pt x="26749" y="105435"/>
                    </a:lnTo>
                    <a:lnTo>
                      <a:pt x="32321" y="107651"/>
                    </a:lnTo>
                    <a:lnTo>
                      <a:pt x="38266" y="109234"/>
                    </a:lnTo>
                    <a:lnTo>
                      <a:pt x="44582" y="111134"/>
                    </a:lnTo>
                    <a:lnTo>
                      <a:pt x="50526" y="112717"/>
                    </a:lnTo>
                    <a:lnTo>
                      <a:pt x="56842" y="113984"/>
                    </a:lnTo>
                    <a:lnTo>
                      <a:pt x="62786" y="115250"/>
                    </a:lnTo>
                    <a:lnTo>
                      <a:pt x="69473" y="116200"/>
                    </a:lnTo>
                    <a:lnTo>
                      <a:pt x="75789" y="117150"/>
                    </a:lnTo>
                    <a:lnTo>
                      <a:pt x="82105" y="117783"/>
                    </a:lnTo>
                    <a:lnTo>
                      <a:pt x="88421" y="118416"/>
                    </a:lnTo>
                    <a:lnTo>
                      <a:pt x="95108" y="118733"/>
                    </a:lnTo>
                    <a:lnTo>
                      <a:pt x="101424" y="119050"/>
                    </a:lnTo>
                    <a:lnTo>
                      <a:pt x="107739" y="119683"/>
                    </a:lnTo>
                    <a:lnTo>
                      <a:pt x="114055" y="120000"/>
                    </a:lnTo>
                    <a:lnTo>
                      <a:pt x="115913" y="120000"/>
                    </a:lnTo>
                    <a:lnTo>
                      <a:pt x="117770" y="118733"/>
                    </a:lnTo>
                    <a:lnTo>
                      <a:pt x="118885" y="117783"/>
                    </a:lnTo>
                    <a:lnTo>
                      <a:pt x="120000" y="115883"/>
                    </a:lnTo>
                    <a:lnTo>
                      <a:pt x="120000" y="113984"/>
                    </a:lnTo>
                    <a:lnTo>
                      <a:pt x="118885" y="112717"/>
                    </a:lnTo>
                    <a:lnTo>
                      <a:pt x="117399" y="111451"/>
                    </a:lnTo>
                    <a:lnTo>
                      <a:pt x="115541" y="111134"/>
                    </a:lnTo>
                    <a:lnTo>
                      <a:pt x="109597" y="111134"/>
                    </a:lnTo>
                    <a:lnTo>
                      <a:pt x="103653" y="111134"/>
                    </a:lnTo>
                    <a:lnTo>
                      <a:pt x="97708" y="110817"/>
                    </a:lnTo>
                    <a:lnTo>
                      <a:pt x="92136" y="110501"/>
                    </a:lnTo>
                    <a:lnTo>
                      <a:pt x="85820" y="110184"/>
                    </a:lnTo>
                    <a:lnTo>
                      <a:pt x="79876" y="109234"/>
                    </a:lnTo>
                    <a:lnTo>
                      <a:pt x="74303" y="108601"/>
                    </a:lnTo>
                    <a:lnTo>
                      <a:pt x="67987" y="107968"/>
                    </a:lnTo>
                    <a:lnTo>
                      <a:pt x="62414" y="106701"/>
                    </a:lnTo>
                    <a:lnTo>
                      <a:pt x="56099" y="105751"/>
                    </a:lnTo>
                    <a:lnTo>
                      <a:pt x="50526" y="104168"/>
                    </a:lnTo>
                    <a:lnTo>
                      <a:pt x="44953" y="102902"/>
                    </a:lnTo>
                    <a:lnTo>
                      <a:pt x="39380" y="101319"/>
                    </a:lnTo>
                    <a:lnTo>
                      <a:pt x="34179" y="99102"/>
                    </a:lnTo>
                    <a:lnTo>
                      <a:pt x="28235" y="96886"/>
                    </a:lnTo>
                    <a:lnTo>
                      <a:pt x="23034" y="94986"/>
                    </a:lnTo>
                    <a:lnTo>
                      <a:pt x="18947" y="92137"/>
                    </a:lnTo>
                    <a:lnTo>
                      <a:pt x="15232" y="88654"/>
                    </a:lnTo>
                    <a:lnTo>
                      <a:pt x="13003" y="85171"/>
                    </a:lnTo>
                    <a:lnTo>
                      <a:pt x="11517" y="80738"/>
                    </a:lnTo>
                    <a:lnTo>
                      <a:pt x="11517" y="75672"/>
                    </a:lnTo>
                    <a:lnTo>
                      <a:pt x="12260" y="69023"/>
                    </a:lnTo>
                    <a:lnTo>
                      <a:pt x="14117" y="62374"/>
                    </a:lnTo>
                    <a:lnTo>
                      <a:pt x="15603" y="57625"/>
                    </a:lnTo>
                    <a:lnTo>
                      <a:pt x="18947" y="52242"/>
                    </a:lnTo>
                    <a:lnTo>
                      <a:pt x="22291" y="47493"/>
                    </a:lnTo>
                    <a:lnTo>
                      <a:pt x="25263" y="43060"/>
                    </a:lnTo>
                    <a:lnTo>
                      <a:pt x="29349" y="39261"/>
                    </a:lnTo>
                    <a:lnTo>
                      <a:pt x="33065" y="35145"/>
                    </a:lnTo>
                    <a:lnTo>
                      <a:pt x="37523" y="31662"/>
                    </a:lnTo>
                    <a:lnTo>
                      <a:pt x="42352" y="27862"/>
                    </a:lnTo>
                    <a:lnTo>
                      <a:pt x="47925" y="24063"/>
                    </a:lnTo>
                    <a:lnTo>
                      <a:pt x="53498" y="20263"/>
                    </a:lnTo>
                    <a:lnTo>
                      <a:pt x="60185" y="16781"/>
                    </a:lnTo>
                    <a:lnTo>
                      <a:pt x="67244" y="12981"/>
                    </a:lnTo>
                    <a:lnTo>
                      <a:pt x="74674" y="9815"/>
                    </a:lnTo>
                    <a:lnTo>
                      <a:pt x="81362" y="6965"/>
                    </a:lnTo>
                    <a:lnTo>
                      <a:pt x="88049" y="4432"/>
                    </a:lnTo>
                    <a:lnTo>
                      <a:pt x="93993" y="2216"/>
                    </a:lnTo>
                    <a:lnTo>
                      <a:pt x="99566" y="316"/>
                    </a:lnTo>
                    <a:lnTo>
                      <a:pt x="94736" y="0"/>
                    </a:lnTo>
                    <a:lnTo>
                      <a:pt x="88421" y="316"/>
                    </a:lnTo>
                    <a:lnTo>
                      <a:pt x="82105" y="1583"/>
                    </a:lnTo>
                    <a:lnTo>
                      <a:pt x="74674" y="3482"/>
                    </a:lnTo>
                    <a:lnTo>
                      <a:pt x="67244" y="6015"/>
                    </a:lnTo>
                    <a:lnTo>
                      <a:pt x="59814" y="8865"/>
                    </a:lnTo>
                    <a:lnTo>
                      <a:pt x="52755" y="12348"/>
                    </a:lnTo>
                    <a:lnTo>
                      <a:pt x="46811" y="1583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4" name="Google Shape;474;p5"/>
              <p:cNvSpPr/>
              <p:nvPr/>
            </p:nvSpPr>
            <p:spPr>
              <a:xfrm>
                <a:off x="4206875" y="4278312"/>
                <a:ext cx="74611" cy="66674"/>
              </a:xfrm>
              <a:custGeom>
                <a:rect b="b" l="l" r="r" t="t"/>
                <a:pathLst>
                  <a:path extrusionOk="0" h="120000" w="120000">
                    <a:moveTo>
                      <a:pt x="100000" y="36996"/>
                    </a:moveTo>
                    <a:lnTo>
                      <a:pt x="105531" y="43636"/>
                    </a:lnTo>
                    <a:lnTo>
                      <a:pt x="108510" y="51225"/>
                    </a:lnTo>
                    <a:lnTo>
                      <a:pt x="110212" y="59288"/>
                    </a:lnTo>
                    <a:lnTo>
                      <a:pt x="110212" y="68300"/>
                    </a:lnTo>
                    <a:lnTo>
                      <a:pt x="109361" y="75415"/>
                    </a:lnTo>
                    <a:lnTo>
                      <a:pt x="107234" y="81106"/>
                    </a:lnTo>
                    <a:lnTo>
                      <a:pt x="103829" y="87272"/>
                    </a:lnTo>
                    <a:lnTo>
                      <a:pt x="100425" y="92015"/>
                    </a:lnTo>
                    <a:lnTo>
                      <a:pt x="95744" y="97707"/>
                    </a:lnTo>
                    <a:lnTo>
                      <a:pt x="91489" y="101976"/>
                    </a:lnTo>
                    <a:lnTo>
                      <a:pt x="86808" y="106719"/>
                    </a:lnTo>
                    <a:lnTo>
                      <a:pt x="82553" y="111936"/>
                    </a:lnTo>
                    <a:lnTo>
                      <a:pt x="81276" y="113359"/>
                    </a:lnTo>
                    <a:lnTo>
                      <a:pt x="80851" y="114782"/>
                    </a:lnTo>
                    <a:lnTo>
                      <a:pt x="81276" y="116679"/>
                    </a:lnTo>
                    <a:lnTo>
                      <a:pt x="82553" y="118102"/>
                    </a:lnTo>
                    <a:lnTo>
                      <a:pt x="83829" y="119525"/>
                    </a:lnTo>
                    <a:lnTo>
                      <a:pt x="85531" y="120000"/>
                    </a:lnTo>
                    <a:lnTo>
                      <a:pt x="87234" y="119525"/>
                    </a:lnTo>
                    <a:lnTo>
                      <a:pt x="88936" y="118102"/>
                    </a:lnTo>
                    <a:lnTo>
                      <a:pt x="98723" y="110988"/>
                    </a:lnTo>
                    <a:lnTo>
                      <a:pt x="106808" y="101976"/>
                    </a:lnTo>
                    <a:lnTo>
                      <a:pt x="113617" y="91067"/>
                    </a:lnTo>
                    <a:lnTo>
                      <a:pt x="118297" y="79683"/>
                    </a:lnTo>
                    <a:lnTo>
                      <a:pt x="120000" y="66877"/>
                    </a:lnTo>
                    <a:lnTo>
                      <a:pt x="118723" y="55019"/>
                    </a:lnTo>
                    <a:lnTo>
                      <a:pt x="114893" y="43636"/>
                    </a:lnTo>
                    <a:lnTo>
                      <a:pt x="106808" y="33201"/>
                    </a:lnTo>
                    <a:lnTo>
                      <a:pt x="100851" y="27984"/>
                    </a:lnTo>
                    <a:lnTo>
                      <a:pt x="94042" y="22766"/>
                    </a:lnTo>
                    <a:lnTo>
                      <a:pt x="85957" y="18498"/>
                    </a:lnTo>
                    <a:lnTo>
                      <a:pt x="77872" y="14703"/>
                    </a:lnTo>
                    <a:lnTo>
                      <a:pt x="69361" y="11383"/>
                    </a:lnTo>
                    <a:lnTo>
                      <a:pt x="60425" y="8537"/>
                    </a:lnTo>
                    <a:lnTo>
                      <a:pt x="51914" y="6166"/>
                    </a:lnTo>
                    <a:lnTo>
                      <a:pt x="42978" y="3794"/>
                    </a:lnTo>
                    <a:lnTo>
                      <a:pt x="34893" y="2371"/>
                    </a:lnTo>
                    <a:lnTo>
                      <a:pt x="26808" y="948"/>
                    </a:lnTo>
                    <a:lnTo>
                      <a:pt x="20000" y="0"/>
                    </a:lnTo>
                    <a:lnTo>
                      <a:pt x="13617" y="0"/>
                    </a:lnTo>
                    <a:lnTo>
                      <a:pt x="8085" y="0"/>
                    </a:lnTo>
                    <a:lnTo>
                      <a:pt x="4255" y="474"/>
                    </a:lnTo>
                    <a:lnTo>
                      <a:pt x="1702" y="1897"/>
                    </a:lnTo>
                    <a:lnTo>
                      <a:pt x="0" y="2845"/>
                    </a:lnTo>
                    <a:lnTo>
                      <a:pt x="5106" y="3794"/>
                    </a:lnTo>
                    <a:lnTo>
                      <a:pt x="10638" y="4268"/>
                    </a:lnTo>
                    <a:lnTo>
                      <a:pt x="16170" y="5691"/>
                    </a:lnTo>
                    <a:lnTo>
                      <a:pt x="22127" y="6640"/>
                    </a:lnTo>
                    <a:lnTo>
                      <a:pt x="28510" y="7588"/>
                    </a:lnTo>
                    <a:lnTo>
                      <a:pt x="34893" y="8537"/>
                    </a:lnTo>
                    <a:lnTo>
                      <a:pt x="41276" y="10434"/>
                    </a:lnTo>
                    <a:lnTo>
                      <a:pt x="48510" y="11857"/>
                    </a:lnTo>
                    <a:lnTo>
                      <a:pt x="54893" y="14229"/>
                    </a:lnTo>
                    <a:lnTo>
                      <a:pt x="62127" y="16600"/>
                    </a:lnTo>
                    <a:lnTo>
                      <a:pt x="68936" y="18972"/>
                    </a:lnTo>
                    <a:lnTo>
                      <a:pt x="75319" y="21818"/>
                    </a:lnTo>
                    <a:lnTo>
                      <a:pt x="81702" y="25138"/>
                    </a:lnTo>
                    <a:lnTo>
                      <a:pt x="88510" y="28458"/>
                    </a:lnTo>
                    <a:lnTo>
                      <a:pt x="94468" y="32727"/>
                    </a:lnTo>
                    <a:lnTo>
                      <a:pt x="100000" y="369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5" name="Google Shape;475;p5"/>
              <p:cNvSpPr/>
              <p:nvPr/>
            </p:nvSpPr>
            <p:spPr>
              <a:xfrm>
                <a:off x="4057650" y="4314825"/>
                <a:ext cx="30161" cy="61912"/>
              </a:xfrm>
              <a:custGeom>
                <a:rect b="b" l="l" r="r" t="t"/>
                <a:pathLst>
                  <a:path extrusionOk="0" h="120000" w="120000">
                    <a:moveTo>
                      <a:pt x="0" y="65084"/>
                    </a:moveTo>
                    <a:lnTo>
                      <a:pt x="0" y="75254"/>
                    </a:lnTo>
                    <a:lnTo>
                      <a:pt x="5217" y="84406"/>
                    </a:lnTo>
                    <a:lnTo>
                      <a:pt x="13565" y="93559"/>
                    </a:lnTo>
                    <a:lnTo>
                      <a:pt x="25043" y="100677"/>
                    </a:lnTo>
                    <a:lnTo>
                      <a:pt x="40695" y="107288"/>
                    </a:lnTo>
                    <a:lnTo>
                      <a:pt x="57391" y="113389"/>
                    </a:lnTo>
                    <a:lnTo>
                      <a:pt x="77217" y="117457"/>
                    </a:lnTo>
                    <a:lnTo>
                      <a:pt x="96000" y="119491"/>
                    </a:lnTo>
                    <a:lnTo>
                      <a:pt x="102260" y="120000"/>
                    </a:lnTo>
                    <a:lnTo>
                      <a:pt x="108521" y="118983"/>
                    </a:lnTo>
                    <a:lnTo>
                      <a:pt x="113739" y="117457"/>
                    </a:lnTo>
                    <a:lnTo>
                      <a:pt x="115826" y="114915"/>
                    </a:lnTo>
                    <a:lnTo>
                      <a:pt x="115826" y="111864"/>
                    </a:lnTo>
                    <a:lnTo>
                      <a:pt x="114782" y="109322"/>
                    </a:lnTo>
                    <a:lnTo>
                      <a:pt x="111652" y="106779"/>
                    </a:lnTo>
                    <a:lnTo>
                      <a:pt x="105391" y="105762"/>
                    </a:lnTo>
                    <a:lnTo>
                      <a:pt x="85565" y="102203"/>
                    </a:lnTo>
                    <a:lnTo>
                      <a:pt x="66782" y="97627"/>
                    </a:lnTo>
                    <a:lnTo>
                      <a:pt x="52173" y="91016"/>
                    </a:lnTo>
                    <a:lnTo>
                      <a:pt x="41739" y="83898"/>
                    </a:lnTo>
                    <a:lnTo>
                      <a:pt x="34434" y="75254"/>
                    </a:lnTo>
                    <a:lnTo>
                      <a:pt x="30260" y="66101"/>
                    </a:lnTo>
                    <a:lnTo>
                      <a:pt x="30260" y="55932"/>
                    </a:lnTo>
                    <a:lnTo>
                      <a:pt x="36521" y="45254"/>
                    </a:lnTo>
                    <a:lnTo>
                      <a:pt x="44869" y="37627"/>
                    </a:lnTo>
                    <a:lnTo>
                      <a:pt x="58434" y="30508"/>
                    </a:lnTo>
                    <a:lnTo>
                      <a:pt x="73043" y="23389"/>
                    </a:lnTo>
                    <a:lnTo>
                      <a:pt x="88695" y="16779"/>
                    </a:lnTo>
                    <a:lnTo>
                      <a:pt x="102260" y="11694"/>
                    </a:lnTo>
                    <a:lnTo>
                      <a:pt x="113739" y="6101"/>
                    </a:lnTo>
                    <a:lnTo>
                      <a:pt x="120000" y="3050"/>
                    </a:lnTo>
                    <a:lnTo>
                      <a:pt x="120000" y="0"/>
                    </a:lnTo>
                    <a:lnTo>
                      <a:pt x="106434" y="2033"/>
                    </a:lnTo>
                    <a:lnTo>
                      <a:pt x="88695" y="6101"/>
                    </a:lnTo>
                    <a:lnTo>
                      <a:pt x="70956" y="13220"/>
                    </a:lnTo>
                    <a:lnTo>
                      <a:pt x="51130" y="21355"/>
                    </a:lnTo>
                    <a:lnTo>
                      <a:pt x="33391" y="31016"/>
                    </a:lnTo>
                    <a:lnTo>
                      <a:pt x="17739" y="41694"/>
                    </a:lnTo>
                    <a:lnTo>
                      <a:pt x="6260" y="53389"/>
                    </a:lnTo>
                    <a:lnTo>
                      <a:pt x="0" y="6508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6" name="Google Shape;476;p5"/>
              <p:cNvSpPr/>
              <p:nvPr/>
            </p:nvSpPr>
            <p:spPr>
              <a:xfrm>
                <a:off x="4268787" y="4273550"/>
                <a:ext cx="65086" cy="82550"/>
              </a:xfrm>
              <a:custGeom>
                <a:rect b="b" l="l" r="r" t="t"/>
                <a:pathLst>
                  <a:path extrusionOk="0" h="120000" w="120000">
                    <a:moveTo>
                      <a:pt x="97959" y="44903"/>
                    </a:moveTo>
                    <a:lnTo>
                      <a:pt x="101877" y="48000"/>
                    </a:lnTo>
                    <a:lnTo>
                      <a:pt x="104816" y="51483"/>
                    </a:lnTo>
                    <a:lnTo>
                      <a:pt x="107755" y="55741"/>
                    </a:lnTo>
                    <a:lnTo>
                      <a:pt x="109224" y="59612"/>
                    </a:lnTo>
                    <a:lnTo>
                      <a:pt x="110693" y="63483"/>
                    </a:lnTo>
                    <a:lnTo>
                      <a:pt x="109714" y="68129"/>
                    </a:lnTo>
                    <a:lnTo>
                      <a:pt x="108734" y="72387"/>
                    </a:lnTo>
                    <a:lnTo>
                      <a:pt x="105795" y="76645"/>
                    </a:lnTo>
                    <a:lnTo>
                      <a:pt x="101877" y="80903"/>
                    </a:lnTo>
                    <a:lnTo>
                      <a:pt x="97469" y="84774"/>
                    </a:lnTo>
                    <a:lnTo>
                      <a:pt x="92081" y="88645"/>
                    </a:lnTo>
                    <a:lnTo>
                      <a:pt x="86693" y="92129"/>
                    </a:lnTo>
                    <a:lnTo>
                      <a:pt x="81306" y="95225"/>
                    </a:lnTo>
                    <a:lnTo>
                      <a:pt x="75428" y="98709"/>
                    </a:lnTo>
                    <a:lnTo>
                      <a:pt x="69551" y="102193"/>
                    </a:lnTo>
                    <a:lnTo>
                      <a:pt x="64653" y="106451"/>
                    </a:lnTo>
                    <a:lnTo>
                      <a:pt x="62693" y="107612"/>
                    </a:lnTo>
                    <a:lnTo>
                      <a:pt x="61714" y="109548"/>
                    </a:lnTo>
                    <a:lnTo>
                      <a:pt x="60734" y="111096"/>
                    </a:lnTo>
                    <a:lnTo>
                      <a:pt x="59265" y="113032"/>
                    </a:lnTo>
                    <a:lnTo>
                      <a:pt x="58775" y="114580"/>
                    </a:lnTo>
                    <a:lnTo>
                      <a:pt x="58775" y="116516"/>
                    </a:lnTo>
                    <a:lnTo>
                      <a:pt x="59755" y="118451"/>
                    </a:lnTo>
                    <a:lnTo>
                      <a:pt x="61714" y="119612"/>
                    </a:lnTo>
                    <a:lnTo>
                      <a:pt x="64163" y="120000"/>
                    </a:lnTo>
                    <a:lnTo>
                      <a:pt x="66122" y="120000"/>
                    </a:lnTo>
                    <a:lnTo>
                      <a:pt x="68081" y="119612"/>
                    </a:lnTo>
                    <a:lnTo>
                      <a:pt x="69551" y="118451"/>
                    </a:lnTo>
                    <a:lnTo>
                      <a:pt x="75428" y="113032"/>
                    </a:lnTo>
                    <a:lnTo>
                      <a:pt x="81795" y="108387"/>
                    </a:lnTo>
                    <a:lnTo>
                      <a:pt x="88163" y="104129"/>
                    </a:lnTo>
                    <a:lnTo>
                      <a:pt x="95020" y="99483"/>
                    </a:lnTo>
                    <a:lnTo>
                      <a:pt x="101387" y="95225"/>
                    </a:lnTo>
                    <a:lnTo>
                      <a:pt x="107755" y="90193"/>
                    </a:lnTo>
                    <a:lnTo>
                      <a:pt x="112653" y="84774"/>
                    </a:lnTo>
                    <a:lnTo>
                      <a:pt x="116571" y="78967"/>
                    </a:lnTo>
                    <a:lnTo>
                      <a:pt x="119510" y="72000"/>
                    </a:lnTo>
                    <a:lnTo>
                      <a:pt x="120000" y="65419"/>
                    </a:lnTo>
                    <a:lnTo>
                      <a:pt x="119020" y="58838"/>
                    </a:lnTo>
                    <a:lnTo>
                      <a:pt x="116081" y="51870"/>
                    </a:lnTo>
                    <a:lnTo>
                      <a:pt x="111673" y="46064"/>
                    </a:lnTo>
                    <a:lnTo>
                      <a:pt x="106285" y="40645"/>
                    </a:lnTo>
                    <a:lnTo>
                      <a:pt x="99428" y="36000"/>
                    </a:lnTo>
                    <a:lnTo>
                      <a:pt x="92081" y="32129"/>
                    </a:lnTo>
                    <a:lnTo>
                      <a:pt x="86204" y="29419"/>
                    </a:lnTo>
                    <a:lnTo>
                      <a:pt x="79836" y="26709"/>
                    </a:lnTo>
                    <a:lnTo>
                      <a:pt x="73959" y="23612"/>
                    </a:lnTo>
                    <a:lnTo>
                      <a:pt x="66612" y="20903"/>
                    </a:lnTo>
                    <a:lnTo>
                      <a:pt x="59755" y="17806"/>
                    </a:lnTo>
                    <a:lnTo>
                      <a:pt x="52408" y="15096"/>
                    </a:lnTo>
                    <a:lnTo>
                      <a:pt x="45551" y="12000"/>
                    </a:lnTo>
                    <a:lnTo>
                      <a:pt x="38693" y="9290"/>
                    </a:lnTo>
                    <a:lnTo>
                      <a:pt x="32326" y="6967"/>
                    </a:lnTo>
                    <a:lnTo>
                      <a:pt x="25959" y="5032"/>
                    </a:lnTo>
                    <a:lnTo>
                      <a:pt x="19591" y="3096"/>
                    </a:lnTo>
                    <a:lnTo>
                      <a:pt x="14693" y="1935"/>
                    </a:lnTo>
                    <a:lnTo>
                      <a:pt x="9795" y="387"/>
                    </a:lnTo>
                    <a:lnTo>
                      <a:pt x="5877" y="0"/>
                    </a:lnTo>
                    <a:lnTo>
                      <a:pt x="2448" y="0"/>
                    </a:lnTo>
                    <a:lnTo>
                      <a:pt x="0" y="774"/>
                    </a:lnTo>
                    <a:lnTo>
                      <a:pt x="5387" y="3096"/>
                    </a:lnTo>
                    <a:lnTo>
                      <a:pt x="11265" y="5419"/>
                    </a:lnTo>
                    <a:lnTo>
                      <a:pt x="17632" y="7741"/>
                    </a:lnTo>
                    <a:lnTo>
                      <a:pt x="23020" y="9677"/>
                    </a:lnTo>
                    <a:lnTo>
                      <a:pt x="29387" y="12000"/>
                    </a:lnTo>
                    <a:lnTo>
                      <a:pt x="35755" y="14322"/>
                    </a:lnTo>
                    <a:lnTo>
                      <a:pt x="42122" y="17032"/>
                    </a:lnTo>
                    <a:lnTo>
                      <a:pt x="48489" y="19741"/>
                    </a:lnTo>
                    <a:lnTo>
                      <a:pt x="55346" y="22064"/>
                    </a:lnTo>
                    <a:lnTo>
                      <a:pt x="61714" y="24774"/>
                    </a:lnTo>
                    <a:lnTo>
                      <a:pt x="68081" y="27483"/>
                    </a:lnTo>
                    <a:lnTo>
                      <a:pt x="74448" y="30580"/>
                    </a:lnTo>
                    <a:lnTo>
                      <a:pt x="80816" y="34064"/>
                    </a:lnTo>
                    <a:lnTo>
                      <a:pt x="86204" y="37161"/>
                    </a:lnTo>
                    <a:lnTo>
                      <a:pt x="92081" y="41032"/>
                    </a:lnTo>
                    <a:lnTo>
                      <a:pt x="97959" y="4490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pic>
          <p:nvPicPr>
            <p:cNvPr id="477" name="Google Shape;477;p5"/>
            <p:cNvPicPr preferRelativeResize="0"/>
            <p:nvPr/>
          </p:nvPicPr>
          <p:blipFill rotWithShape="1">
            <a:blip r:embed="rId8">
              <a:alphaModFix/>
            </a:blip>
            <a:srcRect b="0" l="0" r="0" t="0"/>
            <a:stretch/>
          </p:blipFill>
          <p:spPr>
            <a:xfrm>
              <a:off x="5864225" y="3556000"/>
              <a:ext cx="328611" cy="274636"/>
            </a:xfrm>
            <a:prstGeom prst="rect">
              <a:avLst/>
            </a:prstGeom>
            <a:noFill/>
            <a:ln>
              <a:noFill/>
            </a:ln>
          </p:spPr>
        </p:pic>
        <p:cxnSp>
          <p:nvCxnSpPr>
            <p:cNvPr id="478" name="Google Shape;478;p5"/>
            <p:cNvCxnSpPr/>
            <p:nvPr/>
          </p:nvCxnSpPr>
          <p:spPr>
            <a:xfrm>
              <a:off x="6483350" y="2889250"/>
              <a:ext cx="509586" cy="3174"/>
            </a:xfrm>
            <a:prstGeom prst="straightConnector1">
              <a:avLst/>
            </a:prstGeom>
            <a:noFill/>
            <a:ln cap="flat" cmpd="sng" w="9525">
              <a:solidFill>
                <a:schemeClr val="dk1"/>
              </a:solidFill>
              <a:prstDash val="solid"/>
              <a:miter lim="8000"/>
              <a:headEnd len="sm" w="sm" type="none"/>
              <a:tailEnd len="sm" w="sm" type="none"/>
            </a:ln>
          </p:spPr>
        </p:cxnSp>
        <p:cxnSp>
          <p:nvCxnSpPr>
            <p:cNvPr id="479" name="Google Shape;479;p5"/>
            <p:cNvCxnSpPr/>
            <p:nvPr/>
          </p:nvCxnSpPr>
          <p:spPr>
            <a:xfrm>
              <a:off x="6049962" y="2717800"/>
              <a:ext cx="152399" cy="82550"/>
            </a:xfrm>
            <a:prstGeom prst="straightConnector1">
              <a:avLst/>
            </a:prstGeom>
            <a:noFill/>
            <a:ln cap="flat" cmpd="sng" w="9525">
              <a:solidFill>
                <a:schemeClr val="dk1"/>
              </a:solidFill>
              <a:prstDash val="solid"/>
              <a:miter lim="8000"/>
              <a:headEnd len="sm" w="sm" type="none"/>
              <a:tailEnd len="sm" w="sm" type="none"/>
            </a:ln>
          </p:spPr>
        </p:cxnSp>
        <p:sp>
          <p:nvSpPr>
            <p:cNvPr id="480" name="Google Shape;480;p5"/>
            <p:cNvSpPr/>
            <p:nvPr/>
          </p:nvSpPr>
          <p:spPr>
            <a:xfrm>
              <a:off x="5368925" y="4724400"/>
              <a:ext cx="2979736" cy="1455737"/>
            </a:xfrm>
            <a:custGeom>
              <a:rect b="b" l="l" r="r" t="t"/>
              <a:pathLst>
                <a:path extrusionOk="0" h="120000" w="120000">
                  <a:moveTo>
                    <a:pt x="56835" y="3009"/>
                  </a:moveTo>
                  <a:cubicBezTo>
                    <a:pt x="51401" y="5103"/>
                    <a:pt x="49291" y="12824"/>
                    <a:pt x="44240" y="14263"/>
                  </a:cubicBezTo>
                  <a:cubicBezTo>
                    <a:pt x="39190" y="15703"/>
                    <a:pt x="32669" y="10599"/>
                    <a:pt x="26531" y="11908"/>
                  </a:cubicBezTo>
                  <a:cubicBezTo>
                    <a:pt x="20394" y="13217"/>
                    <a:pt x="11124" y="16488"/>
                    <a:pt x="7160" y="22246"/>
                  </a:cubicBezTo>
                  <a:cubicBezTo>
                    <a:pt x="3260" y="28004"/>
                    <a:pt x="4219" y="38473"/>
                    <a:pt x="3196" y="46194"/>
                  </a:cubicBezTo>
                  <a:cubicBezTo>
                    <a:pt x="2173" y="53914"/>
                    <a:pt x="0" y="62682"/>
                    <a:pt x="895" y="69094"/>
                  </a:cubicBezTo>
                  <a:cubicBezTo>
                    <a:pt x="1854" y="75507"/>
                    <a:pt x="3644" y="79563"/>
                    <a:pt x="8886" y="85059"/>
                  </a:cubicBezTo>
                  <a:cubicBezTo>
                    <a:pt x="14128" y="90556"/>
                    <a:pt x="23782" y="97099"/>
                    <a:pt x="32285" y="102202"/>
                  </a:cubicBezTo>
                  <a:cubicBezTo>
                    <a:pt x="40788" y="107306"/>
                    <a:pt x="50442" y="113326"/>
                    <a:pt x="59648" y="115943"/>
                  </a:cubicBezTo>
                  <a:cubicBezTo>
                    <a:pt x="68854" y="118560"/>
                    <a:pt x="79659" y="119999"/>
                    <a:pt x="87586" y="117906"/>
                  </a:cubicBezTo>
                  <a:cubicBezTo>
                    <a:pt x="95514" y="115812"/>
                    <a:pt x="101907" y="109792"/>
                    <a:pt x="107149" y="103773"/>
                  </a:cubicBezTo>
                  <a:cubicBezTo>
                    <a:pt x="112392" y="97753"/>
                    <a:pt x="117826" y="94220"/>
                    <a:pt x="118913" y="81657"/>
                  </a:cubicBezTo>
                  <a:cubicBezTo>
                    <a:pt x="120000" y="69094"/>
                    <a:pt x="117314" y="40043"/>
                    <a:pt x="113542" y="28658"/>
                  </a:cubicBezTo>
                  <a:cubicBezTo>
                    <a:pt x="109770" y="17273"/>
                    <a:pt x="102226" y="17535"/>
                    <a:pt x="96089" y="13086"/>
                  </a:cubicBezTo>
                  <a:cubicBezTo>
                    <a:pt x="89952" y="8636"/>
                    <a:pt x="83239" y="3402"/>
                    <a:pt x="76718" y="1701"/>
                  </a:cubicBezTo>
                  <a:cubicBezTo>
                    <a:pt x="70197" y="0"/>
                    <a:pt x="62269" y="916"/>
                    <a:pt x="56835" y="3009"/>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81" name="Google Shape;481;p5"/>
            <p:cNvCxnSpPr/>
            <p:nvPr/>
          </p:nvCxnSpPr>
          <p:spPr>
            <a:xfrm rot="-5400000">
              <a:off x="7605711" y="5461000"/>
              <a:ext cx="523874" cy="139699"/>
            </a:xfrm>
            <a:prstGeom prst="straightConnector1">
              <a:avLst/>
            </a:prstGeom>
            <a:noFill/>
            <a:ln cap="flat" cmpd="sng" w="12700">
              <a:solidFill>
                <a:schemeClr val="dk1"/>
              </a:solidFill>
              <a:prstDash val="solid"/>
              <a:miter lim="8000"/>
              <a:headEnd len="sm" w="sm" type="none"/>
              <a:tailEnd len="sm" w="sm" type="none"/>
            </a:ln>
          </p:spPr>
        </p:cxnSp>
        <p:grpSp>
          <p:nvGrpSpPr>
            <p:cNvPr id="482" name="Google Shape;482;p5"/>
            <p:cNvGrpSpPr/>
            <p:nvPr/>
          </p:nvGrpSpPr>
          <p:grpSpPr>
            <a:xfrm>
              <a:off x="7518399" y="5597525"/>
              <a:ext cx="198436" cy="365125"/>
              <a:chOff x="6635750" y="1243012"/>
              <a:chExt cx="238125" cy="487361"/>
            </a:xfrm>
          </p:grpSpPr>
          <p:sp>
            <p:nvSpPr>
              <p:cNvPr id="483" name="Google Shape;483;p5"/>
              <p:cNvSpPr/>
              <p:nvPr/>
            </p:nvSpPr>
            <p:spPr>
              <a:xfrm>
                <a:off x="6635750" y="1617662"/>
                <a:ext cx="238124" cy="112711"/>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4" name="Google Shape;484;p5"/>
              <p:cNvSpPr txBox="1"/>
              <p:nvPr/>
            </p:nvSpPr>
            <p:spPr>
              <a:xfrm>
                <a:off x="6756400" y="1246187"/>
                <a:ext cx="109537" cy="374649"/>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5" name="Google Shape;485;p5"/>
              <p:cNvSpPr txBox="1"/>
              <p:nvPr/>
            </p:nvSpPr>
            <p:spPr>
              <a:xfrm>
                <a:off x="6637336" y="1352550"/>
                <a:ext cx="150811" cy="374649"/>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6" name="Google Shape;486;p5"/>
              <p:cNvSpPr/>
              <p:nvPr/>
            </p:nvSpPr>
            <p:spPr>
              <a:xfrm>
                <a:off x="6635750" y="1243012"/>
                <a:ext cx="238124" cy="112711"/>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87" name="Google Shape;487;p5"/>
              <p:cNvCxnSpPr/>
              <p:nvPr/>
            </p:nvCxnSpPr>
            <p:spPr>
              <a:xfrm>
                <a:off x="6873875" y="1250950"/>
                <a:ext cx="0" cy="366711"/>
              </a:xfrm>
              <a:prstGeom prst="straightConnector1">
                <a:avLst/>
              </a:prstGeom>
              <a:noFill/>
              <a:ln cap="flat" cmpd="sng" w="9525">
                <a:solidFill>
                  <a:schemeClr val="dk1"/>
                </a:solidFill>
                <a:prstDash val="solid"/>
                <a:miter lim="8000"/>
                <a:headEnd len="sm" w="sm" type="none"/>
                <a:tailEnd len="sm" w="sm" type="none"/>
              </a:ln>
            </p:spPr>
          </p:cxnSp>
          <p:cxnSp>
            <p:nvCxnSpPr>
              <p:cNvPr id="488" name="Google Shape;488;p5"/>
              <p:cNvCxnSpPr/>
              <p:nvPr/>
            </p:nvCxnSpPr>
            <p:spPr>
              <a:xfrm flipH="1">
                <a:off x="6788150" y="1617662"/>
                <a:ext cx="85724" cy="109537"/>
              </a:xfrm>
              <a:prstGeom prst="straightConnector1">
                <a:avLst/>
              </a:prstGeom>
              <a:noFill/>
              <a:ln cap="flat" cmpd="sng" w="9525">
                <a:solidFill>
                  <a:schemeClr val="dk1"/>
                </a:solidFill>
                <a:prstDash val="solid"/>
                <a:miter lim="8000"/>
                <a:headEnd len="sm" w="sm" type="none"/>
                <a:tailEnd len="sm" w="sm" type="none"/>
              </a:ln>
            </p:spPr>
          </p:cxnSp>
          <p:sp>
            <p:nvSpPr>
              <p:cNvPr id="489" name="Google Shape;489;p5"/>
              <p:cNvSpPr txBox="1"/>
              <p:nvPr/>
            </p:nvSpPr>
            <p:spPr>
              <a:xfrm>
                <a:off x="6656386" y="1401762"/>
                <a:ext cx="100011" cy="215899"/>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0" name="Google Shape;490;p5"/>
              <p:cNvSpPr txBox="1"/>
              <p:nvPr/>
            </p:nvSpPr>
            <p:spPr>
              <a:xfrm>
                <a:off x="6670675" y="1466850"/>
                <a:ext cx="76199" cy="761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cxnSp>
          <p:nvCxnSpPr>
            <p:cNvPr id="491" name="Google Shape;491;p5"/>
            <p:cNvCxnSpPr/>
            <p:nvPr/>
          </p:nvCxnSpPr>
          <p:spPr>
            <a:xfrm flipH="1" rot="-5400000">
              <a:off x="7751761" y="5741987"/>
              <a:ext cx="3174" cy="85724"/>
            </a:xfrm>
            <a:prstGeom prst="straightConnector1">
              <a:avLst/>
            </a:prstGeom>
            <a:noFill/>
            <a:ln cap="flat" cmpd="sng" w="12700">
              <a:solidFill>
                <a:schemeClr val="dk1"/>
              </a:solidFill>
              <a:prstDash val="solid"/>
              <a:miter lim="8000"/>
              <a:headEnd len="sm" w="sm" type="none"/>
              <a:tailEnd len="sm" w="sm" type="none"/>
            </a:ln>
          </p:spPr>
        </p:cxnSp>
        <p:cxnSp>
          <p:nvCxnSpPr>
            <p:cNvPr id="492" name="Google Shape;492;p5"/>
            <p:cNvCxnSpPr/>
            <p:nvPr/>
          </p:nvCxnSpPr>
          <p:spPr>
            <a:xfrm rot="10800000">
              <a:off x="7937500" y="5418137"/>
              <a:ext cx="0" cy="114300"/>
            </a:xfrm>
            <a:prstGeom prst="straightConnector1">
              <a:avLst/>
            </a:prstGeom>
            <a:noFill/>
            <a:ln cap="flat" cmpd="sng" w="12700">
              <a:solidFill>
                <a:schemeClr val="dk1"/>
              </a:solidFill>
              <a:prstDash val="solid"/>
              <a:miter lim="8000"/>
              <a:headEnd len="sm" w="sm" type="none"/>
              <a:tailEnd len="sm" w="sm" type="none"/>
            </a:ln>
          </p:spPr>
        </p:cxnSp>
        <p:grpSp>
          <p:nvGrpSpPr>
            <p:cNvPr id="493" name="Google Shape;493;p5"/>
            <p:cNvGrpSpPr/>
            <p:nvPr/>
          </p:nvGrpSpPr>
          <p:grpSpPr>
            <a:xfrm>
              <a:off x="7516811" y="5127624"/>
              <a:ext cx="501649" cy="234950"/>
              <a:chOff x="5715000" y="347662"/>
              <a:chExt cx="571500" cy="277812"/>
            </a:xfrm>
          </p:grpSpPr>
          <p:sp>
            <p:nvSpPr>
              <p:cNvPr id="494" name="Google Shape;494;p5"/>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495" name="Google Shape;495;p5"/>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496" name="Google Shape;496;p5"/>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497" name="Google Shape;497;p5"/>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98" name="Google Shape;498;p5"/>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99" name="Google Shape;499;p5"/>
              <p:cNvGrpSpPr/>
              <p:nvPr/>
            </p:nvGrpSpPr>
            <p:grpSpPr>
              <a:xfrm>
                <a:off x="5851524" y="387349"/>
                <a:ext cx="280986" cy="104775"/>
                <a:chOff x="4521200" y="1346200"/>
                <a:chExt cx="222249" cy="155575"/>
              </a:xfrm>
            </p:grpSpPr>
            <p:cxnSp>
              <p:nvCxnSpPr>
                <p:cNvPr id="500" name="Google Shape;500;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01" name="Google Shape;501;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02" name="Google Shape;502;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503" name="Google Shape;503;p5"/>
              <p:cNvGrpSpPr/>
              <p:nvPr/>
            </p:nvGrpSpPr>
            <p:grpSpPr>
              <a:xfrm flipH="1" rot="10800000">
                <a:off x="5851524" y="385761"/>
                <a:ext cx="280986" cy="104775"/>
                <a:chOff x="4521200" y="1346200"/>
                <a:chExt cx="222249" cy="155575"/>
              </a:xfrm>
            </p:grpSpPr>
            <p:cxnSp>
              <p:nvCxnSpPr>
                <p:cNvPr id="504" name="Google Shape;504;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05" name="Google Shape;505;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06" name="Google Shape;506;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507" name="Google Shape;507;p5"/>
            <p:cNvGrpSpPr/>
            <p:nvPr/>
          </p:nvGrpSpPr>
          <p:grpSpPr>
            <a:xfrm>
              <a:off x="6700836" y="4851399"/>
              <a:ext cx="501649" cy="234950"/>
              <a:chOff x="5715000" y="347662"/>
              <a:chExt cx="571500" cy="277812"/>
            </a:xfrm>
          </p:grpSpPr>
          <p:sp>
            <p:nvSpPr>
              <p:cNvPr id="508" name="Google Shape;508;p5"/>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09" name="Google Shape;509;p5"/>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510" name="Google Shape;510;p5"/>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511" name="Google Shape;511;p5"/>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12" name="Google Shape;512;p5"/>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13" name="Google Shape;513;p5"/>
              <p:cNvGrpSpPr/>
              <p:nvPr/>
            </p:nvGrpSpPr>
            <p:grpSpPr>
              <a:xfrm>
                <a:off x="5851524" y="387349"/>
                <a:ext cx="280986" cy="104775"/>
                <a:chOff x="4521200" y="1346200"/>
                <a:chExt cx="222249" cy="155575"/>
              </a:xfrm>
            </p:grpSpPr>
            <p:cxnSp>
              <p:nvCxnSpPr>
                <p:cNvPr id="514" name="Google Shape;514;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15" name="Google Shape;515;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16" name="Google Shape;516;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517" name="Google Shape;517;p5"/>
              <p:cNvGrpSpPr/>
              <p:nvPr/>
            </p:nvGrpSpPr>
            <p:grpSpPr>
              <a:xfrm flipH="1" rot="10800000">
                <a:off x="5851524" y="385761"/>
                <a:ext cx="280986" cy="104775"/>
                <a:chOff x="4521200" y="1346200"/>
                <a:chExt cx="222249" cy="155575"/>
              </a:xfrm>
            </p:grpSpPr>
            <p:cxnSp>
              <p:nvCxnSpPr>
                <p:cNvPr id="518" name="Google Shape;518;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19" name="Google Shape;519;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20" name="Google Shape;520;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521" name="Google Shape;521;p5"/>
            <p:cNvGrpSpPr/>
            <p:nvPr/>
          </p:nvGrpSpPr>
          <p:grpSpPr>
            <a:xfrm>
              <a:off x="6035674" y="5156199"/>
              <a:ext cx="501649" cy="234950"/>
              <a:chOff x="5715000" y="347662"/>
              <a:chExt cx="571500" cy="277812"/>
            </a:xfrm>
          </p:grpSpPr>
          <p:sp>
            <p:nvSpPr>
              <p:cNvPr id="522" name="Google Shape;522;p5"/>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23" name="Google Shape;523;p5"/>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524" name="Google Shape;524;p5"/>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525" name="Google Shape;525;p5"/>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26" name="Google Shape;526;p5"/>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27" name="Google Shape;527;p5"/>
              <p:cNvGrpSpPr/>
              <p:nvPr/>
            </p:nvGrpSpPr>
            <p:grpSpPr>
              <a:xfrm>
                <a:off x="5851524" y="387349"/>
                <a:ext cx="280986" cy="104775"/>
                <a:chOff x="4521200" y="1346200"/>
                <a:chExt cx="222249" cy="155575"/>
              </a:xfrm>
            </p:grpSpPr>
            <p:cxnSp>
              <p:nvCxnSpPr>
                <p:cNvPr id="528" name="Google Shape;528;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29" name="Google Shape;529;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30" name="Google Shape;530;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531" name="Google Shape;531;p5"/>
              <p:cNvGrpSpPr/>
              <p:nvPr/>
            </p:nvGrpSpPr>
            <p:grpSpPr>
              <a:xfrm flipH="1" rot="10800000">
                <a:off x="5851524" y="385761"/>
                <a:ext cx="280986" cy="104775"/>
                <a:chOff x="4521200" y="1346200"/>
                <a:chExt cx="222249" cy="155575"/>
              </a:xfrm>
            </p:grpSpPr>
            <p:cxnSp>
              <p:nvCxnSpPr>
                <p:cNvPr id="532" name="Google Shape;532;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33" name="Google Shape;533;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34" name="Google Shape;534;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cxnSp>
          <p:nvCxnSpPr>
            <p:cNvPr id="535" name="Google Shape;535;p5"/>
            <p:cNvCxnSpPr/>
            <p:nvPr/>
          </p:nvCxnSpPr>
          <p:spPr>
            <a:xfrm>
              <a:off x="7150100" y="5062537"/>
              <a:ext cx="358775" cy="120649"/>
            </a:xfrm>
            <a:prstGeom prst="straightConnector1">
              <a:avLst/>
            </a:prstGeom>
            <a:noFill/>
            <a:ln cap="flat" cmpd="sng" w="9525">
              <a:solidFill>
                <a:schemeClr val="dk1"/>
              </a:solidFill>
              <a:prstDash val="solid"/>
              <a:miter lim="8000"/>
              <a:headEnd len="sm" w="sm" type="none"/>
              <a:tailEnd len="sm" w="sm" type="none"/>
            </a:ln>
          </p:spPr>
        </p:cxnSp>
        <p:cxnSp>
          <p:nvCxnSpPr>
            <p:cNvPr id="536" name="Google Shape;536;p5"/>
            <p:cNvCxnSpPr/>
            <p:nvPr/>
          </p:nvCxnSpPr>
          <p:spPr>
            <a:xfrm flipH="1" rot="10800000">
              <a:off x="6497637" y="5075236"/>
              <a:ext cx="277811" cy="109537"/>
            </a:xfrm>
            <a:prstGeom prst="straightConnector1">
              <a:avLst/>
            </a:prstGeom>
            <a:noFill/>
            <a:ln cap="flat" cmpd="sng" w="9525">
              <a:solidFill>
                <a:schemeClr val="dk1"/>
              </a:solidFill>
              <a:prstDash val="solid"/>
              <a:miter lim="8000"/>
              <a:headEnd len="sm" w="sm" type="none"/>
              <a:tailEnd len="sm" w="sm" type="none"/>
            </a:ln>
          </p:spPr>
        </p:cxnSp>
        <p:cxnSp>
          <p:nvCxnSpPr>
            <p:cNvPr id="537" name="Google Shape;537;p5"/>
            <p:cNvCxnSpPr/>
            <p:nvPr/>
          </p:nvCxnSpPr>
          <p:spPr>
            <a:xfrm>
              <a:off x="6540500" y="5278437"/>
              <a:ext cx="971550" cy="0"/>
            </a:xfrm>
            <a:prstGeom prst="straightConnector1">
              <a:avLst/>
            </a:prstGeom>
            <a:noFill/>
            <a:ln cap="flat" cmpd="sng" w="9525">
              <a:solidFill>
                <a:schemeClr val="dk1"/>
              </a:solidFill>
              <a:prstDash val="solid"/>
              <a:miter lim="8000"/>
              <a:headEnd len="sm" w="sm" type="none"/>
              <a:tailEnd len="sm" w="sm" type="none"/>
            </a:ln>
          </p:spPr>
        </p:cxnSp>
        <p:cxnSp>
          <p:nvCxnSpPr>
            <p:cNvPr id="538" name="Google Shape;538;p5"/>
            <p:cNvCxnSpPr/>
            <p:nvPr/>
          </p:nvCxnSpPr>
          <p:spPr>
            <a:xfrm flipH="1">
              <a:off x="5835649" y="5024437"/>
              <a:ext cx="254000" cy="469899"/>
            </a:xfrm>
            <a:prstGeom prst="straightConnector1">
              <a:avLst/>
            </a:prstGeom>
            <a:noFill/>
            <a:ln cap="flat" cmpd="sng" w="9525">
              <a:solidFill>
                <a:schemeClr val="dk1"/>
              </a:solidFill>
              <a:prstDash val="solid"/>
              <a:miter lim="8000"/>
              <a:headEnd len="sm" w="sm" type="none"/>
              <a:tailEnd len="sm" w="sm" type="none"/>
            </a:ln>
          </p:spPr>
        </p:cxnSp>
        <p:cxnSp>
          <p:nvCxnSpPr>
            <p:cNvPr id="539" name="Google Shape;539;p5"/>
            <p:cNvCxnSpPr/>
            <p:nvPr/>
          </p:nvCxnSpPr>
          <p:spPr>
            <a:xfrm>
              <a:off x="5861050" y="5075237"/>
              <a:ext cx="196850" cy="0"/>
            </a:xfrm>
            <a:prstGeom prst="straightConnector1">
              <a:avLst/>
            </a:prstGeom>
            <a:noFill/>
            <a:ln cap="flat" cmpd="sng" w="9525">
              <a:solidFill>
                <a:schemeClr val="dk1"/>
              </a:solidFill>
              <a:prstDash val="solid"/>
              <a:miter lim="8000"/>
              <a:headEnd len="sm" w="sm" type="none"/>
              <a:tailEnd len="sm" w="sm" type="none"/>
            </a:ln>
          </p:spPr>
        </p:cxnSp>
        <p:cxnSp>
          <p:nvCxnSpPr>
            <p:cNvPr id="540" name="Google Shape;540;p5"/>
            <p:cNvCxnSpPr/>
            <p:nvPr/>
          </p:nvCxnSpPr>
          <p:spPr>
            <a:xfrm>
              <a:off x="5721350" y="5411787"/>
              <a:ext cx="153987" cy="0"/>
            </a:xfrm>
            <a:prstGeom prst="straightConnector1">
              <a:avLst/>
            </a:prstGeom>
            <a:noFill/>
            <a:ln cap="flat" cmpd="sng" w="9525">
              <a:solidFill>
                <a:schemeClr val="dk1"/>
              </a:solidFill>
              <a:prstDash val="solid"/>
              <a:miter lim="8000"/>
              <a:headEnd len="sm" w="sm" type="none"/>
              <a:tailEnd len="sm" w="sm" type="none"/>
            </a:ln>
          </p:spPr>
        </p:cxnSp>
        <p:cxnSp>
          <p:nvCxnSpPr>
            <p:cNvPr id="541" name="Google Shape;541;p5"/>
            <p:cNvCxnSpPr/>
            <p:nvPr/>
          </p:nvCxnSpPr>
          <p:spPr>
            <a:xfrm>
              <a:off x="5973762" y="5491162"/>
              <a:ext cx="490537" cy="0"/>
            </a:xfrm>
            <a:prstGeom prst="straightConnector1">
              <a:avLst/>
            </a:prstGeom>
            <a:noFill/>
            <a:ln cap="flat" cmpd="sng" w="9525">
              <a:solidFill>
                <a:schemeClr val="dk1"/>
              </a:solidFill>
              <a:prstDash val="solid"/>
              <a:miter lim="8000"/>
              <a:headEnd len="sm" w="sm" type="none"/>
              <a:tailEnd len="sm" w="sm" type="none"/>
            </a:ln>
          </p:spPr>
        </p:cxnSp>
        <p:cxnSp>
          <p:nvCxnSpPr>
            <p:cNvPr id="542" name="Google Shape;542;p5"/>
            <p:cNvCxnSpPr/>
            <p:nvPr/>
          </p:nvCxnSpPr>
          <p:spPr>
            <a:xfrm flipH="1">
              <a:off x="6213475" y="5399087"/>
              <a:ext cx="53974" cy="85724"/>
            </a:xfrm>
            <a:prstGeom prst="straightConnector1">
              <a:avLst/>
            </a:prstGeom>
            <a:noFill/>
            <a:ln cap="flat" cmpd="sng" w="9525">
              <a:solidFill>
                <a:schemeClr val="dk1"/>
              </a:solidFill>
              <a:prstDash val="solid"/>
              <a:miter lim="8000"/>
              <a:headEnd len="sm" w="sm" type="none"/>
              <a:tailEnd len="sm" w="sm" type="none"/>
            </a:ln>
          </p:spPr>
        </p:cxnSp>
        <p:cxnSp>
          <p:nvCxnSpPr>
            <p:cNvPr id="543" name="Google Shape;543;p5"/>
            <p:cNvCxnSpPr/>
            <p:nvPr/>
          </p:nvCxnSpPr>
          <p:spPr>
            <a:xfrm>
              <a:off x="6026150" y="5487987"/>
              <a:ext cx="1587" cy="82550"/>
            </a:xfrm>
            <a:prstGeom prst="straightConnector1">
              <a:avLst/>
            </a:prstGeom>
            <a:noFill/>
            <a:ln cap="flat" cmpd="sng" w="9525">
              <a:solidFill>
                <a:schemeClr val="dk1"/>
              </a:solidFill>
              <a:prstDash val="solid"/>
              <a:miter lim="8000"/>
              <a:headEnd len="sm" w="sm" type="none"/>
              <a:tailEnd len="sm" w="sm" type="none"/>
            </a:ln>
          </p:spPr>
        </p:cxnSp>
        <p:cxnSp>
          <p:nvCxnSpPr>
            <p:cNvPr id="544" name="Google Shape;544;p5"/>
            <p:cNvCxnSpPr/>
            <p:nvPr/>
          </p:nvCxnSpPr>
          <p:spPr>
            <a:xfrm rot="10800000">
              <a:off x="6423025" y="5495925"/>
              <a:ext cx="0" cy="76199"/>
            </a:xfrm>
            <a:prstGeom prst="straightConnector1">
              <a:avLst/>
            </a:prstGeom>
            <a:noFill/>
            <a:ln cap="flat" cmpd="sng" w="9525">
              <a:solidFill>
                <a:schemeClr val="dk1"/>
              </a:solidFill>
              <a:prstDash val="solid"/>
              <a:miter lim="8000"/>
              <a:headEnd len="sm" w="sm" type="none"/>
              <a:tailEnd len="sm" w="sm" type="none"/>
            </a:ln>
          </p:spPr>
        </p:cxnSp>
        <p:pic>
          <p:nvPicPr>
            <p:cNvPr id="545" name="Google Shape;545;p5"/>
            <p:cNvPicPr preferRelativeResize="0"/>
            <p:nvPr/>
          </p:nvPicPr>
          <p:blipFill rotWithShape="1">
            <a:blip r:embed="rId9">
              <a:alphaModFix/>
            </a:blip>
            <a:srcRect b="0" l="0" r="0" t="0"/>
            <a:stretch/>
          </p:blipFill>
          <p:spPr>
            <a:xfrm>
              <a:off x="5478462" y="5294312"/>
              <a:ext cx="342899" cy="285750"/>
            </a:xfrm>
            <a:prstGeom prst="rect">
              <a:avLst/>
            </a:prstGeom>
            <a:noFill/>
            <a:ln>
              <a:noFill/>
            </a:ln>
          </p:spPr>
        </p:pic>
        <p:pic>
          <p:nvPicPr>
            <p:cNvPr id="546" name="Google Shape;546;p5"/>
            <p:cNvPicPr preferRelativeResize="0"/>
            <p:nvPr/>
          </p:nvPicPr>
          <p:blipFill rotWithShape="1">
            <a:blip r:embed="rId9">
              <a:alphaModFix/>
            </a:blip>
            <a:srcRect b="0" l="0" r="0" t="0"/>
            <a:stretch/>
          </p:blipFill>
          <p:spPr>
            <a:xfrm>
              <a:off x="5643562" y="4976812"/>
              <a:ext cx="342899" cy="285750"/>
            </a:xfrm>
            <a:prstGeom prst="rect">
              <a:avLst/>
            </a:prstGeom>
            <a:noFill/>
            <a:ln>
              <a:noFill/>
            </a:ln>
          </p:spPr>
        </p:pic>
        <p:pic>
          <p:nvPicPr>
            <p:cNvPr id="547" name="Google Shape;547;p5"/>
            <p:cNvPicPr preferRelativeResize="0"/>
            <p:nvPr/>
          </p:nvPicPr>
          <p:blipFill rotWithShape="1">
            <a:blip r:embed="rId9">
              <a:alphaModFix/>
            </a:blip>
            <a:srcRect b="0" l="0" r="0" t="0"/>
            <a:stretch/>
          </p:blipFill>
          <p:spPr>
            <a:xfrm>
              <a:off x="5910262" y="5548312"/>
              <a:ext cx="342899" cy="285750"/>
            </a:xfrm>
            <a:prstGeom prst="rect">
              <a:avLst/>
            </a:prstGeom>
            <a:noFill/>
            <a:ln>
              <a:noFill/>
            </a:ln>
          </p:spPr>
        </p:pic>
        <p:pic>
          <p:nvPicPr>
            <p:cNvPr id="548" name="Google Shape;548;p5"/>
            <p:cNvPicPr preferRelativeResize="0"/>
            <p:nvPr/>
          </p:nvPicPr>
          <p:blipFill rotWithShape="1">
            <a:blip r:embed="rId9">
              <a:alphaModFix/>
            </a:blip>
            <a:srcRect b="0" l="0" r="0" t="0"/>
            <a:stretch/>
          </p:blipFill>
          <p:spPr>
            <a:xfrm>
              <a:off x="6249987" y="5551487"/>
              <a:ext cx="342899" cy="285750"/>
            </a:xfrm>
            <a:prstGeom prst="rect">
              <a:avLst/>
            </a:prstGeom>
            <a:noFill/>
            <a:ln>
              <a:noFill/>
            </a:ln>
          </p:spPr>
        </p:pic>
        <p:grpSp>
          <p:nvGrpSpPr>
            <p:cNvPr id="549" name="Google Shape;549;p5"/>
            <p:cNvGrpSpPr/>
            <p:nvPr/>
          </p:nvGrpSpPr>
          <p:grpSpPr>
            <a:xfrm>
              <a:off x="7158037" y="5676899"/>
              <a:ext cx="273049" cy="341311"/>
              <a:chOff x="4556125" y="2409825"/>
              <a:chExt cx="463549" cy="507999"/>
            </a:xfrm>
          </p:grpSpPr>
          <p:pic>
            <p:nvPicPr>
              <p:cNvPr id="550" name="Google Shape;550;p5"/>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551" name="Google Shape;551;p5"/>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552" name="Google Shape;552;p5"/>
            <p:cNvGrpSpPr/>
            <p:nvPr/>
          </p:nvGrpSpPr>
          <p:grpSpPr>
            <a:xfrm>
              <a:off x="6707186" y="5727699"/>
              <a:ext cx="349249" cy="322261"/>
              <a:chOff x="4556125" y="2409825"/>
              <a:chExt cx="463549" cy="507999"/>
            </a:xfrm>
          </p:grpSpPr>
          <p:pic>
            <p:nvPicPr>
              <p:cNvPr id="553" name="Google Shape;553;p5"/>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554" name="Google Shape;554;p5"/>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555" name="Google Shape;555;p5"/>
            <p:cNvGrpSpPr/>
            <p:nvPr/>
          </p:nvGrpSpPr>
          <p:grpSpPr>
            <a:xfrm>
              <a:off x="6864350" y="5340350"/>
              <a:ext cx="290511" cy="404812"/>
              <a:chOff x="4057650" y="4268787"/>
              <a:chExt cx="290511" cy="404812"/>
            </a:xfrm>
          </p:grpSpPr>
          <p:pic>
            <p:nvPicPr>
              <p:cNvPr descr="31u_bnrz[1]" id="556" name="Google Shape;556;p5"/>
              <p:cNvPicPr preferRelativeResize="0"/>
              <p:nvPr/>
            </p:nvPicPr>
            <p:blipFill rotWithShape="1">
              <a:blip r:embed="rId7">
                <a:alphaModFix/>
              </a:blip>
              <a:srcRect b="0" l="0" r="0" t="0"/>
              <a:stretch/>
            </p:blipFill>
            <p:spPr>
              <a:xfrm>
                <a:off x="4141787" y="4397375"/>
                <a:ext cx="192087" cy="276224"/>
              </a:xfrm>
              <a:prstGeom prst="rect">
                <a:avLst/>
              </a:prstGeom>
              <a:noFill/>
              <a:ln>
                <a:noFill/>
              </a:ln>
            </p:spPr>
          </p:pic>
          <p:sp>
            <p:nvSpPr>
              <p:cNvPr id="557" name="Google Shape;557;p5"/>
              <p:cNvSpPr/>
              <p:nvPr/>
            </p:nvSpPr>
            <p:spPr>
              <a:xfrm>
                <a:off x="4135437" y="4289425"/>
                <a:ext cx="52387" cy="61912"/>
              </a:xfrm>
              <a:custGeom>
                <a:rect b="b" l="l" r="r" t="t"/>
                <a:pathLst>
                  <a:path extrusionOk="0" h="120000" w="120000">
                    <a:moveTo>
                      <a:pt x="42211" y="15000"/>
                    </a:moveTo>
                    <a:lnTo>
                      <a:pt x="33165" y="20172"/>
                    </a:lnTo>
                    <a:lnTo>
                      <a:pt x="25326" y="25862"/>
                    </a:lnTo>
                    <a:lnTo>
                      <a:pt x="18090" y="32586"/>
                    </a:lnTo>
                    <a:lnTo>
                      <a:pt x="12060" y="39827"/>
                    </a:lnTo>
                    <a:lnTo>
                      <a:pt x="7236" y="47068"/>
                    </a:lnTo>
                    <a:lnTo>
                      <a:pt x="3618" y="55862"/>
                    </a:lnTo>
                    <a:lnTo>
                      <a:pt x="1206" y="64655"/>
                    </a:lnTo>
                    <a:lnTo>
                      <a:pt x="0" y="73448"/>
                    </a:lnTo>
                    <a:lnTo>
                      <a:pt x="1206" y="85862"/>
                    </a:lnTo>
                    <a:lnTo>
                      <a:pt x="7236" y="96206"/>
                    </a:lnTo>
                    <a:lnTo>
                      <a:pt x="15678" y="105000"/>
                    </a:lnTo>
                    <a:lnTo>
                      <a:pt x="27135" y="111724"/>
                    </a:lnTo>
                    <a:lnTo>
                      <a:pt x="39798" y="116896"/>
                    </a:lnTo>
                    <a:lnTo>
                      <a:pt x="53065" y="118965"/>
                    </a:lnTo>
                    <a:lnTo>
                      <a:pt x="66934" y="120000"/>
                    </a:lnTo>
                    <a:lnTo>
                      <a:pt x="80804" y="117931"/>
                    </a:lnTo>
                    <a:lnTo>
                      <a:pt x="83216" y="117931"/>
                    </a:lnTo>
                    <a:lnTo>
                      <a:pt x="86231" y="116896"/>
                    </a:lnTo>
                    <a:lnTo>
                      <a:pt x="88643" y="114827"/>
                    </a:lnTo>
                    <a:lnTo>
                      <a:pt x="89246" y="112758"/>
                    </a:lnTo>
                    <a:lnTo>
                      <a:pt x="87437" y="109655"/>
                    </a:lnTo>
                    <a:lnTo>
                      <a:pt x="85025" y="107068"/>
                    </a:lnTo>
                    <a:lnTo>
                      <a:pt x="81407" y="105000"/>
                    </a:lnTo>
                    <a:lnTo>
                      <a:pt x="77788" y="103965"/>
                    </a:lnTo>
                    <a:lnTo>
                      <a:pt x="70552" y="101896"/>
                    </a:lnTo>
                    <a:lnTo>
                      <a:pt x="63316" y="100862"/>
                    </a:lnTo>
                    <a:lnTo>
                      <a:pt x="56683" y="99827"/>
                    </a:lnTo>
                    <a:lnTo>
                      <a:pt x="50050" y="98275"/>
                    </a:lnTo>
                    <a:lnTo>
                      <a:pt x="44020" y="96724"/>
                    </a:lnTo>
                    <a:lnTo>
                      <a:pt x="37386" y="94137"/>
                    </a:lnTo>
                    <a:lnTo>
                      <a:pt x="31959" y="91034"/>
                    </a:lnTo>
                    <a:lnTo>
                      <a:pt x="25929" y="86379"/>
                    </a:lnTo>
                    <a:lnTo>
                      <a:pt x="24120" y="66206"/>
                    </a:lnTo>
                    <a:lnTo>
                      <a:pt x="29547" y="49655"/>
                    </a:lnTo>
                    <a:lnTo>
                      <a:pt x="41005" y="36724"/>
                    </a:lnTo>
                    <a:lnTo>
                      <a:pt x="56683" y="25862"/>
                    </a:lnTo>
                    <a:lnTo>
                      <a:pt x="73567" y="17586"/>
                    </a:lnTo>
                    <a:lnTo>
                      <a:pt x="91055" y="10862"/>
                    </a:lnTo>
                    <a:lnTo>
                      <a:pt x="107336" y="6206"/>
                    </a:lnTo>
                    <a:lnTo>
                      <a:pt x="120000" y="2068"/>
                    </a:lnTo>
                    <a:lnTo>
                      <a:pt x="112160" y="517"/>
                    </a:lnTo>
                    <a:lnTo>
                      <a:pt x="103718" y="0"/>
                    </a:lnTo>
                    <a:lnTo>
                      <a:pt x="94070" y="1034"/>
                    </a:lnTo>
                    <a:lnTo>
                      <a:pt x="83216" y="2068"/>
                    </a:lnTo>
                    <a:lnTo>
                      <a:pt x="72964" y="5172"/>
                    </a:lnTo>
                    <a:lnTo>
                      <a:pt x="62110" y="8275"/>
                    </a:lnTo>
                    <a:lnTo>
                      <a:pt x="51859" y="11896"/>
                    </a:lnTo>
                    <a:lnTo>
                      <a:pt x="42211" y="1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8" name="Google Shape;558;p5"/>
              <p:cNvSpPr/>
              <p:nvPr/>
            </p:nvSpPr>
            <p:spPr>
              <a:xfrm>
                <a:off x="4224337" y="4287837"/>
                <a:ext cx="34924" cy="47625"/>
              </a:xfrm>
              <a:custGeom>
                <a:rect b="b" l="l" r="r" t="t"/>
                <a:pathLst>
                  <a:path extrusionOk="0" h="120000" w="120000">
                    <a:moveTo>
                      <a:pt x="101250" y="39333"/>
                    </a:moveTo>
                    <a:lnTo>
                      <a:pt x="105937" y="51333"/>
                    </a:lnTo>
                    <a:lnTo>
                      <a:pt x="104062" y="62666"/>
                    </a:lnTo>
                    <a:lnTo>
                      <a:pt x="96562" y="72000"/>
                    </a:lnTo>
                    <a:lnTo>
                      <a:pt x="85312" y="80666"/>
                    </a:lnTo>
                    <a:lnTo>
                      <a:pt x="72187" y="88000"/>
                    </a:lnTo>
                    <a:lnTo>
                      <a:pt x="57187" y="96000"/>
                    </a:lnTo>
                    <a:lnTo>
                      <a:pt x="42187" y="102666"/>
                    </a:lnTo>
                    <a:lnTo>
                      <a:pt x="28125" y="109333"/>
                    </a:lnTo>
                    <a:lnTo>
                      <a:pt x="26250" y="112000"/>
                    </a:lnTo>
                    <a:lnTo>
                      <a:pt x="25312" y="113333"/>
                    </a:lnTo>
                    <a:lnTo>
                      <a:pt x="25312" y="116000"/>
                    </a:lnTo>
                    <a:lnTo>
                      <a:pt x="26250" y="118000"/>
                    </a:lnTo>
                    <a:lnTo>
                      <a:pt x="30000" y="119333"/>
                    </a:lnTo>
                    <a:lnTo>
                      <a:pt x="32812" y="120000"/>
                    </a:lnTo>
                    <a:lnTo>
                      <a:pt x="34687" y="120000"/>
                    </a:lnTo>
                    <a:lnTo>
                      <a:pt x="38437" y="119333"/>
                    </a:lnTo>
                    <a:lnTo>
                      <a:pt x="56250" y="112666"/>
                    </a:lnTo>
                    <a:lnTo>
                      <a:pt x="72187" y="105333"/>
                    </a:lnTo>
                    <a:lnTo>
                      <a:pt x="88125" y="96666"/>
                    </a:lnTo>
                    <a:lnTo>
                      <a:pt x="102187" y="86666"/>
                    </a:lnTo>
                    <a:lnTo>
                      <a:pt x="112500" y="76000"/>
                    </a:lnTo>
                    <a:lnTo>
                      <a:pt x="119062" y="63333"/>
                    </a:lnTo>
                    <a:lnTo>
                      <a:pt x="120000" y="50666"/>
                    </a:lnTo>
                    <a:lnTo>
                      <a:pt x="115312" y="36666"/>
                    </a:lnTo>
                    <a:lnTo>
                      <a:pt x="105937" y="26000"/>
                    </a:lnTo>
                    <a:lnTo>
                      <a:pt x="90937" y="16666"/>
                    </a:lnTo>
                    <a:lnTo>
                      <a:pt x="74062" y="10000"/>
                    </a:lnTo>
                    <a:lnTo>
                      <a:pt x="53437" y="4666"/>
                    </a:lnTo>
                    <a:lnTo>
                      <a:pt x="33750" y="1333"/>
                    </a:lnTo>
                    <a:lnTo>
                      <a:pt x="17812" y="0"/>
                    </a:lnTo>
                    <a:lnTo>
                      <a:pt x="5625" y="0"/>
                    </a:lnTo>
                    <a:lnTo>
                      <a:pt x="0" y="2666"/>
                    </a:lnTo>
                    <a:lnTo>
                      <a:pt x="13125" y="6000"/>
                    </a:lnTo>
                    <a:lnTo>
                      <a:pt x="27187" y="9333"/>
                    </a:lnTo>
                    <a:lnTo>
                      <a:pt x="43125" y="12666"/>
                    </a:lnTo>
                    <a:lnTo>
                      <a:pt x="57187" y="15333"/>
                    </a:lnTo>
                    <a:lnTo>
                      <a:pt x="71250" y="19333"/>
                    </a:lnTo>
                    <a:lnTo>
                      <a:pt x="83437" y="24666"/>
                    </a:lnTo>
                    <a:lnTo>
                      <a:pt x="93750" y="30666"/>
                    </a:lnTo>
                    <a:lnTo>
                      <a:pt x="101250" y="3933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9" name="Google Shape;559;p5"/>
              <p:cNvSpPr/>
              <p:nvPr/>
            </p:nvSpPr>
            <p:spPr>
              <a:xfrm>
                <a:off x="4102100" y="4276725"/>
                <a:ext cx="85724" cy="100011"/>
              </a:xfrm>
              <a:custGeom>
                <a:rect b="b" l="l" r="r" t="t"/>
                <a:pathLst>
                  <a:path extrusionOk="0" h="120000" w="120000">
                    <a:moveTo>
                      <a:pt x="46583" y="15555"/>
                    </a:moveTo>
                    <a:lnTo>
                      <a:pt x="37267" y="22222"/>
                    </a:lnTo>
                    <a:lnTo>
                      <a:pt x="28322" y="28571"/>
                    </a:lnTo>
                    <a:lnTo>
                      <a:pt x="19751" y="36507"/>
                    </a:lnTo>
                    <a:lnTo>
                      <a:pt x="12670" y="44444"/>
                    </a:lnTo>
                    <a:lnTo>
                      <a:pt x="6335" y="52698"/>
                    </a:lnTo>
                    <a:lnTo>
                      <a:pt x="1863" y="61904"/>
                    </a:lnTo>
                    <a:lnTo>
                      <a:pt x="0" y="71746"/>
                    </a:lnTo>
                    <a:lnTo>
                      <a:pt x="372" y="81904"/>
                    </a:lnTo>
                    <a:lnTo>
                      <a:pt x="1118" y="84444"/>
                    </a:lnTo>
                    <a:lnTo>
                      <a:pt x="1863" y="87301"/>
                    </a:lnTo>
                    <a:lnTo>
                      <a:pt x="3354" y="89523"/>
                    </a:lnTo>
                    <a:lnTo>
                      <a:pt x="5217" y="92063"/>
                    </a:lnTo>
                    <a:lnTo>
                      <a:pt x="7080" y="94285"/>
                    </a:lnTo>
                    <a:lnTo>
                      <a:pt x="9689" y="96507"/>
                    </a:lnTo>
                    <a:lnTo>
                      <a:pt x="11925" y="98412"/>
                    </a:lnTo>
                    <a:lnTo>
                      <a:pt x="15279" y="99682"/>
                    </a:lnTo>
                    <a:lnTo>
                      <a:pt x="20869" y="102857"/>
                    </a:lnTo>
                    <a:lnTo>
                      <a:pt x="26459" y="105396"/>
                    </a:lnTo>
                    <a:lnTo>
                      <a:pt x="32049" y="107301"/>
                    </a:lnTo>
                    <a:lnTo>
                      <a:pt x="38385" y="109206"/>
                    </a:lnTo>
                    <a:lnTo>
                      <a:pt x="44347" y="111111"/>
                    </a:lnTo>
                    <a:lnTo>
                      <a:pt x="50683" y="112698"/>
                    </a:lnTo>
                    <a:lnTo>
                      <a:pt x="56645" y="113968"/>
                    </a:lnTo>
                    <a:lnTo>
                      <a:pt x="62608" y="115238"/>
                    </a:lnTo>
                    <a:lnTo>
                      <a:pt x="69316" y="116190"/>
                    </a:lnTo>
                    <a:lnTo>
                      <a:pt x="75279" y="116825"/>
                    </a:lnTo>
                    <a:lnTo>
                      <a:pt x="81987" y="117777"/>
                    </a:lnTo>
                    <a:lnTo>
                      <a:pt x="88695" y="118412"/>
                    </a:lnTo>
                    <a:lnTo>
                      <a:pt x="94658" y="118730"/>
                    </a:lnTo>
                    <a:lnTo>
                      <a:pt x="101366" y="119047"/>
                    </a:lnTo>
                    <a:lnTo>
                      <a:pt x="107701" y="119365"/>
                    </a:lnTo>
                    <a:lnTo>
                      <a:pt x="114037" y="120000"/>
                    </a:lnTo>
                    <a:lnTo>
                      <a:pt x="115900" y="120000"/>
                    </a:lnTo>
                    <a:lnTo>
                      <a:pt x="117763" y="119047"/>
                    </a:lnTo>
                    <a:lnTo>
                      <a:pt x="119254" y="117777"/>
                    </a:lnTo>
                    <a:lnTo>
                      <a:pt x="120000" y="116190"/>
                    </a:lnTo>
                    <a:lnTo>
                      <a:pt x="120000" y="114285"/>
                    </a:lnTo>
                    <a:lnTo>
                      <a:pt x="119254" y="113015"/>
                    </a:lnTo>
                    <a:lnTo>
                      <a:pt x="117391" y="111746"/>
                    </a:lnTo>
                    <a:lnTo>
                      <a:pt x="115155" y="111111"/>
                    </a:lnTo>
                    <a:lnTo>
                      <a:pt x="109565" y="110158"/>
                    </a:lnTo>
                    <a:lnTo>
                      <a:pt x="103975" y="109206"/>
                    </a:lnTo>
                    <a:lnTo>
                      <a:pt x="98012" y="108253"/>
                    </a:lnTo>
                    <a:lnTo>
                      <a:pt x="92049" y="107301"/>
                    </a:lnTo>
                    <a:lnTo>
                      <a:pt x="86459" y="106666"/>
                    </a:lnTo>
                    <a:lnTo>
                      <a:pt x="80496" y="106031"/>
                    </a:lnTo>
                    <a:lnTo>
                      <a:pt x="74534" y="105396"/>
                    </a:lnTo>
                    <a:lnTo>
                      <a:pt x="68944" y="104126"/>
                    </a:lnTo>
                    <a:lnTo>
                      <a:pt x="63354" y="103492"/>
                    </a:lnTo>
                    <a:lnTo>
                      <a:pt x="57391" y="102222"/>
                    </a:lnTo>
                    <a:lnTo>
                      <a:pt x="51801" y="100952"/>
                    </a:lnTo>
                    <a:lnTo>
                      <a:pt x="46211" y="99682"/>
                    </a:lnTo>
                    <a:lnTo>
                      <a:pt x="40993" y="98095"/>
                    </a:lnTo>
                    <a:lnTo>
                      <a:pt x="35031" y="96190"/>
                    </a:lnTo>
                    <a:lnTo>
                      <a:pt x="29813" y="94285"/>
                    </a:lnTo>
                    <a:lnTo>
                      <a:pt x="24596" y="91746"/>
                    </a:lnTo>
                    <a:lnTo>
                      <a:pt x="20496" y="89206"/>
                    </a:lnTo>
                    <a:lnTo>
                      <a:pt x="16770" y="86031"/>
                    </a:lnTo>
                    <a:lnTo>
                      <a:pt x="14161" y="82222"/>
                    </a:lnTo>
                    <a:lnTo>
                      <a:pt x="13043" y="77777"/>
                    </a:lnTo>
                    <a:lnTo>
                      <a:pt x="12670" y="73650"/>
                    </a:lnTo>
                    <a:lnTo>
                      <a:pt x="13043" y="68571"/>
                    </a:lnTo>
                    <a:lnTo>
                      <a:pt x="14161" y="63492"/>
                    </a:lnTo>
                    <a:lnTo>
                      <a:pt x="16024" y="59365"/>
                    </a:lnTo>
                    <a:lnTo>
                      <a:pt x="19006" y="53968"/>
                    </a:lnTo>
                    <a:lnTo>
                      <a:pt x="22360" y="48253"/>
                    </a:lnTo>
                    <a:lnTo>
                      <a:pt x="26459" y="43492"/>
                    </a:lnTo>
                    <a:lnTo>
                      <a:pt x="30931" y="39365"/>
                    </a:lnTo>
                    <a:lnTo>
                      <a:pt x="35031" y="34920"/>
                    </a:lnTo>
                    <a:lnTo>
                      <a:pt x="39875" y="30476"/>
                    </a:lnTo>
                    <a:lnTo>
                      <a:pt x="45838" y="26031"/>
                    </a:lnTo>
                    <a:lnTo>
                      <a:pt x="51428" y="21904"/>
                    </a:lnTo>
                    <a:lnTo>
                      <a:pt x="57018" y="18095"/>
                    </a:lnTo>
                    <a:lnTo>
                      <a:pt x="64472" y="14920"/>
                    </a:lnTo>
                    <a:lnTo>
                      <a:pt x="72670" y="12063"/>
                    </a:lnTo>
                    <a:lnTo>
                      <a:pt x="81242" y="8888"/>
                    </a:lnTo>
                    <a:lnTo>
                      <a:pt x="88695" y="6349"/>
                    </a:lnTo>
                    <a:lnTo>
                      <a:pt x="94658" y="4126"/>
                    </a:lnTo>
                    <a:lnTo>
                      <a:pt x="98385" y="2222"/>
                    </a:lnTo>
                    <a:lnTo>
                      <a:pt x="99875" y="634"/>
                    </a:lnTo>
                    <a:lnTo>
                      <a:pt x="95403" y="0"/>
                    </a:lnTo>
                    <a:lnTo>
                      <a:pt x="89440" y="317"/>
                    </a:lnTo>
                    <a:lnTo>
                      <a:pt x="82360" y="1269"/>
                    </a:lnTo>
                    <a:lnTo>
                      <a:pt x="74906" y="3174"/>
                    </a:lnTo>
                    <a:lnTo>
                      <a:pt x="67080" y="5714"/>
                    </a:lnTo>
                    <a:lnTo>
                      <a:pt x="59627" y="8571"/>
                    </a:lnTo>
                    <a:lnTo>
                      <a:pt x="52546" y="12063"/>
                    </a:lnTo>
                    <a:lnTo>
                      <a:pt x="46583" y="1555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0" name="Google Shape;560;p5"/>
              <p:cNvSpPr/>
              <p:nvPr/>
            </p:nvSpPr>
            <p:spPr>
              <a:xfrm>
                <a:off x="4222750" y="4273550"/>
                <a:ext cx="74611" cy="66674"/>
              </a:xfrm>
              <a:custGeom>
                <a:rect b="b" l="l" r="r" t="t"/>
                <a:pathLst>
                  <a:path extrusionOk="0" h="120000" w="120000">
                    <a:moveTo>
                      <a:pt x="99646" y="36666"/>
                    </a:moveTo>
                    <a:lnTo>
                      <a:pt x="105159" y="43333"/>
                    </a:lnTo>
                    <a:lnTo>
                      <a:pt x="108551" y="50952"/>
                    </a:lnTo>
                    <a:lnTo>
                      <a:pt x="109823" y="59047"/>
                    </a:lnTo>
                    <a:lnTo>
                      <a:pt x="109823" y="67619"/>
                    </a:lnTo>
                    <a:lnTo>
                      <a:pt x="108975" y="74761"/>
                    </a:lnTo>
                    <a:lnTo>
                      <a:pt x="106855" y="80952"/>
                    </a:lnTo>
                    <a:lnTo>
                      <a:pt x="103462" y="87142"/>
                    </a:lnTo>
                    <a:lnTo>
                      <a:pt x="100070" y="91904"/>
                    </a:lnTo>
                    <a:lnTo>
                      <a:pt x="95406" y="97142"/>
                    </a:lnTo>
                    <a:lnTo>
                      <a:pt x="91166" y="101904"/>
                    </a:lnTo>
                    <a:lnTo>
                      <a:pt x="86501" y="106666"/>
                    </a:lnTo>
                    <a:lnTo>
                      <a:pt x="82261" y="111428"/>
                    </a:lnTo>
                    <a:lnTo>
                      <a:pt x="80989" y="113333"/>
                    </a:lnTo>
                    <a:lnTo>
                      <a:pt x="80989" y="114761"/>
                    </a:lnTo>
                    <a:lnTo>
                      <a:pt x="80989" y="116666"/>
                    </a:lnTo>
                    <a:lnTo>
                      <a:pt x="82261" y="118095"/>
                    </a:lnTo>
                    <a:lnTo>
                      <a:pt x="83533" y="119047"/>
                    </a:lnTo>
                    <a:lnTo>
                      <a:pt x="85653" y="120000"/>
                    </a:lnTo>
                    <a:lnTo>
                      <a:pt x="86925" y="119047"/>
                    </a:lnTo>
                    <a:lnTo>
                      <a:pt x="88621" y="118095"/>
                    </a:lnTo>
                    <a:lnTo>
                      <a:pt x="98374" y="110952"/>
                    </a:lnTo>
                    <a:lnTo>
                      <a:pt x="106855" y="101904"/>
                    </a:lnTo>
                    <a:lnTo>
                      <a:pt x="113639" y="91428"/>
                    </a:lnTo>
                    <a:lnTo>
                      <a:pt x="117879" y="79523"/>
                    </a:lnTo>
                    <a:lnTo>
                      <a:pt x="120000" y="67142"/>
                    </a:lnTo>
                    <a:lnTo>
                      <a:pt x="118727" y="54761"/>
                    </a:lnTo>
                    <a:lnTo>
                      <a:pt x="114911" y="43333"/>
                    </a:lnTo>
                    <a:lnTo>
                      <a:pt x="106855" y="32857"/>
                    </a:lnTo>
                    <a:lnTo>
                      <a:pt x="100918" y="27142"/>
                    </a:lnTo>
                    <a:lnTo>
                      <a:pt x="94134" y="22857"/>
                    </a:lnTo>
                    <a:lnTo>
                      <a:pt x="86501" y="18571"/>
                    </a:lnTo>
                    <a:lnTo>
                      <a:pt x="78021" y="14761"/>
                    </a:lnTo>
                    <a:lnTo>
                      <a:pt x="69540" y="10952"/>
                    </a:lnTo>
                    <a:lnTo>
                      <a:pt x="61060" y="8095"/>
                    </a:lnTo>
                    <a:lnTo>
                      <a:pt x="52155" y="6190"/>
                    </a:lnTo>
                    <a:lnTo>
                      <a:pt x="43674" y="3809"/>
                    </a:lnTo>
                    <a:lnTo>
                      <a:pt x="35194" y="2380"/>
                    </a:lnTo>
                    <a:lnTo>
                      <a:pt x="27985" y="952"/>
                    </a:lnTo>
                    <a:lnTo>
                      <a:pt x="20353" y="0"/>
                    </a:lnTo>
                    <a:lnTo>
                      <a:pt x="14416" y="0"/>
                    </a:lnTo>
                    <a:lnTo>
                      <a:pt x="8904" y="0"/>
                    </a:lnTo>
                    <a:lnTo>
                      <a:pt x="4664" y="0"/>
                    </a:lnTo>
                    <a:lnTo>
                      <a:pt x="1696" y="952"/>
                    </a:lnTo>
                    <a:lnTo>
                      <a:pt x="0" y="2380"/>
                    </a:lnTo>
                    <a:lnTo>
                      <a:pt x="5088" y="3333"/>
                    </a:lnTo>
                    <a:lnTo>
                      <a:pt x="10176" y="3809"/>
                    </a:lnTo>
                    <a:lnTo>
                      <a:pt x="16113" y="4761"/>
                    </a:lnTo>
                    <a:lnTo>
                      <a:pt x="22049" y="6190"/>
                    </a:lnTo>
                    <a:lnTo>
                      <a:pt x="27985" y="7619"/>
                    </a:lnTo>
                    <a:lnTo>
                      <a:pt x="34770" y="8571"/>
                    </a:lnTo>
                    <a:lnTo>
                      <a:pt x="41554" y="10476"/>
                    </a:lnTo>
                    <a:lnTo>
                      <a:pt x="48339" y="11904"/>
                    </a:lnTo>
                    <a:lnTo>
                      <a:pt x="54699" y="14285"/>
                    </a:lnTo>
                    <a:lnTo>
                      <a:pt x="61908" y="16190"/>
                    </a:lnTo>
                    <a:lnTo>
                      <a:pt x="68692" y="18571"/>
                    </a:lnTo>
                    <a:lnTo>
                      <a:pt x="75053" y="21428"/>
                    </a:lnTo>
                    <a:lnTo>
                      <a:pt x="81837" y="24761"/>
                    </a:lnTo>
                    <a:lnTo>
                      <a:pt x="88197" y="28571"/>
                    </a:lnTo>
                    <a:lnTo>
                      <a:pt x="94134" y="32380"/>
                    </a:lnTo>
                    <a:lnTo>
                      <a:pt x="99646" y="3666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1" name="Google Shape;561;p5"/>
              <p:cNvSpPr/>
              <p:nvPr/>
            </p:nvSpPr>
            <p:spPr>
              <a:xfrm>
                <a:off x="4070350" y="4305300"/>
                <a:ext cx="30161" cy="61912"/>
              </a:xfrm>
              <a:custGeom>
                <a:rect b="b" l="l" r="r" t="t"/>
                <a:pathLst>
                  <a:path extrusionOk="0" h="120000" w="120000">
                    <a:moveTo>
                      <a:pt x="0" y="65546"/>
                    </a:moveTo>
                    <a:lnTo>
                      <a:pt x="0" y="75126"/>
                    </a:lnTo>
                    <a:lnTo>
                      <a:pt x="4210" y="84705"/>
                    </a:lnTo>
                    <a:lnTo>
                      <a:pt x="12631" y="93277"/>
                    </a:lnTo>
                    <a:lnTo>
                      <a:pt x="25263" y="100840"/>
                    </a:lnTo>
                    <a:lnTo>
                      <a:pt x="40000" y="107394"/>
                    </a:lnTo>
                    <a:lnTo>
                      <a:pt x="57894" y="112941"/>
                    </a:lnTo>
                    <a:lnTo>
                      <a:pt x="76842" y="116974"/>
                    </a:lnTo>
                    <a:lnTo>
                      <a:pt x="96842" y="119495"/>
                    </a:lnTo>
                    <a:lnTo>
                      <a:pt x="103157" y="120000"/>
                    </a:lnTo>
                    <a:lnTo>
                      <a:pt x="109473" y="118487"/>
                    </a:lnTo>
                    <a:lnTo>
                      <a:pt x="114736" y="116974"/>
                    </a:lnTo>
                    <a:lnTo>
                      <a:pt x="116842" y="114453"/>
                    </a:lnTo>
                    <a:lnTo>
                      <a:pt x="116842" y="111932"/>
                    </a:lnTo>
                    <a:lnTo>
                      <a:pt x="115789" y="108907"/>
                    </a:lnTo>
                    <a:lnTo>
                      <a:pt x="111578" y="106386"/>
                    </a:lnTo>
                    <a:lnTo>
                      <a:pt x="105263" y="105378"/>
                    </a:lnTo>
                    <a:lnTo>
                      <a:pt x="86315" y="101848"/>
                    </a:lnTo>
                    <a:lnTo>
                      <a:pt x="67368" y="97310"/>
                    </a:lnTo>
                    <a:lnTo>
                      <a:pt x="52631" y="90756"/>
                    </a:lnTo>
                    <a:lnTo>
                      <a:pt x="41052" y="84201"/>
                    </a:lnTo>
                    <a:lnTo>
                      <a:pt x="33684" y="75126"/>
                    </a:lnTo>
                    <a:lnTo>
                      <a:pt x="30526" y="66050"/>
                    </a:lnTo>
                    <a:lnTo>
                      <a:pt x="30526" y="55966"/>
                    </a:lnTo>
                    <a:lnTo>
                      <a:pt x="36842" y="45882"/>
                    </a:lnTo>
                    <a:lnTo>
                      <a:pt x="44210" y="38319"/>
                    </a:lnTo>
                    <a:lnTo>
                      <a:pt x="53684" y="31260"/>
                    </a:lnTo>
                    <a:lnTo>
                      <a:pt x="65263" y="24705"/>
                    </a:lnTo>
                    <a:lnTo>
                      <a:pt x="76842" y="19159"/>
                    </a:lnTo>
                    <a:lnTo>
                      <a:pt x="88421" y="14117"/>
                    </a:lnTo>
                    <a:lnTo>
                      <a:pt x="101052" y="9075"/>
                    </a:lnTo>
                    <a:lnTo>
                      <a:pt x="111578" y="4537"/>
                    </a:lnTo>
                    <a:lnTo>
                      <a:pt x="119999" y="504"/>
                    </a:lnTo>
                    <a:lnTo>
                      <a:pt x="111578" y="0"/>
                    </a:lnTo>
                    <a:lnTo>
                      <a:pt x="97894" y="3025"/>
                    </a:lnTo>
                    <a:lnTo>
                      <a:pt x="80000" y="9075"/>
                    </a:lnTo>
                    <a:lnTo>
                      <a:pt x="58947" y="18151"/>
                    </a:lnTo>
                    <a:lnTo>
                      <a:pt x="38947" y="28739"/>
                    </a:lnTo>
                    <a:lnTo>
                      <a:pt x="21052" y="40336"/>
                    </a:lnTo>
                    <a:lnTo>
                      <a:pt x="7368" y="53445"/>
                    </a:lnTo>
                    <a:lnTo>
                      <a:pt x="0" y="6554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2" name="Google Shape;562;p5"/>
              <p:cNvSpPr/>
              <p:nvPr/>
            </p:nvSpPr>
            <p:spPr>
              <a:xfrm>
                <a:off x="4283075" y="4268787"/>
                <a:ext cx="65086" cy="82550"/>
              </a:xfrm>
              <a:custGeom>
                <a:rect b="b" l="l" r="r" t="t"/>
                <a:pathLst>
                  <a:path extrusionOk="0" h="120000" w="120000">
                    <a:moveTo>
                      <a:pt x="97073" y="44903"/>
                    </a:moveTo>
                    <a:lnTo>
                      <a:pt x="100975" y="48000"/>
                    </a:lnTo>
                    <a:lnTo>
                      <a:pt x="104390" y="51483"/>
                    </a:lnTo>
                    <a:lnTo>
                      <a:pt x="106829" y="55354"/>
                    </a:lnTo>
                    <a:lnTo>
                      <a:pt x="108780" y="59612"/>
                    </a:lnTo>
                    <a:lnTo>
                      <a:pt x="109756" y="63483"/>
                    </a:lnTo>
                    <a:lnTo>
                      <a:pt x="109756" y="68129"/>
                    </a:lnTo>
                    <a:lnTo>
                      <a:pt x="107804" y="72387"/>
                    </a:lnTo>
                    <a:lnTo>
                      <a:pt x="105365" y="76258"/>
                    </a:lnTo>
                    <a:lnTo>
                      <a:pt x="101463" y="80903"/>
                    </a:lnTo>
                    <a:lnTo>
                      <a:pt x="97073" y="84774"/>
                    </a:lnTo>
                    <a:lnTo>
                      <a:pt x="91707" y="88258"/>
                    </a:lnTo>
                    <a:lnTo>
                      <a:pt x="86341" y="92129"/>
                    </a:lnTo>
                    <a:lnTo>
                      <a:pt x="80975" y="95225"/>
                    </a:lnTo>
                    <a:lnTo>
                      <a:pt x="75121" y="98709"/>
                    </a:lnTo>
                    <a:lnTo>
                      <a:pt x="69756" y="102193"/>
                    </a:lnTo>
                    <a:lnTo>
                      <a:pt x="64390" y="106064"/>
                    </a:lnTo>
                    <a:lnTo>
                      <a:pt x="62926" y="107612"/>
                    </a:lnTo>
                    <a:lnTo>
                      <a:pt x="61463" y="109161"/>
                    </a:lnTo>
                    <a:lnTo>
                      <a:pt x="60487" y="111096"/>
                    </a:lnTo>
                    <a:lnTo>
                      <a:pt x="59024" y="113032"/>
                    </a:lnTo>
                    <a:lnTo>
                      <a:pt x="58536" y="114580"/>
                    </a:lnTo>
                    <a:lnTo>
                      <a:pt x="58536" y="116516"/>
                    </a:lnTo>
                    <a:lnTo>
                      <a:pt x="59024" y="118064"/>
                    </a:lnTo>
                    <a:lnTo>
                      <a:pt x="60975" y="119612"/>
                    </a:lnTo>
                    <a:lnTo>
                      <a:pt x="63414" y="120000"/>
                    </a:lnTo>
                    <a:lnTo>
                      <a:pt x="65365" y="120000"/>
                    </a:lnTo>
                    <a:lnTo>
                      <a:pt x="67804" y="119612"/>
                    </a:lnTo>
                    <a:lnTo>
                      <a:pt x="69756" y="118064"/>
                    </a:lnTo>
                    <a:lnTo>
                      <a:pt x="75121" y="113419"/>
                    </a:lnTo>
                    <a:lnTo>
                      <a:pt x="81463" y="108387"/>
                    </a:lnTo>
                    <a:lnTo>
                      <a:pt x="87804" y="104129"/>
                    </a:lnTo>
                    <a:lnTo>
                      <a:pt x="94634" y="99483"/>
                    </a:lnTo>
                    <a:lnTo>
                      <a:pt x="100975" y="95225"/>
                    </a:lnTo>
                    <a:lnTo>
                      <a:pt x="106829" y="90193"/>
                    </a:lnTo>
                    <a:lnTo>
                      <a:pt x="112682" y="84774"/>
                    </a:lnTo>
                    <a:lnTo>
                      <a:pt x="116585" y="78967"/>
                    </a:lnTo>
                    <a:lnTo>
                      <a:pt x="119512" y="72387"/>
                    </a:lnTo>
                    <a:lnTo>
                      <a:pt x="120000" y="65806"/>
                    </a:lnTo>
                    <a:lnTo>
                      <a:pt x="118048" y="59225"/>
                    </a:lnTo>
                    <a:lnTo>
                      <a:pt x="115121" y="52645"/>
                    </a:lnTo>
                    <a:lnTo>
                      <a:pt x="110731" y="46451"/>
                    </a:lnTo>
                    <a:lnTo>
                      <a:pt x="104878" y="41419"/>
                    </a:lnTo>
                    <a:lnTo>
                      <a:pt x="98048" y="36387"/>
                    </a:lnTo>
                    <a:lnTo>
                      <a:pt x="91219" y="31741"/>
                    </a:lnTo>
                    <a:lnTo>
                      <a:pt x="86341" y="28645"/>
                    </a:lnTo>
                    <a:lnTo>
                      <a:pt x="80487" y="26322"/>
                    </a:lnTo>
                    <a:lnTo>
                      <a:pt x="74146" y="23225"/>
                    </a:lnTo>
                    <a:lnTo>
                      <a:pt x="67804" y="19741"/>
                    </a:lnTo>
                    <a:lnTo>
                      <a:pt x="61463" y="16645"/>
                    </a:lnTo>
                    <a:lnTo>
                      <a:pt x="54634" y="13548"/>
                    </a:lnTo>
                    <a:lnTo>
                      <a:pt x="47804" y="10838"/>
                    </a:lnTo>
                    <a:lnTo>
                      <a:pt x="41463" y="8516"/>
                    </a:lnTo>
                    <a:lnTo>
                      <a:pt x="35121" y="6193"/>
                    </a:lnTo>
                    <a:lnTo>
                      <a:pt x="28780" y="3870"/>
                    </a:lnTo>
                    <a:lnTo>
                      <a:pt x="22439" y="2709"/>
                    </a:lnTo>
                    <a:lnTo>
                      <a:pt x="17073" y="1161"/>
                    </a:lnTo>
                    <a:lnTo>
                      <a:pt x="11707" y="387"/>
                    </a:lnTo>
                    <a:lnTo>
                      <a:pt x="7317" y="0"/>
                    </a:lnTo>
                    <a:lnTo>
                      <a:pt x="3414" y="387"/>
                    </a:lnTo>
                    <a:lnTo>
                      <a:pt x="0" y="1161"/>
                    </a:lnTo>
                    <a:lnTo>
                      <a:pt x="3902" y="2322"/>
                    </a:lnTo>
                    <a:lnTo>
                      <a:pt x="8292" y="3483"/>
                    </a:lnTo>
                    <a:lnTo>
                      <a:pt x="13658" y="5419"/>
                    </a:lnTo>
                    <a:lnTo>
                      <a:pt x="18536" y="6967"/>
                    </a:lnTo>
                    <a:lnTo>
                      <a:pt x="24878" y="9290"/>
                    </a:lnTo>
                    <a:lnTo>
                      <a:pt x="31219" y="11612"/>
                    </a:lnTo>
                    <a:lnTo>
                      <a:pt x="38048" y="14322"/>
                    </a:lnTo>
                    <a:lnTo>
                      <a:pt x="44878" y="16645"/>
                    </a:lnTo>
                    <a:lnTo>
                      <a:pt x="51707" y="19741"/>
                    </a:lnTo>
                    <a:lnTo>
                      <a:pt x="58536" y="23225"/>
                    </a:lnTo>
                    <a:lnTo>
                      <a:pt x="65365" y="26709"/>
                    </a:lnTo>
                    <a:lnTo>
                      <a:pt x="72195" y="30193"/>
                    </a:lnTo>
                    <a:lnTo>
                      <a:pt x="79512" y="33677"/>
                    </a:lnTo>
                    <a:lnTo>
                      <a:pt x="85365" y="37161"/>
                    </a:lnTo>
                    <a:lnTo>
                      <a:pt x="91219" y="40645"/>
                    </a:lnTo>
                    <a:lnTo>
                      <a:pt x="97073" y="4490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3" name="Google Shape;563;p5"/>
              <p:cNvSpPr/>
              <p:nvPr/>
            </p:nvSpPr>
            <p:spPr>
              <a:xfrm>
                <a:off x="4211637" y="4365625"/>
                <a:ext cx="22225" cy="49211"/>
              </a:xfrm>
              <a:custGeom>
                <a:rect b="b" l="l" r="r" t="t"/>
                <a:pathLst>
                  <a:path extrusionOk="0" h="120000" w="120000">
                    <a:moveTo>
                      <a:pt x="44819" y="8983"/>
                    </a:moveTo>
                    <a:lnTo>
                      <a:pt x="41927" y="5133"/>
                    </a:lnTo>
                    <a:lnTo>
                      <a:pt x="36144" y="1925"/>
                    </a:lnTo>
                    <a:lnTo>
                      <a:pt x="27469" y="641"/>
                    </a:lnTo>
                    <a:lnTo>
                      <a:pt x="20240" y="0"/>
                    </a:lnTo>
                    <a:lnTo>
                      <a:pt x="11566" y="1283"/>
                    </a:lnTo>
                    <a:lnTo>
                      <a:pt x="4337" y="3208"/>
                    </a:lnTo>
                    <a:lnTo>
                      <a:pt x="0" y="7058"/>
                    </a:lnTo>
                    <a:lnTo>
                      <a:pt x="0" y="10909"/>
                    </a:lnTo>
                    <a:lnTo>
                      <a:pt x="7228" y="26951"/>
                    </a:lnTo>
                    <a:lnTo>
                      <a:pt x="21686" y="45561"/>
                    </a:lnTo>
                    <a:lnTo>
                      <a:pt x="39036" y="64171"/>
                    </a:lnTo>
                    <a:lnTo>
                      <a:pt x="59277" y="81497"/>
                    </a:lnTo>
                    <a:lnTo>
                      <a:pt x="79518" y="96898"/>
                    </a:lnTo>
                    <a:lnTo>
                      <a:pt x="98313" y="109732"/>
                    </a:lnTo>
                    <a:lnTo>
                      <a:pt x="111325" y="118074"/>
                    </a:lnTo>
                    <a:lnTo>
                      <a:pt x="119999" y="120000"/>
                    </a:lnTo>
                    <a:lnTo>
                      <a:pt x="115662" y="111657"/>
                    </a:lnTo>
                    <a:lnTo>
                      <a:pt x="108433" y="101390"/>
                    </a:lnTo>
                    <a:lnTo>
                      <a:pt x="98313" y="88556"/>
                    </a:lnTo>
                    <a:lnTo>
                      <a:pt x="85301" y="72513"/>
                    </a:lnTo>
                    <a:lnTo>
                      <a:pt x="73734" y="56470"/>
                    </a:lnTo>
                    <a:lnTo>
                      <a:pt x="62168" y="40427"/>
                    </a:lnTo>
                    <a:lnTo>
                      <a:pt x="52048" y="24385"/>
                    </a:lnTo>
                    <a:lnTo>
                      <a:pt x="44819" y="898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4" name="Google Shape;564;p5"/>
              <p:cNvSpPr/>
              <p:nvPr/>
            </p:nvSpPr>
            <p:spPr>
              <a:xfrm>
                <a:off x="4202112" y="4338637"/>
                <a:ext cx="11112" cy="25399"/>
              </a:xfrm>
              <a:custGeom>
                <a:rect b="b" l="l" r="r" t="t"/>
                <a:pathLst>
                  <a:path extrusionOk="0" h="120000" w="120000">
                    <a:moveTo>
                      <a:pt x="60000" y="12765"/>
                    </a:moveTo>
                    <a:lnTo>
                      <a:pt x="57272" y="7659"/>
                    </a:lnTo>
                    <a:lnTo>
                      <a:pt x="49090" y="2553"/>
                    </a:lnTo>
                    <a:lnTo>
                      <a:pt x="38181" y="0"/>
                    </a:lnTo>
                    <a:lnTo>
                      <a:pt x="27272" y="0"/>
                    </a:lnTo>
                    <a:lnTo>
                      <a:pt x="16363" y="1276"/>
                    </a:lnTo>
                    <a:lnTo>
                      <a:pt x="8181" y="3829"/>
                    </a:lnTo>
                    <a:lnTo>
                      <a:pt x="0" y="8936"/>
                    </a:lnTo>
                    <a:lnTo>
                      <a:pt x="0" y="14042"/>
                    </a:lnTo>
                    <a:lnTo>
                      <a:pt x="0" y="30638"/>
                    </a:lnTo>
                    <a:lnTo>
                      <a:pt x="10909" y="48510"/>
                    </a:lnTo>
                    <a:lnTo>
                      <a:pt x="21818" y="66382"/>
                    </a:lnTo>
                    <a:lnTo>
                      <a:pt x="38181" y="82978"/>
                    </a:lnTo>
                    <a:lnTo>
                      <a:pt x="57272" y="99574"/>
                    </a:lnTo>
                    <a:lnTo>
                      <a:pt x="76363" y="111063"/>
                    </a:lnTo>
                    <a:lnTo>
                      <a:pt x="100909" y="118723"/>
                    </a:lnTo>
                    <a:lnTo>
                      <a:pt x="114545" y="120000"/>
                    </a:lnTo>
                    <a:lnTo>
                      <a:pt x="120000" y="97021"/>
                    </a:lnTo>
                    <a:lnTo>
                      <a:pt x="103636" y="68936"/>
                    </a:lnTo>
                    <a:lnTo>
                      <a:pt x="84545" y="40851"/>
                    </a:lnTo>
                    <a:lnTo>
                      <a:pt x="60000" y="127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5" name="Google Shape;565;p5"/>
              <p:cNvSpPr/>
              <p:nvPr/>
            </p:nvSpPr>
            <p:spPr>
              <a:xfrm>
                <a:off x="4192587" y="4321175"/>
                <a:ext cx="9524" cy="14287"/>
              </a:xfrm>
              <a:custGeom>
                <a:rect b="b" l="l" r="r" t="t"/>
                <a:pathLst>
                  <a:path extrusionOk="0" h="120000" w="120000">
                    <a:moveTo>
                      <a:pt x="63157" y="15555"/>
                    </a:moveTo>
                    <a:lnTo>
                      <a:pt x="63157" y="17777"/>
                    </a:lnTo>
                    <a:lnTo>
                      <a:pt x="60000" y="8888"/>
                    </a:lnTo>
                    <a:lnTo>
                      <a:pt x="47368" y="2222"/>
                    </a:lnTo>
                    <a:lnTo>
                      <a:pt x="37894" y="0"/>
                    </a:lnTo>
                    <a:lnTo>
                      <a:pt x="22105" y="0"/>
                    </a:lnTo>
                    <a:lnTo>
                      <a:pt x="12631" y="2222"/>
                    </a:lnTo>
                    <a:lnTo>
                      <a:pt x="3157" y="8888"/>
                    </a:lnTo>
                    <a:lnTo>
                      <a:pt x="0" y="17777"/>
                    </a:lnTo>
                    <a:lnTo>
                      <a:pt x="0" y="24444"/>
                    </a:lnTo>
                    <a:lnTo>
                      <a:pt x="3157" y="37777"/>
                    </a:lnTo>
                    <a:lnTo>
                      <a:pt x="12631" y="53333"/>
                    </a:lnTo>
                    <a:lnTo>
                      <a:pt x="25263" y="71111"/>
                    </a:lnTo>
                    <a:lnTo>
                      <a:pt x="44210" y="86666"/>
                    </a:lnTo>
                    <a:lnTo>
                      <a:pt x="63157" y="102222"/>
                    </a:lnTo>
                    <a:lnTo>
                      <a:pt x="85263" y="111111"/>
                    </a:lnTo>
                    <a:lnTo>
                      <a:pt x="104210" y="120000"/>
                    </a:lnTo>
                    <a:lnTo>
                      <a:pt x="120000" y="120000"/>
                    </a:lnTo>
                    <a:lnTo>
                      <a:pt x="113684" y="93333"/>
                    </a:lnTo>
                    <a:lnTo>
                      <a:pt x="101052" y="64444"/>
                    </a:lnTo>
                    <a:lnTo>
                      <a:pt x="78947" y="35555"/>
                    </a:lnTo>
                    <a:lnTo>
                      <a:pt x="63157" y="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6" name="Google Shape;566;p5"/>
              <p:cNvSpPr/>
              <p:nvPr/>
            </p:nvSpPr>
            <p:spPr>
              <a:xfrm>
                <a:off x="4184650" y="4308475"/>
                <a:ext cx="12699" cy="9524"/>
              </a:xfrm>
              <a:custGeom>
                <a:rect b="b" l="l" r="r" t="t"/>
                <a:pathLst>
                  <a:path extrusionOk="0" h="120000" w="120000">
                    <a:moveTo>
                      <a:pt x="94615" y="90000"/>
                    </a:moveTo>
                    <a:lnTo>
                      <a:pt x="106153" y="80000"/>
                    </a:lnTo>
                    <a:lnTo>
                      <a:pt x="117692" y="70000"/>
                    </a:lnTo>
                    <a:lnTo>
                      <a:pt x="120000" y="53333"/>
                    </a:lnTo>
                    <a:lnTo>
                      <a:pt x="120000" y="40000"/>
                    </a:lnTo>
                    <a:lnTo>
                      <a:pt x="115384" y="20000"/>
                    </a:lnTo>
                    <a:lnTo>
                      <a:pt x="106153" y="6666"/>
                    </a:lnTo>
                    <a:lnTo>
                      <a:pt x="94615" y="0"/>
                    </a:lnTo>
                    <a:lnTo>
                      <a:pt x="83076" y="0"/>
                    </a:lnTo>
                    <a:lnTo>
                      <a:pt x="76153" y="0"/>
                    </a:lnTo>
                    <a:lnTo>
                      <a:pt x="66923" y="3333"/>
                    </a:lnTo>
                    <a:lnTo>
                      <a:pt x="48461" y="13333"/>
                    </a:lnTo>
                    <a:lnTo>
                      <a:pt x="30000" y="26666"/>
                    </a:lnTo>
                    <a:lnTo>
                      <a:pt x="13846" y="50000"/>
                    </a:lnTo>
                    <a:lnTo>
                      <a:pt x="6923" y="73333"/>
                    </a:lnTo>
                    <a:lnTo>
                      <a:pt x="0" y="96666"/>
                    </a:lnTo>
                    <a:lnTo>
                      <a:pt x="0" y="103333"/>
                    </a:lnTo>
                    <a:lnTo>
                      <a:pt x="9230" y="110000"/>
                    </a:lnTo>
                    <a:lnTo>
                      <a:pt x="20769" y="120000"/>
                    </a:lnTo>
                    <a:lnTo>
                      <a:pt x="30000" y="120000"/>
                    </a:lnTo>
                    <a:lnTo>
                      <a:pt x="41538" y="120000"/>
                    </a:lnTo>
                    <a:lnTo>
                      <a:pt x="55384" y="110000"/>
                    </a:lnTo>
                    <a:lnTo>
                      <a:pt x="69230" y="106666"/>
                    </a:lnTo>
                    <a:lnTo>
                      <a:pt x="83076" y="100000"/>
                    </a:lnTo>
                    <a:lnTo>
                      <a:pt x="94615" y="9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7" name="Google Shape;567;p5"/>
              <p:cNvSpPr/>
              <p:nvPr/>
            </p:nvSpPr>
            <p:spPr>
              <a:xfrm>
                <a:off x="4121150" y="4292600"/>
                <a:ext cx="52387" cy="61912"/>
              </a:xfrm>
              <a:custGeom>
                <a:rect b="b" l="l" r="r" t="t"/>
                <a:pathLst>
                  <a:path extrusionOk="0" h="120000" w="120000">
                    <a:moveTo>
                      <a:pt x="44242" y="18305"/>
                    </a:moveTo>
                    <a:lnTo>
                      <a:pt x="35151" y="23389"/>
                    </a:lnTo>
                    <a:lnTo>
                      <a:pt x="27878" y="29491"/>
                    </a:lnTo>
                    <a:lnTo>
                      <a:pt x="20000" y="36610"/>
                    </a:lnTo>
                    <a:lnTo>
                      <a:pt x="13333" y="43220"/>
                    </a:lnTo>
                    <a:lnTo>
                      <a:pt x="8484" y="50847"/>
                    </a:lnTo>
                    <a:lnTo>
                      <a:pt x="4242" y="58474"/>
                    </a:lnTo>
                    <a:lnTo>
                      <a:pt x="1212" y="66101"/>
                    </a:lnTo>
                    <a:lnTo>
                      <a:pt x="0" y="74237"/>
                    </a:lnTo>
                    <a:lnTo>
                      <a:pt x="1212" y="86440"/>
                    </a:lnTo>
                    <a:lnTo>
                      <a:pt x="7272" y="96610"/>
                    </a:lnTo>
                    <a:lnTo>
                      <a:pt x="15757" y="105254"/>
                    </a:lnTo>
                    <a:lnTo>
                      <a:pt x="26060" y="111864"/>
                    </a:lnTo>
                    <a:lnTo>
                      <a:pt x="38787" y="116440"/>
                    </a:lnTo>
                    <a:lnTo>
                      <a:pt x="53333" y="119491"/>
                    </a:lnTo>
                    <a:lnTo>
                      <a:pt x="66666" y="120000"/>
                    </a:lnTo>
                    <a:lnTo>
                      <a:pt x="80000" y="117966"/>
                    </a:lnTo>
                    <a:lnTo>
                      <a:pt x="83030" y="117966"/>
                    </a:lnTo>
                    <a:lnTo>
                      <a:pt x="86060" y="116949"/>
                    </a:lnTo>
                    <a:lnTo>
                      <a:pt x="87878" y="114915"/>
                    </a:lnTo>
                    <a:lnTo>
                      <a:pt x="88484" y="112372"/>
                    </a:lnTo>
                    <a:lnTo>
                      <a:pt x="87878" y="111355"/>
                    </a:lnTo>
                    <a:lnTo>
                      <a:pt x="86060" y="111355"/>
                    </a:lnTo>
                    <a:lnTo>
                      <a:pt x="83030" y="110338"/>
                    </a:lnTo>
                    <a:lnTo>
                      <a:pt x="79393" y="110338"/>
                    </a:lnTo>
                    <a:lnTo>
                      <a:pt x="75151" y="110338"/>
                    </a:lnTo>
                    <a:lnTo>
                      <a:pt x="71515" y="110338"/>
                    </a:lnTo>
                    <a:lnTo>
                      <a:pt x="67878" y="110338"/>
                    </a:lnTo>
                    <a:lnTo>
                      <a:pt x="66060" y="110338"/>
                    </a:lnTo>
                    <a:lnTo>
                      <a:pt x="58787" y="109830"/>
                    </a:lnTo>
                    <a:lnTo>
                      <a:pt x="52727" y="109322"/>
                    </a:lnTo>
                    <a:lnTo>
                      <a:pt x="45454" y="108813"/>
                    </a:lnTo>
                    <a:lnTo>
                      <a:pt x="38181" y="107288"/>
                    </a:lnTo>
                    <a:lnTo>
                      <a:pt x="30909" y="105254"/>
                    </a:lnTo>
                    <a:lnTo>
                      <a:pt x="24242" y="101186"/>
                    </a:lnTo>
                    <a:lnTo>
                      <a:pt x="17575" y="96101"/>
                    </a:lnTo>
                    <a:lnTo>
                      <a:pt x="10303" y="88474"/>
                    </a:lnTo>
                    <a:lnTo>
                      <a:pt x="9090" y="79830"/>
                    </a:lnTo>
                    <a:lnTo>
                      <a:pt x="9696" y="71694"/>
                    </a:lnTo>
                    <a:lnTo>
                      <a:pt x="12727" y="63050"/>
                    </a:lnTo>
                    <a:lnTo>
                      <a:pt x="16969" y="55423"/>
                    </a:lnTo>
                    <a:lnTo>
                      <a:pt x="23636" y="48813"/>
                    </a:lnTo>
                    <a:lnTo>
                      <a:pt x="30303" y="41694"/>
                    </a:lnTo>
                    <a:lnTo>
                      <a:pt x="38181" y="35593"/>
                    </a:lnTo>
                    <a:lnTo>
                      <a:pt x="47272" y="30000"/>
                    </a:lnTo>
                    <a:lnTo>
                      <a:pt x="56969" y="24915"/>
                    </a:lnTo>
                    <a:lnTo>
                      <a:pt x="66666" y="19830"/>
                    </a:lnTo>
                    <a:lnTo>
                      <a:pt x="76363" y="15762"/>
                    </a:lnTo>
                    <a:lnTo>
                      <a:pt x="86060" y="12203"/>
                    </a:lnTo>
                    <a:lnTo>
                      <a:pt x="95757" y="9661"/>
                    </a:lnTo>
                    <a:lnTo>
                      <a:pt x="104242" y="6610"/>
                    </a:lnTo>
                    <a:lnTo>
                      <a:pt x="112727" y="5084"/>
                    </a:lnTo>
                    <a:lnTo>
                      <a:pt x="119999" y="3559"/>
                    </a:lnTo>
                    <a:lnTo>
                      <a:pt x="115151" y="1525"/>
                    </a:lnTo>
                    <a:lnTo>
                      <a:pt x="107272" y="0"/>
                    </a:lnTo>
                    <a:lnTo>
                      <a:pt x="98181" y="1525"/>
                    </a:lnTo>
                    <a:lnTo>
                      <a:pt x="87272" y="3050"/>
                    </a:lnTo>
                    <a:lnTo>
                      <a:pt x="75151" y="6101"/>
                    </a:lnTo>
                    <a:lnTo>
                      <a:pt x="63636" y="9661"/>
                    </a:lnTo>
                    <a:lnTo>
                      <a:pt x="53333" y="14237"/>
                    </a:lnTo>
                    <a:lnTo>
                      <a:pt x="44242" y="1830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8" name="Google Shape;568;p5"/>
              <p:cNvSpPr/>
              <p:nvPr/>
            </p:nvSpPr>
            <p:spPr>
              <a:xfrm>
                <a:off x="4210050" y="4292600"/>
                <a:ext cx="34924" cy="47625"/>
              </a:xfrm>
              <a:custGeom>
                <a:rect b="b" l="l" r="r" t="t"/>
                <a:pathLst>
                  <a:path extrusionOk="0" h="120000" w="120000">
                    <a:moveTo>
                      <a:pt x="101250" y="40000"/>
                    </a:moveTo>
                    <a:lnTo>
                      <a:pt x="104062" y="52459"/>
                    </a:lnTo>
                    <a:lnTo>
                      <a:pt x="102187" y="63606"/>
                    </a:lnTo>
                    <a:lnTo>
                      <a:pt x="94687" y="72131"/>
                    </a:lnTo>
                    <a:lnTo>
                      <a:pt x="83437" y="80655"/>
                    </a:lnTo>
                    <a:lnTo>
                      <a:pt x="70312" y="87868"/>
                    </a:lnTo>
                    <a:lnTo>
                      <a:pt x="56250" y="95081"/>
                    </a:lnTo>
                    <a:lnTo>
                      <a:pt x="40312" y="102295"/>
                    </a:lnTo>
                    <a:lnTo>
                      <a:pt x="27187" y="109508"/>
                    </a:lnTo>
                    <a:lnTo>
                      <a:pt x="25312" y="111475"/>
                    </a:lnTo>
                    <a:lnTo>
                      <a:pt x="24375" y="112786"/>
                    </a:lnTo>
                    <a:lnTo>
                      <a:pt x="24375" y="115409"/>
                    </a:lnTo>
                    <a:lnTo>
                      <a:pt x="26250" y="117377"/>
                    </a:lnTo>
                    <a:lnTo>
                      <a:pt x="28125" y="119344"/>
                    </a:lnTo>
                    <a:lnTo>
                      <a:pt x="31875" y="120000"/>
                    </a:lnTo>
                    <a:lnTo>
                      <a:pt x="34687" y="120000"/>
                    </a:lnTo>
                    <a:lnTo>
                      <a:pt x="38437" y="119344"/>
                    </a:lnTo>
                    <a:lnTo>
                      <a:pt x="54375" y="112131"/>
                    </a:lnTo>
                    <a:lnTo>
                      <a:pt x="71250" y="104918"/>
                    </a:lnTo>
                    <a:lnTo>
                      <a:pt x="86250" y="96393"/>
                    </a:lnTo>
                    <a:lnTo>
                      <a:pt x="101250" y="86557"/>
                    </a:lnTo>
                    <a:lnTo>
                      <a:pt x="110625" y="76065"/>
                    </a:lnTo>
                    <a:lnTo>
                      <a:pt x="117187" y="64262"/>
                    </a:lnTo>
                    <a:lnTo>
                      <a:pt x="120000" y="51147"/>
                    </a:lnTo>
                    <a:lnTo>
                      <a:pt x="115312" y="38032"/>
                    </a:lnTo>
                    <a:lnTo>
                      <a:pt x="105000" y="26885"/>
                    </a:lnTo>
                    <a:lnTo>
                      <a:pt x="91875" y="18360"/>
                    </a:lnTo>
                    <a:lnTo>
                      <a:pt x="75000" y="10491"/>
                    </a:lnTo>
                    <a:lnTo>
                      <a:pt x="57187" y="5245"/>
                    </a:lnTo>
                    <a:lnTo>
                      <a:pt x="38437" y="1311"/>
                    </a:lnTo>
                    <a:lnTo>
                      <a:pt x="21562" y="0"/>
                    </a:lnTo>
                    <a:lnTo>
                      <a:pt x="8437" y="655"/>
                    </a:lnTo>
                    <a:lnTo>
                      <a:pt x="0" y="3934"/>
                    </a:lnTo>
                    <a:lnTo>
                      <a:pt x="15000" y="6557"/>
                    </a:lnTo>
                    <a:lnTo>
                      <a:pt x="30937" y="9180"/>
                    </a:lnTo>
                    <a:lnTo>
                      <a:pt x="45000" y="11147"/>
                    </a:lnTo>
                    <a:lnTo>
                      <a:pt x="59062" y="14426"/>
                    </a:lnTo>
                    <a:lnTo>
                      <a:pt x="72187" y="18360"/>
                    </a:lnTo>
                    <a:lnTo>
                      <a:pt x="84375" y="23606"/>
                    </a:lnTo>
                    <a:lnTo>
                      <a:pt x="94687" y="30163"/>
                    </a:lnTo>
                    <a:lnTo>
                      <a:pt x="101250" y="4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9" name="Google Shape;569;p5"/>
              <p:cNvSpPr/>
              <p:nvPr/>
            </p:nvSpPr>
            <p:spPr>
              <a:xfrm>
                <a:off x="4087812" y="4281487"/>
                <a:ext cx="84137" cy="100011"/>
              </a:xfrm>
              <a:custGeom>
                <a:rect b="b" l="l" r="r" t="t"/>
                <a:pathLst>
                  <a:path extrusionOk="0" h="120000" w="120000">
                    <a:moveTo>
                      <a:pt x="46811" y="15831"/>
                    </a:moveTo>
                    <a:lnTo>
                      <a:pt x="37523" y="22163"/>
                    </a:lnTo>
                    <a:lnTo>
                      <a:pt x="28235" y="29129"/>
                    </a:lnTo>
                    <a:lnTo>
                      <a:pt x="20061" y="36411"/>
                    </a:lnTo>
                    <a:lnTo>
                      <a:pt x="12631" y="44327"/>
                    </a:lnTo>
                    <a:lnTo>
                      <a:pt x="6687" y="52875"/>
                    </a:lnTo>
                    <a:lnTo>
                      <a:pt x="2229" y="62058"/>
                    </a:lnTo>
                    <a:lnTo>
                      <a:pt x="0" y="71873"/>
                    </a:lnTo>
                    <a:lnTo>
                      <a:pt x="371" y="82005"/>
                    </a:lnTo>
                    <a:lnTo>
                      <a:pt x="1486" y="84538"/>
                    </a:lnTo>
                    <a:lnTo>
                      <a:pt x="2600" y="87704"/>
                    </a:lnTo>
                    <a:lnTo>
                      <a:pt x="4086" y="89604"/>
                    </a:lnTo>
                    <a:lnTo>
                      <a:pt x="5572" y="92137"/>
                    </a:lnTo>
                    <a:lnTo>
                      <a:pt x="7801" y="94353"/>
                    </a:lnTo>
                    <a:lnTo>
                      <a:pt x="10030" y="96569"/>
                    </a:lnTo>
                    <a:lnTo>
                      <a:pt x="12631" y="98469"/>
                    </a:lnTo>
                    <a:lnTo>
                      <a:pt x="15232" y="100052"/>
                    </a:lnTo>
                    <a:lnTo>
                      <a:pt x="21176" y="102902"/>
                    </a:lnTo>
                    <a:lnTo>
                      <a:pt x="26749" y="105435"/>
                    </a:lnTo>
                    <a:lnTo>
                      <a:pt x="32321" y="107651"/>
                    </a:lnTo>
                    <a:lnTo>
                      <a:pt x="38266" y="109234"/>
                    </a:lnTo>
                    <a:lnTo>
                      <a:pt x="44582" y="111134"/>
                    </a:lnTo>
                    <a:lnTo>
                      <a:pt x="50526" y="112717"/>
                    </a:lnTo>
                    <a:lnTo>
                      <a:pt x="56842" y="113984"/>
                    </a:lnTo>
                    <a:lnTo>
                      <a:pt x="62786" y="115250"/>
                    </a:lnTo>
                    <a:lnTo>
                      <a:pt x="69473" y="116200"/>
                    </a:lnTo>
                    <a:lnTo>
                      <a:pt x="75789" y="117150"/>
                    </a:lnTo>
                    <a:lnTo>
                      <a:pt x="82105" y="117783"/>
                    </a:lnTo>
                    <a:lnTo>
                      <a:pt x="88421" y="118416"/>
                    </a:lnTo>
                    <a:lnTo>
                      <a:pt x="95108" y="118733"/>
                    </a:lnTo>
                    <a:lnTo>
                      <a:pt x="101424" y="119050"/>
                    </a:lnTo>
                    <a:lnTo>
                      <a:pt x="107739" y="119683"/>
                    </a:lnTo>
                    <a:lnTo>
                      <a:pt x="114055" y="120000"/>
                    </a:lnTo>
                    <a:lnTo>
                      <a:pt x="115913" y="120000"/>
                    </a:lnTo>
                    <a:lnTo>
                      <a:pt x="117770" y="118733"/>
                    </a:lnTo>
                    <a:lnTo>
                      <a:pt x="118885" y="117783"/>
                    </a:lnTo>
                    <a:lnTo>
                      <a:pt x="120000" y="115883"/>
                    </a:lnTo>
                    <a:lnTo>
                      <a:pt x="120000" y="113984"/>
                    </a:lnTo>
                    <a:lnTo>
                      <a:pt x="118885" y="112717"/>
                    </a:lnTo>
                    <a:lnTo>
                      <a:pt x="117399" y="111451"/>
                    </a:lnTo>
                    <a:lnTo>
                      <a:pt x="115541" y="111134"/>
                    </a:lnTo>
                    <a:lnTo>
                      <a:pt x="109597" y="111134"/>
                    </a:lnTo>
                    <a:lnTo>
                      <a:pt x="103653" y="111134"/>
                    </a:lnTo>
                    <a:lnTo>
                      <a:pt x="97708" y="110817"/>
                    </a:lnTo>
                    <a:lnTo>
                      <a:pt x="92136" y="110501"/>
                    </a:lnTo>
                    <a:lnTo>
                      <a:pt x="85820" y="110184"/>
                    </a:lnTo>
                    <a:lnTo>
                      <a:pt x="79876" y="109234"/>
                    </a:lnTo>
                    <a:lnTo>
                      <a:pt x="74303" y="108601"/>
                    </a:lnTo>
                    <a:lnTo>
                      <a:pt x="67987" y="107968"/>
                    </a:lnTo>
                    <a:lnTo>
                      <a:pt x="62414" y="106701"/>
                    </a:lnTo>
                    <a:lnTo>
                      <a:pt x="56099" y="105751"/>
                    </a:lnTo>
                    <a:lnTo>
                      <a:pt x="50526" y="104168"/>
                    </a:lnTo>
                    <a:lnTo>
                      <a:pt x="44953" y="102902"/>
                    </a:lnTo>
                    <a:lnTo>
                      <a:pt x="39380" y="101319"/>
                    </a:lnTo>
                    <a:lnTo>
                      <a:pt x="34179" y="99102"/>
                    </a:lnTo>
                    <a:lnTo>
                      <a:pt x="28235" y="96886"/>
                    </a:lnTo>
                    <a:lnTo>
                      <a:pt x="23034" y="94986"/>
                    </a:lnTo>
                    <a:lnTo>
                      <a:pt x="18947" y="92137"/>
                    </a:lnTo>
                    <a:lnTo>
                      <a:pt x="15232" y="88654"/>
                    </a:lnTo>
                    <a:lnTo>
                      <a:pt x="13003" y="85171"/>
                    </a:lnTo>
                    <a:lnTo>
                      <a:pt x="11517" y="80738"/>
                    </a:lnTo>
                    <a:lnTo>
                      <a:pt x="11517" y="75672"/>
                    </a:lnTo>
                    <a:lnTo>
                      <a:pt x="12260" y="69023"/>
                    </a:lnTo>
                    <a:lnTo>
                      <a:pt x="14117" y="62374"/>
                    </a:lnTo>
                    <a:lnTo>
                      <a:pt x="15603" y="57625"/>
                    </a:lnTo>
                    <a:lnTo>
                      <a:pt x="18947" y="52242"/>
                    </a:lnTo>
                    <a:lnTo>
                      <a:pt x="22291" y="47493"/>
                    </a:lnTo>
                    <a:lnTo>
                      <a:pt x="25263" y="43060"/>
                    </a:lnTo>
                    <a:lnTo>
                      <a:pt x="29349" y="39261"/>
                    </a:lnTo>
                    <a:lnTo>
                      <a:pt x="33065" y="35145"/>
                    </a:lnTo>
                    <a:lnTo>
                      <a:pt x="37523" y="31662"/>
                    </a:lnTo>
                    <a:lnTo>
                      <a:pt x="42352" y="27862"/>
                    </a:lnTo>
                    <a:lnTo>
                      <a:pt x="47925" y="24063"/>
                    </a:lnTo>
                    <a:lnTo>
                      <a:pt x="53498" y="20263"/>
                    </a:lnTo>
                    <a:lnTo>
                      <a:pt x="60185" y="16781"/>
                    </a:lnTo>
                    <a:lnTo>
                      <a:pt x="67244" y="12981"/>
                    </a:lnTo>
                    <a:lnTo>
                      <a:pt x="74674" y="9815"/>
                    </a:lnTo>
                    <a:lnTo>
                      <a:pt x="81362" y="6965"/>
                    </a:lnTo>
                    <a:lnTo>
                      <a:pt x="88049" y="4432"/>
                    </a:lnTo>
                    <a:lnTo>
                      <a:pt x="93993" y="2216"/>
                    </a:lnTo>
                    <a:lnTo>
                      <a:pt x="99566" y="316"/>
                    </a:lnTo>
                    <a:lnTo>
                      <a:pt x="94736" y="0"/>
                    </a:lnTo>
                    <a:lnTo>
                      <a:pt x="88421" y="316"/>
                    </a:lnTo>
                    <a:lnTo>
                      <a:pt x="82105" y="1583"/>
                    </a:lnTo>
                    <a:lnTo>
                      <a:pt x="74674" y="3482"/>
                    </a:lnTo>
                    <a:lnTo>
                      <a:pt x="67244" y="6015"/>
                    </a:lnTo>
                    <a:lnTo>
                      <a:pt x="59814" y="8865"/>
                    </a:lnTo>
                    <a:lnTo>
                      <a:pt x="52755" y="12348"/>
                    </a:lnTo>
                    <a:lnTo>
                      <a:pt x="46811" y="1583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0" name="Google Shape;570;p5"/>
              <p:cNvSpPr/>
              <p:nvPr/>
            </p:nvSpPr>
            <p:spPr>
              <a:xfrm>
                <a:off x="4206875" y="4278312"/>
                <a:ext cx="74611" cy="66674"/>
              </a:xfrm>
              <a:custGeom>
                <a:rect b="b" l="l" r="r" t="t"/>
                <a:pathLst>
                  <a:path extrusionOk="0" h="120000" w="120000">
                    <a:moveTo>
                      <a:pt x="100000" y="36996"/>
                    </a:moveTo>
                    <a:lnTo>
                      <a:pt x="105531" y="43636"/>
                    </a:lnTo>
                    <a:lnTo>
                      <a:pt x="108510" y="51225"/>
                    </a:lnTo>
                    <a:lnTo>
                      <a:pt x="110212" y="59288"/>
                    </a:lnTo>
                    <a:lnTo>
                      <a:pt x="110212" y="68300"/>
                    </a:lnTo>
                    <a:lnTo>
                      <a:pt x="109361" y="75415"/>
                    </a:lnTo>
                    <a:lnTo>
                      <a:pt x="107234" y="81106"/>
                    </a:lnTo>
                    <a:lnTo>
                      <a:pt x="103829" y="87272"/>
                    </a:lnTo>
                    <a:lnTo>
                      <a:pt x="100425" y="92015"/>
                    </a:lnTo>
                    <a:lnTo>
                      <a:pt x="95744" y="97707"/>
                    </a:lnTo>
                    <a:lnTo>
                      <a:pt x="91489" y="101976"/>
                    </a:lnTo>
                    <a:lnTo>
                      <a:pt x="86808" y="106719"/>
                    </a:lnTo>
                    <a:lnTo>
                      <a:pt x="82553" y="111936"/>
                    </a:lnTo>
                    <a:lnTo>
                      <a:pt x="81276" y="113359"/>
                    </a:lnTo>
                    <a:lnTo>
                      <a:pt x="80851" y="114782"/>
                    </a:lnTo>
                    <a:lnTo>
                      <a:pt x="81276" y="116679"/>
                    </a:lnTo>
                    <a:lnTo>
                      <a:pt x="82553" y="118102"/>
                    </a:lnTo>
                    <a:lnTo>
                      <a:pt x="83829" y="119525"/>
                    </a:lnTo>
                    <a:lnTo>
                      <a:pt x="85531" y="120000"/>
                    </a:lnTo>
                    <a:lnTo>
                      <a:pt x="87234" y="119525"/>
                    </a:lnTo>
                    <a:lnTo>
                      <a:pt x="88936" y="118102"/>
                    </a:lnTo>
                    <a:lnTo>
                      <a:pt x="98723" y="110988"/>
                    </a:lnTo>
                    <a:lnTo>
                      <a:pt x="106808" y="101976"/>
                    </a:lnTo>
                    <a:lnTo>
                      <a:pt x="113617" y="91067"/>
                    </a:lnTo>
                    <a:lnTo>
                      <a:pt x="118297" y="79683"/>
                    </a:lnTo>
                    <a:lnTo>
                      <a:pt x="120000" y="66877"/>
                    </a:lnTo>
                    <a:lnTo>
                      <a:pt x="118723" y="55019"/>
                    </a:lnTo>
                    <a:lnTo>
                      <a:pt x="114893" y="43636"/>
                    </a:lnTo>
                    <a:lnTo>
                      <a:pt x="106808" y="33201"/>
                    </a:lnTo>
                    <a:lnTo>
                      <a:pt x="100851" y="27984"/>
                    </a:lnTo>
                    <a:lnTo>
                      <a:pt x="94042" y="22766"/>
                    </a:lnTo>
                    <a:lnTo>
                      <a:pt x="85957" y="18498"/>
                    </a:lnTo>
                    <a:lnTo>
                      <a:pt x="77872" y="14703"/>
                    </a:lnTo>
                    <a:lnTo>
                      <a:pt x="69361" y="11383"/>
                    </a:lnTo>
                    <a:lnTo>
                      <a:pt x="60425" y="8537"/>
                    </a:lnTo>
                    <a:lnTo>
                      <a:pt x="51914" y="6166"/>
                    </a:lnTo>
                    <a:lnTo>
                      <a:pt x="42978" y="3794"/>
                    </a:lnTo>
                    <a:lnTo>
                      <a:pt x="34893" y="2371"/>
                    </a:lnTo>
                    <a:lnTo>
                      <a:pt x="26808" y="948"/>
                    </a:lnTo>
                    <a:lnTo>
                      <a:pt x="20000" y="0"/>
                    </a:lnTo>
                    <a:lnTo>
                      <a:pt x="13617" y="0"/>
                    </a:lnTo>
                    <a:lnTo>
                      <a:pt x="8085" y="0"/>
                    </a:lnTo>
                    <a:lnTo>
                      <a:pt x="4255" y="474"/>
                    </a:lnTo>
                    <a:lnTo>
                      <a:pt x="1702" y="1897"/>
                    </a:lnTo>
                    <a:lnTo>
                      <a:pt x="0" y="2845"/>
                    </a:lnTo>
                    <a:lnTo>
                      <a:pt x="5106" y="3794"/>
                    </a:lnTo>
                    <a:lnTo>
                      <a:pt x="10638" y="4268"/>
                    </a:lnTo>
                    <a:lnTo>
                      <a:pt x="16170" y="5691"/>
                    </a:lnTo>
                    <a:lnTo>
                      <a:pt x="22127" y="6640"/>
                    </a:lnTo>
                    <a:lnTo>
                      <a:pt x="28510" y="7588"/>
                    </a:lnTo>
                    <a:lnTo>
                      <a:pt x="34893" y="8537"/>
                    </a:lnTo>
                    <a:lnTo>
                      <a:pt x="41276" y="10434"/>
                    </a:lnTo>
                    <a:lnTo>
                      <a:pt x="48510" y="11857"/>
                    </a:lnTo>
                    <a:lnTo>
                      <a:pt x="54893" y="14229"/>
                    </a:lnTo>
                    <a:lnTo>
                      <a:pt x="62127" y="16600"/>
                    </a:lnTo>
                    <a:lnTo>
                      <a:pt x="68936" y="18972"/>
                    </a:lnTo>
                    <a:lnTo>
                      <a:pt x="75319" y="21818"/>
                    </a:lnTo>
                    <a:lnTo>
                      <a:pt x="81702" y="25138"/>
                    </a:lnTo>
                    <a:lnTo>
                      <a:pt x="88510" y="28458"/>
                    </a:lnTo>
                    <a:lnTo>
                      <a:pt x="94468" y="32727"/>
                    </a:lnTo>
                    <a:lnTo>
                      <a:pt x="100000" y="369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1" name="Google Shape;571;p5"/>
              <p:cNvSpPr/>
              <p:nvPr/>
            </p:nvSpPr>
            <p:spPr>
              <a:xfrm>
                <a:off x="4057650" y="4314825"/>
                <a:ext cx="30161" cy="61912"/>
              </a:xfrm>
              <a:custGeom>
                <a:rect b="b" l="l" r="r" t="t"/>
                <a:pathLst>
                  <a:path extrusionOk="0" h="120000" w="120000">
                    <a:moveTo>
                      <a:pt x="0" y="65084"/>
                    </a:moveTo>
                    <a:lnTo>
                      <a:pt x="0" y="75254"/>
                    </a:lnTo>
                    <a:lnTo>
                      <a:pt x="5217" y="84406"/>
                    </a:lnTo>
                    <a:lnTo>
                      <a:pt x="13565" y="93559"/>
                    </a:lnTo>
                    <a:lnTo>
                      <a:pt x="25043" y="100677"/>
                    </a:lnTo>
                    <a:lnTo>
                      <a:pt x="40695" y="107288"/>
                    </a:lnTo>
                    <a:lnTo>
                      <a:pt x="57391" y="113389"/>
                    </a:lnTo>
                    <a:lnTo>
                      <a:pt x="77217" y="117457"/>
                    </a:lnTo>
                    <a:lnTo>
                      <a:pt x="96000" y="119491"/>
                    </a:lnTo>
                    <a:lnTo>
                      <a:pt x="102260" y="120000"/>
                    </a:lnTo>
                    <a:lnTo>
                      <a:pt x="108521" y="118983"/>
                    </a:lnTo>
                    <a:lnTo>
                      <a:pt x="113739" y="117457"/>
                    </a:lnTo>
                    <a:lnTo>
                      <a:pt x="115826" y="114915"/>
                    </a:lnTo>
                    <a:lnTo>
                      <a:pt x="115826" y="111864"/>
                    </a:lnTo>
                    <a:lnTo>
                      <a:pt x="114782" y="109322"/>
                    </a:lnTo>
                    <a:lnTo>
                      <a:pt x="111652" y="106779"/>
                    </a:lnTo>
                    <a:lnTo>
                      <a:pt x="105391" y="105762"/>
                    </a:lnTo>
                    <a:lnTo>
                      <a:pt x="85565" y="102203"/>
                    </a:lnTo>
                    <a:lnTo>
                      <a:pt x="66782" y="97627"/>
                    </a:lnTo>
                    <a:lnTo>
                      <a:pt x="52173" y="91016"/>
                    </a:lnTo>
                    <a:lnTo>
                      <a:pt x="41739" y="83898"/>
                    </a:lnTo>
                    <a:lnTo>
                      <a:pt x="34434" y="75254"/>
                    </a:lnTo>
                    <a:lnTo>
                      <a:pt x="30260" y="66101"/>
                    </a:lnTo>
                    <a:lnTo>
                      <a:pt x="30260" y="55932"/>
                    </a:lnTo>
                    <a:lnTo>
                      <a:pt x="36521" y="45254"/>
                    </a:lnTo>
                    <a:lnTo>
                      <a:pt x="44869" y="37627"/>
                    </a:lnTo>
                    <a:lnTo>
                      <a:pt x="58434" y="30508"/>
                    </a:lnTo>
                    <a:lnTo>
                      <a:pt x="73043" y="23389"/>
                    </a:lnTo>
                    <a:lnTo>
                      <a:pt x="88695" y="16779"/>
                    </a:lnTo>
                    <a:lnTo>
                      <a:pt x="102260" y="11694"/>
                    </a:lnTo>
                    <a:lnTo>
                      <a:pt x="113739" y="6101"/>
                    </a:lnTo>
                    <a:lnTo>
                      <a:pt x="120000" y="3050"/>
                    </a:lnTo>
                    <a:lnTo>
                      <a:pt x="120000" y="0"/>
                    </a:lnTo>
                    <a:lnTo>
                      <a:pt x="106434" y="2033"/>
                    </a:lnTo>
                    <a:lnTo>
                      <a:pt x="88695" y="6101"/>
                    </a:lnTo>
                    <a:lnTo>
                      <a:pt x="70956" y="13220"/>
                    </a:lnTo>
                    <a:lnTo>
                      <a:pt x="51130" y="21355"/>
                    </a:lnTo>
                    <a:lnTo>
                      <a:pt x="33391" y="31016"/>
                    </a:lnTo>
                    <a:lnTo>
                      <a:pt x="17739" y="41694"/>
                    </a:lnTo>
                    <a:lnTo>
                      <a:pt x="6260" y="53389"/>
                    </a:lnTo>
                    <a:lnTo>
                      <a:pt x="0" y="6508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2" name="Google Shape;572;p5"/>
              <p:cNvSpPr/>
              <p:nvPr/>
            </p:nvSpPr>
            <p:spPr>
              <a:xfrm>
                <a:off x="4268787" y="4273550"/>
                <a:ext cx="65086" cy="82550"/>
              </a:xfrm>
              <a:custGeom>
                <a:rect b="b" l="l" r="r" t="t"/>
                <a:pathLst>
                  <a:path extrusionOk="0" h="120000" w="120000">
                    <a:moveTo>
                      <a:pt x="97959" y="44903"/>
                    </a:moveTo>
                    <a:lnTo>
                      <a:pt x="101877" y="48000"/>
                    </a:lnTo>
                    <a:lnTo>
                      <a:pt x="104816" y="51483"/>
                    </a:lnTo>
                    <a:lnTo>
                      <a:pt x="107755" y="55741"/>
                    </a:lnTo>
                    <a:lnTo>
                      <a:pt x="109224" y="59612"/>
                    </a:lnTo>
                    <a:lnTo>
                      <a:pt x="110693" y="63483"/>
                    </a:lnTo>
                    <a:lnTo>
                      <a:pt x="109714" y="68129"/>
                    </a:lnTo>
                    <a:lnTo>
                      <a:pt x="108734" y="72387"/>
                    </a:lnTo>
                    <a:lnTo>
                      <a:pt x="105795" y="76645"/>
                    </a:lnTo>
                    <a:lnTo>
                      <a:pt x="101877" y="80903"/>
                    </a:lnTo>
                    <a:lnTo>
                      <a:pt x="97469" y="84774"/>
                    </a:lnTo>
                    <a:lnTo>
                      <a:pt x="92081" y="88645"/>
                    </a:lnTo>
                    <a:lnTo>
                      <a:pt x="86693" y="92129"/>
                    </a:lnTo>
                    <a:lnTo>
                      <a:pt x="81306" y="95225"/>
                    </a:lnTo>
                    <a:lnTo>
                      <a:pt x="75428" y="98709"/>
                    </a:lnTo>
                    <a:lnTo>
                      <a:pt x="69551" y="102193"/>
                    </a:lnTo>
                    <a:lnTo>
                      <a:pt x="64653" y="106451"/>
                    </a:lnTo>
                    <a:lnTo>
                      <a:pt x="62693" y="107612"/>
                    </a:lnTo>
                    <a:lnTo>
                      <a:pt x="61714" y="109548"/>
                    </a:lnTo>
                    <a:lnTo>
                      <a:pt x="60734" y="111096"/>
                    </a:lnTo>
                    <a:lnTo>
                      <a:pt x="59265" y="113032"/>
                    </a:lnTo>
                    <a:lnTo>
                      <a:pt x="58775" y="114580"/>
                    </a:lnTo>
                    <a:lnTo>
                      <a:pt x="58775" y="116516"/>
                    </a:lnTo>
                    <a:lnTo>
                      <a:pt x="59755" y="118451"/>
                    </a:lnTo>
                    <a:lnTo>
                      <a:pt x="61714" y="119612"/>
                    </a:lnTo>
                    <a:lnTo>
                      <a:pt x="64163" y="120000"/>
                    </a:lnTo>
                    <a:lnTo>
                      <a:pt x="66122" y="120000"/>
                    </a:lnTo>
                    <a:lnTo>
                      <a:pt x="68081" y="119612"/>
                    </a:lnTo>
                    <a:lnTo>
                      <a:pt x="69551" y="118451"/>
                    </a:lnTo>
                    <a:lnTo>
                      <a:pt x="75428" y="113032"/>
                    </a:lnTo>
                    <a:lnTo>
                      <a:pt x="81795" y="108387"/>
                    </a:lnTo>
                    <a:lnTo>
                      <a:pt x="88163" y="104129"/>
                    </a:lnTo>
                    <a:lnTo>
                      <a:pt x="95020" y="99483"/>
                    </a:lnTo>
                    <a:lnTo>
                      <a:pt x="101387" y="95225"/>
                    </a:lnTo>
                    <a:lnTo>
                      <a:pt x="107755" y="90193"/>
                    </a:lnTo>
                    <a:lnTo>
                      <a:pt x="112653" y="84774"/>
                    </a:lnTo>
                    <a:lnTo>
                      <a:pt x="116571" y="78967"/>
                    </a:lnTo>
                    <a:lnTo>
                      <a:pt x="119510" y="72000"/>
                    </a:lnTo>
                    <a:lnTo>
                      <a:pt x="120000" y="65419"/>
                    </a:lnTo>
                    <a:lnTo>
                      <a:pt x="119020" y="58838"/>
                    </a:lnTo>
                    <a:lnTo>
                      <a:pt x="116081" y="51870"/>
                    </a:lnTo>
                    <a:lnTo>
                      <a:pt x="111673" y="46064"/>
                    </a:lnTo>
                    <a:lnTo>
                      <a:pt x="106285" y="40645"/>
                    </a:lnTo>
                    <a:lnTo>
                      <a:pt x="99428" y="36000"/>
                    </a:lnTo>
                    <a:lnTo>
                      <a:pt x="92081" y="32129"/>
                    </a:lnTo>
                    <a:lnTo>
                      <a:pt x="86204" y="29419"/>
                    </a:lnTo>
                    <a:lnTo>
                      <a:pt x="79836" y="26709"/>
                    </a:lnTo>
                    <a:lnTo>
                      <a:pt x="73959" y="23612"/>
                    </a:lnTo>
                    <a:lnTo>
                      <a:pt x="66612" y="20903"/>
                    </a:lnTo>
                    <a:lnTo>
                      <a:pt x="59755" y="17806"/>
                    </a:lnTo>
                    <a:lnTo>
                      <a:pt x="52408" y="15096"/>
                    </a:lnTo>
                    <a:lnTo>
                      <a:pt x="45551" y="12000"/>
                    </a:lnTo>
                    <a:lnTo>
                      <a:pt x="38693" y="9290"/>
                    </a:lnTo>
                    <a:lnTo>
                      <a:pt x="32326" y="6967"/>
                    </a:lnTo>
                    <a:lnTo>
                      <a:pt x="25959" y="5032"/>
                    </a:lnTo>
                    <a:lnTo>
                      <a:pt x="19591" y="3096"/>
                    </a:lnTo>
                    <a:lnTo>
                      <a:pt x="14693" y="1935"/>
                    </a:lnTo>
                    <a:lnTo>
                      <a:pt x="9795" y="387"/>
                    </a:lnTo>
                    <a:lnTo>
                      <a:pt x="5877" y="0"/>
                    </a:lnTo>
                    <a:lnTo>
                      <a:pt x="2448" y="0"/>
                    </a:lnTo>
                    <a:lnTo>
                      <a:pt x="0" y="774"/>
                    </a:lnTo>
                    <a:lnTo>
                      <a:pt x="5387" y="3096"/>
                    </a:lnTo>
                    <a:lnTo>
                      <a:pt x="11265" y="5419"/>
                    </a:lnTo>
                    <a:lnTo>
                      <a:pt x="17632" y="7741"/>
                    </a:lnTo>
                    <a:lnTo>
                      <a:pt x="23020" y="9677"/>
                    </a:lnTo>
                    <a:lnTo>
                      <a:pt x="29387" y="12000"/>
                    </a:lnTo>
                    <a:lnTo>
                      <a:pt x="35755" y="14322"/>
                    </a:lnTo>
                    <a:lnTo>
                      <a:pt x="42122" y="17032"/>
                    </a:lnTo>
                    <a:lnTo>
                      <a:pt x="48489" y="19741"/>
                    </a:lnTo>
                    <a:lnTo>
                      <a:pt x="55346" y="22064"/>
                    </a:lnTo>
                    <a:lnTo>
                      <a:pt x="61714" y="24774"/>
                    </a:lnTo>
                    <a:lnTo>
                      <a:pt x="68081" y="27483"/>
                    </a:lnTo>
                    <a:lnTo>
                      <a:pt x="74448" y="30580"/>
                    </a:lnTo>
                    <a:lnTo>
                      <a:pt x="80816" y="34064"/>
                    </a:lnTo>
                    <a:lnTo>
                      <a:pt x="86204" y="37161"/>
                    </a:lnTo>
                    <a:lnTo>
                      <a:pt x="92081" y="41032"/>
                    </a:lnTo>
                    <a:lnTo>
                      <a:pt x="97959" y="4490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cxnSp>
          <p:nvCxnSpPr>
            <p:cNvPr id="573" name="Google Shape;573;p5"/>
            <p:cNvCxnSpPr/>
            <p:nvPr/>
          </p:nvCxnSpPr>
          <p:spPr>
            <a:xfrm>
              <a:off x="6503987" y="5354637"/>
              <a:ext cx="503236" cy="269874"/>
            </a:xfrm>
            <a:prstGeom prst="straightConnector1">
              <a:avLst/>
            </a:prstGeom>
            <a:noFill/>
            <a:ln cap="flat" cmpd="sng" w="9525">
              <a:solidFill>
                <a:schemeClr val="dk1"/>
              </a:solidFill>
              <a:prstDash val="solid"/>
              <a:miter lim="8000"/>
              <a:headEnd len="sm" w="sm" type="none"/>
              <a:tailEnd len="sm" w="sm" type="none"/>
            </a:ln>
          </p:spPr>
        </p:cxnSp>
        <p:cxnSp>
          <p:nvCxnSpPr>
            <p:cNvPr id="574" name="Google Shape;574;p5"/>
            <p:cNvCxnSpPr/>
            <p:nvPr/>
          </p:nvCxnSpPr>
          <p:spPr>
            <a:xfrm>
              <a:off x="5953125" y="5289550"/>
              <a:ext cx="80961" cy="0"/>
            </a:xfrm>
            <a:prstGeom prst="straightConnector1">
              <a:avLst/>
            </a:prstGeom>
            <a:noFill/>
            <a:ln cap="flat" cmpd="sng" w="9525">
              <a:solidFill>
                <a:schemeClr val="dk1"/>
              </a:solidFill>
              <a:prstDash val="solid"/>
              <a:miter lim="8000"/>
              <a:headEnd len="sm" w="sm" type="none"/>
              <a:tailEnd len="sm" w="sm" type="none"/>
            </a:ln>
          </p:spPr>
        </p:cxnSp>
        <p:grpSp>
          <p:nvGrpSpPr>
            <p:cNvPr id="575" name="Google Shape;575;p5"/>
            <p:cNvGrpSpPr/>
            <p:nvPr/>
          </p:nvGrpSpPr>
          <p:grpSpPr>
            <a:xfrm>
              <a:off x="7929562" y="5349874"/>
              <a:ext cx="207962" cy="409575"/>
              <a:chOff x="6635750" y="1243012"/>
              <a:chExt cx="238125" cy="487361"/>
            </a:xfrm>
          </p:grpSpPr>
          <p:sp>
            <p:nvSpPr>
              <p:cNvPr id="576" name="Google Shape;576;p5"/>
              <p:cNvSpPr/>
              <p:nvPr/>
            </p:nvSpPr>
            <p:spPr>
              <a:xfrm>
                <a:off x="6635750" y="1617662"/>
                <a:ext cx="238124" cy="112711"/>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7" name="Google Shape;577;p5"/>
              <p:cNvSpPr txBox="1"/>
              <p:nvPr/>
            </p:nvSpPr>
            <p:spPr>
              <a:xfrm>
                <a:off x="6756400" y="1246187"/>
                <a:ext cx="109537" cy="374649"/>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8" name="Google Shape;578;p5"/>
              <p:cNvSpPr txBox="1"/>
              <p:nvPr/>
            </p:nvSpPr>
            <p:spPr>
              <a:xfrm>
                <a:off x="6637336" y="1352550"/>
                <a:ext cx="150811" cy="374649"/>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9" name="Google Shape;579;p5"/>
              <p:cNvSpPr/>
              <p:nvPr/>
            </p:nvSpPr>
            <p:spPr>
              <a:xfrm>
                <a:off x="6635750" y="1243012"/>
                <a:ext cx="238124" cy="112711"/>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80" name="Google Shape;580;p5"/>
              <p:cNvCxnSpPr/>
              <p:nvPr/>
            </p:nvCxnSpPr>
            <p:spPr>
              <a:xfrm>
                <a:off x="6873875" y="1250950"/>
                <a:ext cx="0" cy="366711"/>
              </a:xfrm>
              <a:prstGeom prst="straightConnector1">
                <a:avLst/>
              </a:prstGeom>
              <a:noFill/>
              <a:ln cap="flat" cmpd="sng" w="9525">
                <a:solidFill>
                  <a:schemeClr val="dk1"/>
                </a:solidFill>
                <a:prstDash val="solid"/>
                <a:miter lim="8000"/>
                <a:headEnd len="sm" w="sm" type="none"/>
                <a:tailEnd len="sm" w="sm" type="none"/>
              </a:ln>
            </p:spPr>
          </p:cxnSp>
          <p:cxnSp>
            <p:nvCxnSpPr>
              <p:cNvPr id="581" name="Google Shape;581;p5"/>
              <p:cNvCxnSpPr/>
              <p:nvPr/>
            </p:nvCxnSpPr>
            <p:spPr>
              <a:xfrm flipH="1">
                <a:off x="6788150" y="1617662"/>
                <a:ext cx="85724" cy="109537"/>
              </a:xfrm>
              <a:prstGeom prst="straightConnector1">
                <a:avLst/>
              </a:prstGeom>
              <a:noFill/>
              <a:ln cap="flat" cmpd="sng" w="9525">
                <a:solidFill>
                  <a:schemeClr val="dk1"/>
                </a:solidFill>
                <a:prstDash val="solid"/>
                <a:miter lim="8000"/>
                <a:headEnd len="sm" w="sm" type="none"/>
                <a:tailEnd len="sm" w="sm" type="none"/>
              </a:ln>
            </p:spPr>
          </p:cxnSp>
          <p:sp>
            <p:nvSpPr>
              <p:cNvPr id="582" name="Google Shape;582;p5"/>
              <p:cNvSpPr txBox="1"/>
              <p:nvPr/>
            </p:nvSpPr>
            <p:spPr>
              <a:xfrm>
                <a:off x="6656386" y="1401762"/>
                <a:ext cx="100011" cy="215899"/>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83" name="Google Shape;583;p5"/>
              <p:cNvSpPr txBox="1"/>
              <p:nvPr/>
            </p:nvSpPr>
            <p:spPr>
              <a:xfrm>
                <a:off x="6670675" y="1466850"/>
                <a:ext cx="76199" cy="761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cxnSp>
          <p:nvCxnSpPr>
            <p:cNvPr id="584" name="Google Shape;584;p5"/>
            <p:cNvCxnSpPr/>
            <p:nvPr/>
          </p:nvCxnSpPr>
          <p:spPr>
            <a:xfrm flipH="1">
              <a:off x="6042025" y="3811587"/>
              <a:ext cx="3174" cy="144462"/>
            </a:xfrm>
            <a:prstGeom prst="straightConnector1">
              <a:avLst/>
            </a:prstGeom>
            <a:noFill/>
            <a:ln cap="flat" cmpd="sng" w="9525">
              <a:solidFill>
                <a:schemeClr val="dk1"/>
              </a:solidFill>
              <a:prstDash val="solid"/>
              <a:miter lim="8000"/>
              <a:headEnd len="sm" w="sm" type="none"/>
              <a:tailEnd len="sm" w="sm" type="none"/>
            </a:ln>
          </p:spPr>
        </p:cxnSp>
        <p:cxnSp>
          <p:nvCxnSpPr>
            <p:cNvPr id="585" name="Google Shape;585;p5"/>
            <p:cNvCxnSpPr/>
            <p:nvPr/>
          </p:nvCxnSpPr>
          <p:spPr>
            <a:xfrm flipH="1" rot="10800000">
              <a:off x="7339011" y="2793999"/>
              <a:ext cx="123824" cy="87311"/>
            </a:xfrm>
            <a:prstGeom prst="straightConnector1">
              <a:avLst/>
            </a:prstGeom>
            <a:noFill/>
            <a:ln cap="flat" cmpd="sng" w="9525">
              <a:solidFill>
                <a:schemeClr val="dk1"/>
              </a:solidFill>
              <a:prstDash val="solid"/>
              <a:miter lim="8000"/>
              <a:headEnd len="sm" w="sm" type="none"/>
              <a:tailEnd len="sm" w="sm" type="none"/>
            </a:ln>
          </p:spPr>
        </p:cxnSp>
        <p:cxnSp>
          <p:nvCxnSpPr>
            <p:cNvPr id="586" name="Google Shape;586;p5"/>
            <p:cNvCxnSpPr/>
            <p:nvPr/>
          </p:nvCxnSpPr>
          <p:spPr>
            <a:xfrm>
              <a:off x="7165975" y="2967036"/>
              <a:ext cx="0" cy="82550"/>
            </a:xfrm>
            <a:prstGeom prst="straightConnector1">
              <a:avLst/>
            </a:prstGeom>
            <a:noFill/>
            <a:ln cap="flat" cmpd="sng" w="9525">
              <a:solidFill>
                <a:schemeClr val="dk1"/>
              </a:solidFill>
              <a:prstDash val="solid"/>
              <a:miter lim="8000"/>
              <a:headEnd len="sm" w="sm" type="none"/>
              <a:tailEnd len="sm" w="sm" type="none"/>
            </a:ln>
          </p:spPr>
        </p:cxnSp>
        <p:cxnSp>
          <p:nvCxnSpPr>
            <p:cNvPr id="587" name="Google Shape;587;p5"/>
            <p:cNvCxnSpPr/>
            <p:nvPr/>
          </p:nvCxnSpPr>
          <p:spPr>
            <a:xfrm flipH="1" rot="10800000">
              <a:off x="7350125" y="2863849"/>
              <a:ext cx="263525" cy="288925"/>
            </a:xfrm>
            <a:prstGeom prst="straightConnector1">
              <a:avLst/>
            </a:prstGeom>
            <a:noFill/>
            <a:ln cap="flat" cmpd="sng" w="9525">
              <a:solidFill>
                <a:schemeClr val="dk1"/>
              </a:solidFill>
              <a:prstDash val="solid"/>
              <a:miter lim="8000"/>
              <a:headEnd len="sm" w="sm" type="none"/>
              <a:tailEnd len="sm" w="sm" type="none"/>
            </a:ln>
          </p:spPr>
        </p:cxnSp>
        <p:cxnSp>
          <p:nvCxnSpPr>
            <p:cNvPr id="588" name="Google Shape;588;p5"/>
            <p:cNvCxnSpPr/>
            <p:nvPr/>
          </p:nvCxnSpPr>
          <p:spPr>
            <a:xfrm>
              <a:off x="7702550" y="2862261"/>
              <a:ext cx="0" cy="196850"/>
            </a:xfrm>
            <a:prstGeom prst="straightConnector1">
              <a:avLst/>
            </a:prstGeom>
            <a:noFill/>
            <a:ln cap="flat" cmpd="sng" w="9525">
              <a:solidFill>
                <a:schemeClr val="dk1"/>
              </a:solidFill>
              <a:prstDash val="solid"/>
              <a:miter lim="8000"/>
              <a:headEnd len="sm" w="sm" type="none"/>
              <a:tailEnd len="sm" w="sm" type="none"/>
            </a:ln>
          </p:spPr>
        </p:cxnSp>
        <p:cxnSp>
          <p:nvCxnSpPr>
            <p:cNvPr id="589" name="Google Shape;589;p5"/>
            <p:cNvCxnSpPr/>
            <p:nvPr/>
          </p:nvCxnSpPr>
          <p:spPr>
            <a:xfrm>
              <a:off x="7356475" y="3168650"/>
              <a:ext cx="188912" cy="0"/>
            </a:xfrm>
            <a:prstGeom prst="straightConnector1">
              <a:avLst/>
            </a:prstGeom>
            <a:noFill/>
            <a:ln cap="flat" cmpd="sng" w="9525">
              <a:solidFill>
                <a:schemeClr val="dk1"/>
              </a:solidFill>
              <a:prstDash val="solid"/>
              <a:miter lim="8000"/>
              <a:headEnd len="sm" w="sm" type="none"/>
              <a:tailEnd len="sm" w="sm" type="none"/>
            </a:ln>
          </p:spPr>
        </p:cxnSp>
        <p:cxnSp>
          <p:nvCxnSpPr>
            <p:cNvPr id="590" name="Google Shape;590;p5"/>
            <p:cNvCxnSpPr/>
            <p:nvPr/>
          </p:nvCxnSpPr>
          <p:spPr>
            <a:xfrm flipH="1" rot="10800000">
              <a:off x="5651500" y="4035425"/>
              <a:ext cx="168274" cy="3174"/>
            </a:xfrm>
            <a:prstGeom prst="straightConnector1">
              <a:avLst/>
            </a:prstGeom>
            <a:noFill/>
            <a:ln cap="flat" cmpd="sng" w="9525">
              <a:solidFill>
                <a:schemeClr val="dk1"/>
              </a:solidFill>
              <a:prstDash val="solid"/>
              <a:miter lim="8000"/>
              <a:headEnd len="sm" w="sm" type="none"/>
              <a:tailEnd len="sm" w="sm" type="none"/>
            </a:ln>
          </p:spPr>
        </p:cxnSp>
        <p:cxnSp>
          <p:nvCxnSpPr>
            <p:cNvPr id="591" name="Google Shape;591;p5"/>
            <p:cNvCxnSpPr/>
            <p:nvPr/>
          </p:nvCxnSpPr>
          <p:spPr>
            <a:xfrm flipH="1" rot="10800000">
              <a:off x="7770811" y="2562225"/>
              <a:ext cx="238124" cy="168274"/>
            </a:xfrm>
            <a:prstGeom prst="straightConnector1">
              <a:avLst/>
            </a:prstGeom>
            <a:noFill/>
            <a:ln cap="flat" cmpd="sng" w="9525">
              <a:solidFill>
                <a:schemeClr val="dk1"/>
              </a:solidFill>
              <a:prstDash val="solid"/>
              <a:miter lim="8000"/>
              <a:headEnd len="sm" w="sm" type="none"/>
              <a:tailEnd len="sm" w="sm" type="none"/>
            </a:ln>
          </p:spPr>
        </p:cxnSp>
        <p:cxnSp>
          <p:nvCxnSpPr>
            <p:cNvPr id="592" name="Google Shape;592;p5"/>
            <p:cNvCxnSpPr/>
            <p:nvPr/>
          </p:nvCxnSpPr>
          <p:spPr>
            <a:xfrm>
              <a:off x="7910511" y="3159125"/>
              <a:ext cx="177800" cy="0"/>
            </a:xfrm>
            <a:prstGeom prst="straightConnector1">
              <a:avLst/>
            </a:prstGeom>
            <a:noFill/>
            <a:ln cap="flat" cmpd="sng" w="9525">
              <a:solidFill>
                <a:schemeClr val="dk1"/>
              </a:solidFill>
              <a:prstDash val="solid"/>
              <a:miter lim="8000"/>
              <a:headEnd len="sm" w="sm" type="none"/>
              <a:tailEnd len="sm" w="sm" type="none"/>
            </a:ln>
          </p:spPr>
        </p:cxnSp>
        <p:cxnSp>
          <p:nvCxnSpPr>
            <p:cNvPr id="593" name="Google Shape;593;p5"/>
            <p:cNvCxnSpPr/>
            <p:nvPr/>
          </p:nvCxnSpPr>
          <p:spPr>
            <a:xfrm flipH="1">
              <a:off x="7056436" y="3235325"/>
              <a:ext cx="98425" cy="704850"/>
            </a:xfrm>
            <a:prstGeom prst="straightConnector1">
              <a:avLst/>
            </a:prstGeom>
            <a:noFill/>
            <a:ln cap="flat" cmpd="sng" w="9525">
              <a:solidFill>
                <a:schemeClr val="dk1"/>
              </a:solidFill>
              <a:prstDash val="solid"/>
              <a:miter lim="8000"/>
              <a:headEnd len="sm" w="sm" type="none"/>
              <a:tailEnd len="sm" w="sm" type="none"/>
            </a:ln>
          </p:spPr>
        </p:cxnSp>
        <p:cxnSp>
          <p:nvCxnSpPr>
            <p:cNvPr id="594" name="Google Shape;594;p5"/>
            <p:cNvCxnSpPr/>
            <p:nvPr/>
          </p:nvCxnSpPr>
          <p:spPr>
            <a:xfrm flipH="1">
              <a:off x="7646986" y="3235325"/>
              <a:ext cx="111125" cy="727074"/>
            </a:xfrm>
            <a:prstGeom prst="straightConnector1">
              <a:avLst/>
            </a:prstGeom>
            <a:noFill/>
            <a:ln cap="flat" cmpd="sng" w="9525">
              <a:solidFill>
                <a:schemeClr val="dk1"/>
              </a:solidFill>
              <a:prstDash val="solid"/>
              <a:miter lim="8000"/>
              <a:headEnd len="sm" w="sm" type="none"/>
              <a:tailEnd len="sm" w="sm" type="none"/>
            </a:ln>
          </p:spPr>
        </p:cxnSp>
        <p:sp>
          <p:nvSpPr>
            <p:cNvPr id="595" name="Google Shape;595;p5"/>
            <p:cNvSpPr txBox="1"/>
            <p:nvPr/>
          </p:nvSpPr>
          <p:spPr>
            <a:xfrm>
              <a:off x="5126037" y="3184525"/>
              <a:ext cx="1716086"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Home network</a:t>
              </a:r>
              <a:endParaRPr/>
            </a:p>
          </p:txBody>
        </p:sp>
        <p:sp>
          <p:nvSpPr>
            <p:cNvPr id="596" name="Google Shape;596;p5"/>
            <p:cNvSpPr txBox="1"/>
            <p:nvPr/>
          </p:nvSpPr>
          <p:spPr>
            <a:xfrm>
              <a:off x="5580062" y="4527550"/>
              <a:ext cx="2460624"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Institutional network</a:t>
              </a:r>
              <a:endParaRPr/>
            </a:p>
          </p:txBody>
        </p:sp>
        <p:sp>
          <p:nvSpPr>
            <p:cNvPr id="597" name="Google Shape;597;p5"/>
            <p:cNvSpPr txBox="1"/>
            <p:nvPr/>
          </p:nvSpPr>
          <p:spPr>
            <a:xfrm>
              <a:off x="5133975" y="1690686"/>
              <a:ext cx="1824036"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Mobile network</a:t>
              </a:r>
              <a:endParaRPr/>
            </a:p>
          </p:txBody>
        </p:sp>
        <p:sp>
          <p:nvSpPr>
            <p:cNvPr id="598" name="Google Shape;598;p5"/>
            <p:cNvSpPr txBox="1"/>
            <p:nvPr/>
          </p:nvSpPr>
          <p:spPr>
            <a:xfrm>
              <a:off x="6935786" y="2171700"/>
              <a:ext cx="1308100"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Global ISP</a:t>
              </a:r>
              <a:endParaRPr/>
            </a:p>
          </p:txBody>
        </p:sp>
        <p:sp>
          <p:nvSpPr>
            <p:cNvPr id="599" name="Google Shape;599;p5"/>
            <p:cNvSpPr txBox="1"/>
            <p:nvPr/>
          </p:nvSpPr>
          <p:spPr>
            <a:xfrm>
              <a:off x="6731000" y="3556000"/>
              <a:ext cx="1527175"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Regional ISP</a:t>
              </a:r>
              <a:endParaRPr/>
            </a:p>
          </p:txBody>
        </p:sp>
      </p:grpSp>
      <p:grpSp>
        <p:nvGrpSpPr>
          <p:cNvPr id="600" name="Google Shape;600;p5"/>
          <p:cNvGrpSpPr/>
          <p:nvPr/>
        </p:nvGrpSpPr>
        <p:grpSpPr>
          <a:xfrm>
            <a:off x="465137" y="5464175"/>
            <a:ext cx="800099" cy="506411"/>
            <a:chOff x="465137" y="5464175"/>
            <a:chExt cx="800099" cy="506411"/>
          </a:xfrm>
        </p:grpSpPr>
        <p:grpSp>
          <p:nvGrpSpPr>
            <p:cNvPr id="601" name="Google Shape;601;p5"/>
            <p:cNvGrpSpPr/>
            <p:nvPr/>
          </p:nvGrpSpPr>
          <p:grpSpPr>
            <a:xfrm>
              <a:off x="608011" y="5464175"/>
              <a:ext cx="361949" cy="171450"/>
              <a:chOff x="5715000" y="347662"/>
              <a:chExt cx="571500" cy="277812"/>
            </a:xfrm>
          </p:grpSpPr>
          <p:sp>
            <p:nvSpPr>
              <p:cNvPr id="602" name="Google Shape;602;p5"/>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03" name="Google Shape;603;p5"/>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604" name="Google Shape;604;p5"/>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605" name="Google Shape;605;p5"/>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06" name="Google Shape;606;p5"/>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607" name="Google Shape;607;p5"/>
              <p:cNvGrpSpPr/>
              <p:nvPr/>
            </p:nvGrpSpPr>
            <p:grpSpPr>
              <a:xfrm>
                <a:off x="5851524" y="387349"/>
                <a:ext cx="280986" cy="104775"/>
                <a:chOff x="4521200" y="1346200"/>
                <a:chExt cx="222249" cy="155575"/>
              </a:xfrm>
            </p:grpSpPr>
            <p:cxnSp>
              <p:nvCxnSpPr>
                <p:cNvPr id="608" name="Google Shape;608;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609" name="Google Shape;609;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610" name="Google Shape;610;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611" name="Google Shape;611;p5"/>
              <p:cNvGrpSpPr/>
              <p:nvPr/>
            </p:nvGrpSpPr>
            <p:grpSpPr>
              <a:xfrm flipH="1" rot="10800000">
                <a:off x="5851524" y="385761"/>
                <a:ext cx="280986" cy="104775"/>
                <a:chOff x="4521200" y="1346200"/>
                <a:chExt cx="222249" cy="155575"/>
              </a:xfrm>
            </p:grpSpPr>
            <p:cxnSp>
              <p:nvCxnSpPr>
                <p:cNvPr id="612" name="Google Shape;612;p5"/>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613" name="Google Shape;613;p5"/>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614" name="Google Shape;614;p5"/>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sp>
          <p:nvSpPr>
            <p:cNvPr id="615" name="Google Shape;615;p5"/>
            <p:cNvSpPr txBox="1"/>
            <p:nvPr/>
          </p:nvSpPr>
          <p:spPr>
            <a:xfrm>
              <a:off x="465137" y="5634037"/>
              <a:ext cx="800099" cy="3365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Comic Sans MS"/>
                <a:buNone/>
              </a:pPr>
              <a:r>
                <a:rPr b="0" i="0" lang="en-US" sz="1600" u="none" cap="none" strike="noStrike">
                  <a:solidFill>
                    <a:schemeClr val="dk1"/>
                  </a:solidFill>
                  <a:latin typeface="Comic Sans MS"/>
                  <a:ea typeface="Comic Sans MS"/>
                  <a:cs typeface="Comic Sans MS"/>
                  <a:sym typeface="Comic Sans MS"/>
                </a:rPr>
                <a:t>router</a:t>
              </a:r>
              <a:endParaRPr/>
            </a:p>
          </p:txBody>
        </p:sp>
      </p:grpSp>
      <p:grpSp>
        <p:nvGrpSpPr>
          <p:cNvPr id="616" name="Google Shape;616;p5"/>
          <p:cNvGrpSpPr/>
          <p:nvPr/>
        </p:nvGrpSpPr>
        <p:grpSpPr>
          <a:xfrm>
            <a:off x="146049" y="1325562"/>
            <a:ext cx="1458912" cy="1893887"/>
            <a:chOff x="146049" y="1325562"/>
            <a:chExt cx="1458912" cy="1893887"/>
          </a:xfrm>
        </p:grpSpPr>
        <p:grpSp>
          <p:nvGrpSpPr>
            <p:cNvPr id="617" name="Google Shape;617;p5"/>
            <p:cNvGrpSpPr/>
            <p:nvPr/>
          </p:nvGrpSpPr>
          <p:grpSpPr>
            <a:xfrm>
              <a:off x="146049" y="2247899"/>
              <a:ext cx="349249" cy="388936"/>
              <a:chOff x="4556125" y="2409825"/>
              <a:chExt cx="463549" cy="507999"/>
            </a:xfrm>
          </p:grpSpPr>
          <p:pic>
            <p:nvPicPr>
              <p:cNvPr id="618" name="Google Shape;618;p5"/>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619" name="Google Shape;619;p5"/>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pic>
          <p:nvPicPr>
            <p:cNvPr id="620" name="Google Shape;620;p5"/>
            <p:cNvPicPr preferRelativeResize="0"/>
            <p:nvPr/>
          </p:nvPicPr>
          <p:blipFill rotWithShape="1">
            <a:blip r:embed="rId8">
              <a:alphaModFix/>
            </a:blip>
            <a:srcRect b="0" l="0" r="0" t="0"/>
            <a:stretch/>
          </p:blipFill>
          <p:spPr>
            <a:xfrm>
              <a:off x="207962" y="1338262"/>
              <a:ext cx="328611" cy="274636"/>
            </a:xfrm>
            <a:prstGeom prst="rect">
              <a:avLst/>
            </a:prstGeom>
            <a:noFill/>
            <a:ln>
              <a:noFill/>
            </a:ln>
          </p:spPr>
        </p:pic>
        <p:grpSp>
          <p:nvGrpSpPr>
            <p:cNvPr id="621" name="Google Shape;621;p5"/>
            <p:cNvGrpSpPr/>
            <p:nvPr/>
          </p:nvGrpSpPr>
          <p:grpSpPr>
            <a:xfrm>
              <a:off x="271462" y="1754186"/>
              <a:ext cx="234950" cy="382586"/>
              <a:chOff x="6635750" y="1243012"/>
              <a:chExt cx="238125" cy="487361"/>
            </a:xfrm>
          </p:grpSpPr>
          <p:sp>
            <p:nvSpPr>
              <p:cNvPr id="622" name="Google Shape;622;p5"/>
              <p:cNvSpPr/>
              <p:nvPr/>
            </p:nvSpPr>
            <p:spPr>
              <a:xfrm>
                <a:off x="6635750" y="1617662"/>
                <a:ext cx="238124" cy="112711"/>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23" name="Google Shape;623;p5"/>
              <p:cNvSpPr txBox="1"/>
              <p:nvPr/>
            </p:nvSpPr>
            <p:spPr>
              <a:xfrm>
                <a:off x="6756400" y="1246187"/>
                <a:ext cx="109537" cy="374649"/>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24" name="Google Shape;624;p5"/>
              <p:cNvSpPr txBox="1"/>
              <p:nvPr/>
            </p:nvSpPr>
            <p:spPr>
              <a:xfrm>
                <a:off x="6637336" y="1352550"/>
                <a:ext cx="150811" cy="374649"/>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25" name="Google Shape;625;p5"/>
              <p:cNvSpPr/>
              <p:nvPr/>
            </p:nvSpPr>
            <p:spPr>
              <a:xfrm>
                <a:off x="6635750" y="1243012"/>
                <a:ext cx="238124" cy="112711"/>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26" name="Google Shape;626;p5"/>
              <p:cNvCxnSpPr/>
              <p:nvPr/>
            </p:nvCxnSpPr>
            <p:spPr>
              <a:xfrm>
                <a:off x="6873875" y="1250950"/>
                <a:ext cx="0" cy="366711"/>
              </a:xfrm>
              <a:prstGeom prst="straightConnector1">
                <a:avLst/>
              </a:prstGeom>
              <a:noFill/>
              <a:ln cap="flat" cmpd="sng" w="9525">
                <a:solidFill>
                  <a:schemeClr val="dk1"/>
                </a:solidFill>
                <a:prstDash val="solid"/>
                <a:miter lim="8000"/>
                <a:headEnd len="sm" w="sm" type="none"/>
                <a:tailEnd len="sm" w="sm" type="none"/>
              </a:ln>
            </p:spPr>
          </p:cxnSp>
          <p:cxnSp>
            <p:nvCxnSpPr>
              <p:cNvPr id="627" name="Google Shape;627;p5"/>
              <p:cNvCxnSpPr/>
              <p:nvPr/>
            </p:nvCxnSpPr>
            <p:spPr>
              <a:xfrm flipH="1">
                <a:off x="6788150" y="1617662"/>
                <a:ext cx="85724" cy="109537"/>
              </a:xfrm>
              <a:prstGeom prst="straightConnector1">
                <a:avLst/>
              </a:prstGeom>
              <a:noFill/>
              <a:ln cap="flat" cmpd="sng" w="9525">
                <a:solidFill>
                  <a:schemeClr val="dk1"/>
                </a:solidFill>
                <a:prstDash val="solid"/>
                <a:miter lim="8000"/>
                <a:headEnd len="sm" w="sm" type="none"/>
                <a:tailEnd len="sm" w="sm" type="none"/>
              </a:ln>
            </p:spPr>
          </p:cxnSp>
          <p:sp>
            <p:nvSpPr>
              <p:cNvPr id="628" name="Google Shape;628;p5"/>
              <p:cNvSpPr txBox="1"/>
              <p:nvPr/>
            </p:nvSpPr>
            <p:spPr>
              <a:xfrm>
                <a:off x="6656386" y="1401762"/>
                <a:ext cx="100011" cy="215899"/>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29" name="Google Shape;629;p5"/>
              <p:cNvSpPr txBox="1"/>
              <p:nvPr/>
            </p:nvSpPr>
            <p:spPr>
              <a:xfrm>
                <a:off x="6670675" y="1466850"/>
                <a:ext cx="76199" cy="761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pic>
          <p:nvPicPr>
            <p:cNvPr descr="imgyjavg[1]" id="630" name="Google Shape;630;p5"/>
            <p:cNvPicPr preferRelativeResize="0"/>
            <p:nvPr/>
          </p:nvPicPr>
          <p:blipFill rotWithShape="1">
            <a:blip r:embed="rId4">
              <a:alphaModFix/>
            </a:blip>
            <a:srcRect b="0" l="0" r="0" t="0"/>
            <a:stretch/>
          </p:blipFill>
          <p:spPr>
            <a:xfrm>
              <a:off x="177800" y="2798761"/>
              <a:ext cx="368299" cy="266699"/>
            </a:xfrm>
            <a:prstGeom prst="rect">
              <a:avLst/>
            </a:prstGeom>
            <a:noFill/>
            <a:ln>
              <a:noFill/>
            </a:ln>
          </p:spPr>
        </p:pic>
        <p:sp>
          <p:nvSpPr>
            <p:cNvPr id="631" name="Google Shape;631;p5"/>
            <p:cNvSpPr txBox="1"/>
            <p:nvPr/>
          </p:nvSpPr>
          <p:spPr>
            <a:xfrm>
              <a:off x="552450" y="1325562"/>
              <a:ext cx="412749" cy="3365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Comic Sans MS"/>
                <a:buNone/>
              </a:pPr>
              <a:r>
                <a:rPr b="0" i="0" lang="en-US" sz="1600" u="none" cap="none" strike="noStrike">
                  <a:solidFill>
                    <a:schemeClr val="dk1"/>
                  </a:solidFill>
                  <a:latin typeface="Comic Sans MS"/>
                  <a:ea typeface="Comic Sans MS"/>
                  <a:cs typeface="Comic Sans MS"/>
                  <a:sym typeface="Comic Sans MS"/>
                </a:rPr>
                <a:t>PC</a:t>
              </a:r>
              <a:endParaRPr/>
            </a:p>
          </p:txBody>
        </p:sp>
        <p:sp>
          <p:nvSpPr>
            <p:cNvPr id="632" name="Google Shape;632;p5"/>
            <p:cNvSpPr txBox="1"/>
            <p:nvPr/>
          </p:nvSpPr>
          <p:spPr>
            <a:xfrm>
              <a:off x="530225" y="1757361"/>
              <a:ext cx="800099" cy="3365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Comic Sans MS"/>
                <a:buNone/>
              </a:pPr>
              <a:r>
                <a:rPr b="0" i="0" lang="en-US" sz="1600" u="none" cap="none" strike="noStrike">
                  <a:solidFill>
                    <a:schemeClr val="dk1"/>
                  </a:solidFill>
                  <a:latin typeface="Comic Sans MS"/>
                  <a:ea typeface="Comic Sans MS"/>
                  <a:cs typeface="Comic Sans MS"/>
                  <a:sym typeface="Comic Sans MS"/>
                </a:rPr>
                <a:t>server</a:t>
              </a:r>
              <a:endParaRPr/>
            </a:p>
          </p:txBody>
        </p:sp>
        <p:sp>
          <p:nvSpPr>
            <p:cNvPr id="633" name="Google Shape;633;p5"/>
            <p:cNvSpPr txBox="1"/>
            <p:nvPr/>
          </p:nvSpPr>
          <p:spPr>
            <a:xfrm>
              <a:off x="547687" y="2281236"/>
              <a:ext cx="954086" cy="460374"/>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Clr>
                  <a:schemeClr val="dk1"/>
                </a:buClr>
                <a:buSzPts val="400"/>
                <a:buFont typeface="Comic Sans MS"/>
                <a:buNone/>
              </a:pPr>
              <a:r>
                <a:rPr b="0" i="0" lang="en-US" sz="1600" u="none" cap="none" strike="noStrike">
                  <a:solidFill>
                    <a:schemeClr val="dk1"/>
                  </a:solidFill>
                  <a:latin typeface="Comic Sans MS"/>
                  <a:ea typeface="Comic Sans MS"/>
                  <a:cs typeface="Comic Sans MS"/>
                  <a:sym typeface="Comic Sans MS"/>
                </a:rPr>
                <a:t>wireless</a:t>
              </a:r>
              <a:endParaRPr/>
            </a:p>
            <a:p>
              <a:pPr indent="0" lvl="0" marL="0" marR="0" rtl="0" algn="l">
                <a:lnSpc>
                  <a:spcPct val="75000"/>
                </a:lnSpc>
                <a:spcBef>
                  <a:spcPts val="0"/>
                </a:spcBef>
                <a:spcAft>
                  <a:spcPts val="0"/>
                </a:spcAft>
                <a:buClr>
                  <a:schemeClr val="dk1"/>
                </a:buClr>
                <a:buSzPts val="400"/>
                <a:buFont typeface="Comic Sans MS"/>
                <a:buNone/>
              </a:pPr>
              <a:r>
                <a:rPr b="0" i="0" lang="en-US" sz="1600" u="none" cap="none" strike="noStrike">
                  <a:solidFill>
                    <a:schemeClr val="dk1"/>
                  </a:solidFill>
                  <a:latin typeface="Comic Sans MS"/>
                  <a:ea typeface="Comic Sans MS"/>
                  <a:cs typeface="Comic Sans MS"/>
                  <a:sym typeface="Comic Sans MS"/>
                </a:rPr>
                <a:t>laptop</a:t>
              </a:r>
              <a:endParaRPr/>
            </a:p>
          </p:txBody>
        </p:sp>
        <p:sp>
          <p:nvSpPr>
            <p:cNvPr id="634" name="Google Shape;634;p5"/>
            <p:cNvSpPr txBox="1"/>
            <p:nvPr/>
          </p:nvSpPr>
          <p:spPr>
            <a:xfrm>
              <a:off x="569912" y="2759075"/>
              <a:ext cx="1035049" cy="460374"/>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Clr>
                  <a:schemeClr val="dk1"/>
                </a:buClr>
                <a:buSzPts val="400"/>
                <a:buFont typeface="Comic Sans MS"/>
                <a:buNone/>
              </a:pPr>
              <a:r>
                <a:rPr b="0" i="0" lang="en-US" sz="1600" u="none" cap="none" strike="noStrike">
                  <a:solidFill>
                    <a:schemeClr val="dk1"/>
                  </a:solidFill>
                  <a:latin typeface="Comic Sans MS"/>
                  <a:ea typeface="Comic Sans MS"/>
                  <a:cs typeface="Comic Sans MS"/>
                  <a:sym typeface="Comic Sans MS"/>
                </a:rPr>
                <a:t>cellular </a:t>
              </a:r>
              <a:endParaRPr/>
            </a:p>
            <a:p>
              <a:pPr indent="0" lvl="0" marL="0" marR="0" rtl="0" algn="l">
                <a:lnSpc>
                  <a:spcPct val="75000"/>
                </a:lnSpc>
                <a:spcBef>
                  <a:spcPts val="0"/>
                </a:spcBef>
                <a:spcAft>
                  <a:spcPts val="0"/>
                </a:spcAft>
                <a:buClr>
                  <a:schemeClr val="dk1"/>
                </a:buClr>
                <a:buSzPts val="400"/>
                <a:buFont typeface="Comic Sans MS"/>
                <a:buNone/>
              </a:pPr>
              <a:r>
                <a:rPr b="0" i="0" lang="en-US" sz="1600" u="none" cap="none" strike="noStrike">
                  <a:solidFill>
                    <a:schemeClr val="dk1"/>
                  </a:solidFill>
                  <a:latin typeface="Comic Sans MS"/>
                  <a:ea typeface="Comic Sans MS"/>
                  <a:cs typeface="Comic Sans MS"/>
                  <a:sym typeface="Comic Sans MS"/>
                </a:rPr>
                <a:t>handheld</a:t>
              </a:r>
              <a:endParaRPr/>
            </a:p>
          </p:txBody>
        </p:sp>
      </p:grpSp>
      <p:grpSp>
        <p:nvGrpSpPr>
          <p:cNvPr id="635" name="Google Shape;635;p5"/>
          <p:cNvGrpSpPr/>
          <p:nvPr/>
        </p:nvGrpSpPr>
        <p:grpSpPr>
          <a:xfrm>
            <a:off x="338136" y="3863084"/>
            <a:ext cx="1431925" cy="994665"/>
            <a:chOff x="338136" y="3863084"/>
            <a:chExt cx="1431925" cy="994665"/>
          </a:xfrm>
        </p:grpSpPr>
        <p:grpSp>
          <p:nvGrpSpPr>
            <p:cNvPr id="636" name="Google Shape;636;p5"/>
            <p:cNvGrpSpPr/>
            <p:nvPr/>
          </p:nvGrpSpPr>
          <p:grpSpPr>
            <a:xfrm>
              <a:off x="338136" y="3883024"/>
              <a:ext cx="236536" cy="338137"/>
              <a:chOff x="4057650" y="4268787"/>
              <a:chExt cx="290511" cy="404812"/>
            </a:xfrm>
          </p:grpSpPr>
          <p:pic>
            <p:nvPicPr>
              <p:cNvPr descr="31u_bnrz[1]" id="637" name="Google Shape;637;p5"/>
              <p:cNvPicPr preferRelativeResize="0"/>
              <p:nvPr/>
            </p:nvPicPr>
            <p:blipFill rotWithShape="1">
              <a:blip r:embed="rId7">
                <a:alphaModFix/>
              </a:blip>
              <a:srcRect b="0" l="0" r="0" t="0"/>
              <a:stretch/>
            </p:blipFill>
            <p:spPr>
              <a:xfrm>
                <a:off x="4141787" y="4397375"/>
                <a:ext cx="192087" cy="276224"/>
              </a:xfrm>
              <a:prstGeom prst="rect">
                <a:avLst/>
              </a:prstGeom>
              <a:noFill/>
              <a:ln>
                <a:noFill/>
              </a:ln>
            </p:spPr>
          </p:pic>
          <p:sp>
            <p:nvSpPr>
              <p:cNvPr id="638" name="Google Shape;638;p5"/>
              <p:cNvSpPr/>
              <p:nvPr/>
            </p:nvSpPr>
            <p:spPr>
              <a:xfrm>
                <a:off x="4135437" y="4289425"/>
                <a:ext cx="52387" cy="61912"/>
              </a:xfrm>
              <a:custGeom>
                <a:rect b="b" l="l" r="r" t="t"/>
                <a:pathLst>
                  <a:path extrusionOk="0" h="120000" w="120000">
                    <a:moveTo>
                      <a:pt x="42211" y="15000"/>
                    </a:moveTo>
                    <a:lnTo>
                      <a:pt x="33165" y="20172"/>
                    </a:lnTo>
                    <a:lnTo>
                      <a:pt x="25326" y="25862"/>
                    </a:lnTo>
                    <a:lnTo>
                      <a:pt x="18090" y="32586"/>
                    </a:lnTo>
                    <a:lnTo>
                      <a:pt x="12060" y="39827"/>
                    </a:lnTo>
                    <a:lnTo>
                      <a:pt x="7236" y="47068"/>
                    </a:lnTo>
                    <a:lnTo>
                      <a:pt x="3618" y="55862"/>
                    </a:lnTo>
                    <a:lnTo>
                      <a:pt x="1206" y="64655"/>
                    </a:lnTo>
                    <a:lnTo>
                      <a:pt x="0" y="73448"/>
                    </a:lnTo>
                    <a:lnTo>
                      <a:pt x="1206" y="85862"/>
                    </a:lnTo>
                    <a:lnTo>
                      <a:pt x="7236" y="96206"/>
                    </a:lnTo>
                    <a:lnTo>
                      <a:pt x="15678" y="105000"/>
                    </a:lnTo>
                    <a:lnTo>
                      <a:pt x="27135" y="111724"/>
                    </a:lnTo>
                    <a:lnTo>
                      <a:pt x="39798" y="116896"/>
                    </a:lnTo>
                    <a:lnTo>
                      <a:pt x="53065" y="118965"/>
                    </a:lnTo>
                    <a:lnTo>
                      <a:pt x="66934" y="120000"/>
                    </a:lnTo>
                    <a:lnTo>
                      <a:pt x="80804" y="117931"/>
                    </a:lnTo>
                    <a:lnTo>
                      <a:pt x="83216" y="117931"/>
                    </a:lnTo>
                    <a:lnTo>
                      <a:pt x="86231" y="116896"/>
                    </a:lnTo>
                    <a:lnTo>
                      <a:pt x="88643" y="114827"/>
                    </a:lnTo>
                    <a:lnTo>
                      <a:pt x="89246" y="112758"/>
                    </a:lnTo>
                    <a:lnTo>
                      <a:pt x="87437" y="109655"/>
                    </a:lnTo>
                    <a:lnTo>
                      <a:pt x="85025" y="107068"/>
                    </a:lnTo>
                    <a:lnTo>
                      <a:pt x="81407" y="105000"/>
                    </a:lnTo>
                    <a:lnTo>
                      <a:pt x="77788" y="103965"/>
                    </a:lnTo>
                    <a:lnTo>
                      <a:pt x="70552" y="101896"/>
                    </a:lnTo>
                    <a:lnTo>
                      <a:pt x="63316" y="100862"/>
                    </a:lnTo>
                    <a:lnTo>
                      <a:pt x="56683" y="99827"/>
                    </a:lnTo>
                    <a:lnTo>
                      <a:pt x="50050" y="98275"/>
                    </a:lnTo>
                    <a:lnTo>
                      <a:pt x="44020" y="96724"/>
                    </a:lnTo>
                    <a:lnTo>
                      <a:pt x="37386" y="94137"/>
                    </a:lnTo>
                    <a:lnTo>
                      <a:pt x="31959" y="91034"/>
                    </a:lnTo>
                    <a:lnTo>
                      <a:pt x="25929" y="86379"/>
                    </a:lnTo>
                    <a:lnTo>
                      <a:pt x="24120" y="66206"/>
                    </a:lnTo>
                    <a:lnTo>
                      <a:pt x="29547" y="49655"/>
                    </a:lnTo>
                    <a:lnTo>
                      <a:pt x="41005" y="36724"/>
                    </a:lnTo>
                    <a:lnTo>
                      <a:pt x="56683" y="25862"/>
                    </a:lnTo>
                    <a:lnTo>
                      <a:pt x="73567" y="17586"/>
                    </a:lnTo>
                    <a:lnTo>
                      <a:pt x="91055" y="10862"/>
                    </a:lnTo>
                    <a:lnTo>
                      <a:pt x="107336" y="6206"/>
                    </a:lnTo>
                    <a:lnTo>
                      <a:pt x="120000" y="2068"/>
                    </a:lnTo>
                    <a:lnTo>
                      <a:pt x="112160" y="517"/>
                    </a:lnTo>
                    <a:lnTo>
                      <a:pt x="103718" y="0"/>
                    </a:lnTo>
                    <a:lnTo>
                      <a:pt x="94070" y="1034"/>
                    </a:lnTo>
                    <a:lnTo>
                      <a:pt x="83216" y="2068"/>
                    </a:lnTo>
                    <a:lnTo>
                      <a:pt x="72964" y="5172"/>
                    </a:lnTo>
                    <a:lnTo>
                      <a:pt x="62110" y="8275"/>
                    </a:lnTo>
                    <a:lnTo>
                      <a:pt x="51859" y="11896"/>
                    </a:lnTo>
                    <a:lnTo>
                      <a:pt x="42211" y="1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39" name="Google Shape;639;p5"/>
              <p:cNvSpPr/>
              <p:nvPr/>
            </p:nvSpPr>
            <p:spPr>
              <a:xfrm>
                <a:off x="4224337" y="4287837"/>
                <a:ext cx="34924" cy="47625"/>
              </a:xfrm>
              <a:custGeom>
                <a:rect b="b" l="l" r="r" t="t"/>
                <a:pathLst>
                  <a:path extrusionOk="0" h="120000" w="120000">
                    <a:moveTo>
                      <a:pt x="101250" y="39333"/>
                    </a:moveTo>
                    <a:lnTo>
                      <a:pt x="105937" y="51333"/>
                    </a:lnTo>
                    <a:lnTo>
                      <a:pt x="104062" y="62666"/>
                    </a:lnTo>
                    <a:lnTo>
                      <a:pt x="96562" y="72000"/>
                    </a:lnTo>
                    <a:lnTo>
                      <a:pt x="85312" y="80666"/>
                    </a:lnTo>
                    <a:lnTo>
                      <a:pt x="72187" y="88000"/>
                    </a:lnTo>
                    <a:lnTo>
                      <a:pt x="57187" y="96000"/>
                    </a:lnTo>
                    <a:lnTo>
                      <a:pt x="42187" y="102666"/>
                    </a:lnTo>
                    <a:lnTo>
                      <a:pt x="28125" y="109333"/>
                    </a:lnTo>
                    <a:lnTo>
                      <a:pt x="26250" y="112000"/>
                    </a:lnTo>
                    <a:lnTo>
                      <a:pt x="25312" y="113333"/>
                    </a:lnTo>
                    <a:lnTo>
                      <a:pt x="25312" y="116000"/>
                    </a:lnTo>
                    <a:lnTo>
                      <a:pt x="26250" y="118000"/>
                    </a:lnTo>
                    <a:lnTo>
                      <a:pt x="30000" y="119333"/>
                    </a:lnTo>
                    <a:lnTo>
                      <a:pt x="32812" y="120000"/>
                    </a:lnTo>
                    <a:lnTo>
                      <a:pt x="34687" y="120000"/>
                    </a:lnTo>
                    <a:lnTo>
                      <a:pt x="38437" y="119333"/>
                    </a:lnTo>
                    <a:lnTo>
                      <a:pt x="56250" y="112666"/>
                    </a:lnTo>
                    <a:lnTo>
                      <a:pt x="72187" y="105333"/>
                    </a:lnTo>
                    <a:lnTo>
                      <a:pt x="88125" y="96666"/>
                    </a:lnTo>
                    <a:lnTo>
                      <a:pt x="102187" y="86666"/>
                    </a:lnTo>
                    <a:lnTo>
                      <a:pt x="112500" y="76000"/>
                    </a:lnTo>
                    <a:lnTo>
                      <a:pt x="119062" y="63333"/>
                    </a:lnTo>
                    <a:lnTo>
                      <a:pt x="120000" y="50666"/>
                    </a:lnTo>
                    <a:lnTo>
                      <a:pt x="115312" y="36666"/>
                    </a:lnTo>
                    <a:lnTo>
                      <a:pt x="105937" y="26000"/>
                    </a:lnTo>
                    <a:lnTo>
                      <a:pt x="90937" y="16666"/>
                    </a:lnTo>
                    <a:lnTo>
                      <a:pt x="74062" y="10000"/>
                    </a:lnTo>
                    <a:lnTo>
                      <a:pt x="53437" y="4666"/>
                    </a:lnTo>
                    <a:lnTo>
                      <a:pt x="33750" y="1333"/>
                    </a:lnTo>
                    <a:lnTo>
                      <a:pt x="17812" y="0"/>
                    </a:lnTo>
                    <a:lnTo>
                      <a:pt x="5625" y="0"/>
                    </a:lnTo>
                    <a:lnTo>
                      <a:pt x="0" y="2666"/>
                    </a:lnTo>
                    <a:lnTo>
                      <a:pt x="13125" y="6000"/>
                    </a:lnTo>
                    <a:lnTo>
                      <a:pt x="27187" y="9333"/>
                    </a:lnTo>
                    <a:lnTo>
                      <a:pt x="43125" y="12666"/>
                    </a:lnTo>
                    <a:lnTo>
                      <a:pt x="57187" y="15333"/>
                    </a:lnTo>
                    <a:lnTo>
                      <a:pt x="71250" y="19333"/>
                    </a:lnTo>
                    <a:lnTo>
                      <a:pt x="83437" y="24666"/>
                    </a:lnTo>
                    <a:lnTo>
                      <a:pt x="93750" y="30666"/>
                    </a:lnTo>
                    <a:lnTo>
                      <a:pt x="101250" y="3933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40" name="Google Shape;640;p5"/>
              <p:cNvSpPr/>
              <p:nvPr/>
            </p:nvSpPr>
            <p:spPr>
              <a:xfrm>
                <a:off x="4102100" y="4276725"/>
                <a:ext cx="85724" cy="100011"/>
              </a:xfrm>
              <a:custGeom>
                <a:rect b="b" l="l" r="r" t="t"/>
                <a:pathLst>
                  <a:path extrusionOk="0" h="120000" w="120000">
                    <a:moveTo>
                      <a:pt x="46583" y="15555"/>
                    </a:moveTo>
                    <a:lnTo>
                      <a:pt x="37267" y="22222"/>
                    </a:lnTo>
                    <a:lnTo>
                      <a:pt x="28322" y="28571"/>
                    </a:lnTo>
                    <a:lnTo>
                      <a:pt x="19751" y="36507"/>
                    </a:lnTo>
                    <a:lnTo>
                      <a:pt x="12670" y="44444"/>
                    </a:lnTo>
                    <a:lnTo>
                      <a:pt x="6335" y="52698"/>
                    </a:lnTo>
                    <a:lnTo>
                      <a:pt x="1863" y="61904"/>
                    </a:lnTo>
                    <a:lnTo>
                      <a:pt x="0" y="71746"/>
                    </a:lnTo>
                    <a:lnTo>
                      <a:pt x="372" y="81904"/>
                    </a:lnTo>
                    <a:lnTo>
                      <a:pt x="1118" y="84444"/>
                    </a:lnTo>
                    <a:lnTo>
                      <a:pt x="1863" y="87301"/>
                    </a:lnTo>
                    <a:lnTo>
                      <a:pt x="3354" y="89523"/>
                    </a:lnTo>
                    <a:lnTo>
                      <a:pt x="5217" y="92063"/>
                    </a:lnTo>
                    <a:lnTo>
                      <a:pt x="7080" y="94285"/>
                    </a:lnTo>
                    <a:lnTo>
                      <a:pt x="9689" y="96507"/>
                    </a:lnTo>
                    <a:lnTo>
                      <a:pt x="11925" y="98412"/>
                    </a:lnTo>
                    <a:lnTo>
                      <a:pt x="15279" y="99682"/>
                    </a:lnTo>
                    <a:lnTo>
                      <a:pt x="20869" y="102857"/>
                    </a:lnTo>
                    <a:lnTo>
                      <a:pt x="26459" y="105396"/>
                    </a:lnTo>
                    <a:lnTo>
                      <a:pt x="32049" y="107301"/>
                    </a:lnTo>
                    <a:lnTo>
                      <a:pt x="38385" y="109206"/>
                    </a:lnTo>
                    <a:lnTo>
                      <a:pt x="44347" y="111111"/>
                    </a:lnTo>
                    <a:lnTo>
                      <a:pt x="50683" y="112698"/>
                    </a:lnTo>
                    <a:lnTo>
                      <a:pt x="56645" y="113968"/>
                    </a:lnTo>
                    <a:lnTo>
                      <a:pt x="62608" y="115238"/>
                    </a:lnTo>
                    <a:lnTo>
                      <a:pt x="69316" y="116190"/>
                    </a:lnTo>
                    <a:lnTo>
                      <a:pt x="75279" y="116825"/>
                    </a:lnTo>
                    <a:lnTo>
                      <a:pt x="81987" y="117777"/>
                    </a:lnTo>
                    <a:lnTo>
                      <a:pt x="88695" y="118412"/>
                    </a:lnTo>
                    <a:lnTo>
                      <a:pt x="94658" y="118730"/>
                    </a:lnTo>
                    <a:lnTo>
                      <a:pt x="101366" y="119047"/>
                    </a:lnTo>
                    <a:lnTo>
                      <a:pt x="107701" y="119365"/>
                    </a:lnTo>
                    <a:lnTo>
                      <a:pt x="114037" y="120000"/>
                    </a:lnTo>
                    <a:lnTo>
                      <a:pt x="115900" y="120000"/>
                    </a:lnTo>
                    <a:lnTo>
                      <a:pt x="117763" y="119047"/>
                    </a:lnTo>
                    <a:lnTo>
                      <a:pt x="119254" y="117777"/>
                    </a:lnTo>
                    <a:lnTo>
                      <a:pt x="120000" y="116190"/>
                    </a:lnTo>
                    <a:lnTo>
                      <a:pt x="120000" y="114285"/>
                    </a:lnTo>
                    <a:lnTo>
                      <a:pt x="119254" y="113015"/>
                    </a:lnTo>
                    <a:lnTo>
                      <a:pt x="117391" y="111746"/>
                    </a:lnTo>
                    <a:lnTo>
                      <a:pt x="115155" y="111111"/>
                    </a:lnTo>
                    <a:lnTo>
                      <a:pt x="109565" y="110158"/>
                    </a:lnTo>
                    <a:lnTo>
                      <a:pt x="103975" y="109206"/>
                    </a:lnTo>
                    <a:lnTo>
                      <a:pt x="98012" y="108253"/>
                    </a:lnTo>
                    <a:lnTo>
                      <a:pt x="92049" y="107301"/>
                    </a:lnTo>
                    <a:lnTo>
                      <a:pt x="86459" y="106666"/>
                    </a:lnTo>
                    <a:lnTo>
                      <a:pt x="80496" y="106031"/>
                    </a:lnTo>
                    <a:lnTo>
                      <a:pt x="74534" y="105396"/>
                    </a:lnTo>
                    <a:lnTo>
                      <a:pt x="68944" y="104126"/>
                    </a:lnTo>
                    <a:lnTo>
                      <a:pt x="63354" y="103492"/>
                    </a:lnTo>
                    <a:lnTo>
                      <a:pt x="57391" y="102222"/>
                    </a:lnTo>
                    <a:lnTo>
                      <a:pt x="51801" y="100952"/>
                    </a:lnTo>
                    <a:lnTo>
                      <a:pt x="46211" y="99682"/>
                    </a:lnTo>
                    <a:lnTo>
                      <a:pt x="40993" y="98095"/>
                    </a:lnTo>
                    <a:lnTo>
                      <a:pt x="35031" y="96190"/>
                    </a:lnTo>
                    <a:lnTo>
                      <a:pt x="29813" y="94285"/>
                    </a:lnTo>
                    <a:lnTo>
                      <a:pt x="24596" y="91746"/>
                    </a:lnTo>
                    <a:lnTo>
                      <a:pt x="20496" y="89206"/>
                    </a:lnTo>
                    <a:lnTo>
                      <a:pt x="16770" y="86031"/>
                    </a:lnTo>
                    <a:lnTo>
                      <a:pt x="14161" y="82222"/>
                    </a:lnTo>
                    <a:lnTo>
                      <a:pt x="13043" y="77777"/>
                    </a:lnTo>
                    <a:lnTo>
                      <a:pt x="12670" y="73650"/>
                    </a:lnTo>
                    <a:lnTo>
                      <a:pt x="13043" y="68571"/>
                    </a:lnTo>
                    <a:lnTo>
                      <a:pt x="14161" y="63492"/>
                    </a:lnTo>
                    <a:lnTo>
                      <a:pt x="16024" y="59365"/>
                    </a:lnTo>
                    <a:lnTo>
                      <a:pt x="19006" y="53968"/>
                    </a:lnTo>
                    <a:lnTo>
                      <a:pt x="22360" y="48253"/>
                    </a:lnTo>
                    <a:lnTo>
                      <a:pt x="26459" y="43492"/>
                    </a:lnTo>
                    <a:lnTo>
                      <a:pt x="30931" y="39365"/>
                    </a:lnTo>
                    <a:lnTo>
                      <a:pt x="35031" y="34920"/>
                    </a:lnTo>
                    <a:lnTo>
                      <a:pt x="39875" y="30476"/>
                    </a:lnTo>
                    <a:lnTo>
                      <a:pt x="45838" y="26031"/>
                    </a:lnTo>
                    <a:lnTo>
                      <a:pt x="51428" y="21904"/>
                    </a:lnTo>
                    <a:lnTo>
                      <a:pt x="57018" y="18095"/>
                    </a:lnTo>
                    <a:lnTo>
                      <a:pt x="64472" y="14920"/>
                    </a:lnTo>
                    <a:lnTo>
                      <a:pt x="72670" y="12063"/>
                    </a:lnTo>
                    <a:lnTo>
                      <a:pt x="81242" y="8888"/>
                    </a:lnTo>
                    <a:lnTo>
                      <a:pt x="88695" y="6349"/>
                    </a:lnTo>
                    <a:lnTo>
                      <a:pt x="94658" y="4126"/>
                    </a:lnTo>
                    <a:lnTo>
                      <a:pt x="98385" y="2222"/>
                    </a:lnTo>
                    <a:lnTo>
                      <a:pt x="99875" y="634"/>
                    </a:lnTo>
                    <a:lnTo>
                      <a:pt x="95403" y="0"/>
                    </a:lnTo>
                    <a:lnTo>
                      <a:pt x="89440" y="317"/>
                    </a:lnTo>
                    <a:lnTo>
                      <a:pt x="82360" y="1269"/>
                    </a:lnTo>
                    <a:lnTo>
                      <a:pt x="74906" y="3174"/>
                    </a:lnTo>
                    <a:lnTo>
                      <a:pt x="67080" y="5714"/>
                    </a:lnTo>
                    <a:lnTo>
                      <a:pt x="59627" y="8571"/>
                    </a:lnTo>
                    <a:lnTo>
                      <a:pt x="52546" y="12063"/>
                    </a:lnTo>
                    <a:lnTo>
                      <a:pt x="46583" y="1555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41" name="Google Shape;641;p5"/>
              <p:cNvSpPr/>
              <p:nvPr/>
            </p:nvSpPr>
            <p:spPr>
              <a:xfrm>
                <a:off x="4222750" y="4273550"/>
                <a:ext cx="74611" cy="66674"/>
              </a:xfrm>
              <a:custGeom>
                <a:rect b="b" l="l" r="r" t="t"/>
                <a:pathLst>
                  <a:path extrusionOk="0" h="120000" w="120000">
                    <a:moveTo>
                      <a:pt x="99646" y="36666"/>
                    </a:moveTo>
                    <a:lnTo>
                      <a:pt x="105159" y="43333"/>
                    </a:lnTo>
                    <a:lnTo>
                      <a:pt x="108551" y="50952"/>
                    </a:lnTo>
                    <a:lnTo>
                      <a:pt x="109823" y="59047"/>
                    </a:lnTo>
                    <a:lnTo>
                      <a:pt x="109823" y="67619"/>
                    </a:lnTo>
                    <a:lnTo>
                      <a:pt x="108975" y="74761"/>
                    </a:lnTo>
                    <a:lnTo>
                      <a:pt x="106855" y="80952"/>
                    </a:lnTo>
                    <a:lnTo>
                      <a:pt x="103462" y="87142"/>
                    </a:lnTo>
                    <a:lnTo>
                      <a:pt x="100070" y="91904"/>
                    </a:lnTo>
                    <a:lnTo>
                      <a:pt x="95406" y="97142"/>
                    </a:lnTo>
                    <a:lnTo>
                      <a:pt x="91166" y="101904"/>
                    </a:lnTo>
                    <a:lnTo>
                      <a:pt x="86501" y="106666"/>
                    </a:lnTo>
                    <a:lnTo>
                      <a:pt x="82261" y="111428"/>
                    </a:lnTo>
                    <a:lnTo>
                      <a:pt x="80989" y="113333"/>
                    </a:lnTo>
                    <a:lnTo>
                      <a:pt x="80989" y="114761"/>
                    </a:lnTo>
                    <a:lnTo>
                      <a:pt x="80989" y="116666"/>
                    </a:lnTo>
                    <a:lnTo>
                      <a:pt x="82261" y="118095"/>
                    </a:lnTo>
                    <a:lnTo>
                      <a:pt x="83533" y="119047"/>
                    </a:lnTo>
                    <a:lnTo>
                      <a:pt x="85653" y="120000"/>
                    </a:lnTo>
                    <a:lnTo>
                      <a:pt x="86925" y="119047"/>
                    </a:lnTo>
                    <a:lnTo>
                      <a:pt x="88621" y="118095"/>
                    </a:lnTo>
                    <a:lnTo>
                      <a:pt x="98374" y="110952"/>
                    </a:lnTo>
                    <a:lnTo>
                      <a:pt x="106855" y="101904"/>
                    </a:lnTo>
                    <a:lnTo>
                      <a:pt x="113639" y="91428"/>
                    </a:lnTo>
                    <a:lnTo>
                      <a:pt x="117879" y="79523"/>
                    </a:lnTo>
                    <a:lnTo>
                      <a:pt x="120000" y="67142"/>
                    </a:lnTo>
                    <a:lnTo>
                      <a:pt x="118727" y="54761"/>
                    </a:lnTo>
                    <a:lnTo>
                      <a:pt x="114911" y="43333"/>
                    </a:lnTo>
                    <a:lnTo>
                      <a:pt x="106855" y="32857"/>
                    </a:lnTo>
                    <a:lnTo>
                      <a:pt x="100918" y="27142"/>
                    </a:lnTo>
                    <a:lnTo>
                      <a:pt x="94134" y="22857"/>
                    </a:lnTo>
                    <a:lnTo>
                      <a:pt x="86501" y="18571"/>
                    </a:lnTo>
                    <a:lnTo>
                      <a:pt x="78021" y="14761"/>
                    </a:lnTo>
                    <a:lnTo>
                      <a:pt x="69540" y="10952"/>
                    </a:lnTo>
                    <a:lnTo>
                      <a:pt x="61060" y="8095"/>
                    </a:lnTo>
                    <a:lnTo>
                      <a:pt x="52155" y="6190"/>
                    </a:lnTo>
                    <a:lnTo>
                      <a:pt x="43674" y="3809"/>
                    </a:lnTo>
                    <a:lnTo>
                      <a:pt x="35194" y="2380"/>
                    </a:lnTo>
                    <a:lnTo>
                      <a:pt x="27985" y="952"/>
                    </a:lnTo>
                    <a:lnTo>
                      <a:pt x="20353" y="0"/>
                    </a:lnTo>
                    <a:lnTo>
                      <a:pt x="14416" y="0"/>
                    </a:lnTo>
                    <a:lnTo>
                      <a:pt x="8904" y="0"/>
                    </a:lnTo>
                    <a:lnTo>
                      <a:pt x="4664" y="0"/>
                    </a:lnTo>
                    <a:lnTo>
                      <a:pt x="1696" y="952"/>
                    </a:lnTo>
                    <a:lnTo>
                      <a:pt x="0" y="2380"/>
                    </a:lnTo>
                    <a:lnTo>
                      <a:pt x="5088" y="3333"/>
                    </a:lnTo>
                    <a:lnTo>
                      <a:pt x="10176" y="3809"/>
                    </a:lnTo>
                    <a:lnTo>
                      <a:pt x="16113" y="4761"/>
                    </a:lnTo>
                    <a:lnTo>
                      <a:pt x="22049" y="6190"/>
                    </a:lnTo>
                    <a:lnTo>
                      <a:pt x="27985" y="7619"/>
                    </a:lnTo>
                    <a:lnTo>
                      <a:pt x="34770" y="8571"/>
                    </a:lnTo>
                    <a:lnTo>
                      <a:pt x="41554" y="10476"/>
                    </a:lnTo>
                    <a:lnTo>
                      <a:pt x="48339" y="11904"/>
                    </a:lnTo>
                    <a:lnTo>
                      <a:pt x="54699" y="14285"/>
                    </a:lnTo>
                    <a:lnTo>
                      <a:pt x="61908" y="16190"/>
                    </a:lnTo>
                    <a:lnTo>
                      <a:pt x="68692" y="18571"/>
                    </a:lnTo>
                    <a:lnTo>
                      <a:pt x="75053" y="21428"/>
                    </a:lnTo>
                    <a:lnTo>
                      <a:pt x="81837" y="24761"/>
                    </a:lnTo>
                    <a:lnTo>
                      <a:pt x="88197" y="28571"/>
                    </a:lnTo>
                    <a:lnTo>
                      <a:pt x="94134" y="32380"/>
                    </a:lnTo>
                    <a:lnTo>
                      <a:pt x="99646" y="3666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42" name="Google Shape;642;p5"/>
              <p:cNvSpPr/>
              <p:nvPr/>
            </p:nvSpPr>
            <p:spPr>
              <a:xfrm>
                <a:off x="4070350" y="4305300"/>
                <a:ext cx="30161" cy="61912"/>
              </a:xfrm>
              <a:custGeom>
                <a:rect b="b" l="l" r="r" t="t"/>
                <a:pathLst>
                  <a:path extrusionOk="0" h="120000" w="120000">
                    <a:moveTo>
                      <a:pt x="0" y="65546"/>
                    </a:moveTo>
                    <a:lnTo>
                      <a:pt x="0" y="75126"/>
                    </a:lnTo>
                    <a:lnTo>
                      <a:pt x="4210" y="84705"/>
                    </a:lnTo>
                    <a:lnTo>
                      <a:pt x="12631" y="93277"/>
                    </a:lnTo>
                    <a:lnTo>
                      <a:pt x="25263" y="100840"/>
                    </a:lnTo>
                    <a:lnTo>
                      <a:pt x="40000" y="107394"/>
                    </a:lnTo>
                    <a:lnTo>
                      <a:pt x="57894" y="112941"/>
                    </a:lnTo>
                    <a:lnTo>
                      <a:pt x="76842" y="116974"/>
                    </a:lnTo>
                    <a:lnTo>
                      <a:pt x="96842" y="119495"/>
                    </a:lnTo>
                    <a:lnTo>
                      <a:pt x="103157" y="120000"/>
                    </a:lnTo>
                    <a:lnTo>
                      <a:pt x="109473" y="118487"/>
                    </a:lnTo>
                    <a:lnTo>
                      <a:pt x="114736" y="116974"/>
                    </a:lnTo>
                    <a:lnTo>
                      <a:pt x="116842" y="114453"/>
                    </a:lnTo>
                    <a:lnTo>
                      <a:pt x="116842" y="111932"/>
                    </a:lnTo>
                    <a:lnTo>
                      <a:pt x="115789" y="108907"/>
                    </a:lnTo>
                    <a:lnTo>
                      <a:pt x="111578" y="106386"/>
                    </a:lnTo>
                    <a:lnTo>
                      <a:pt x="105263" y="105378"/>
                    </a:lnTo>
                    <a:lnTo>
                      <a:pt x="86315" y="101848"/>
                    </a:lnTo>
                    <a:lnTo>
                      <a:pt x="67368" y="97310"/>
                    </a:lnTo>
                    <a:lnTo>
                      <a:pt x="52631" y="90756"/>
                    </a:lnTo>
                    <a:lnTo>
                      <a:pt x="41052" y="84201"/>
                    </a:lnTo>
                    <a:lnTo>
                      <a:pt x="33684" y="75126"/>
                    </a:lnTo>
                    <a:lnTo>
                      <a:pt x="30526" y="66050"/>
                    </a:lnTo>
                    <a:lnTo>
                      <a:pt x="30526" y="55966"/>
                    </a:lnTo>
                    <a:lnTo>
                      <a:pt x="36842" y="45882"/>
                    </a:lnTo>
                    <a:lnTo>
                      <a:pt x="44210" y="38319"/>
                    </a:lnTo>
                    <a:lnTo>
                      <a:pt x="53684" y="31260"/>
                    </a:lnTo>
                    <a:lnTo>
                      <a:pt x="65263" y="24705"/>
                    </a:lnTo>
                    <a:lnTo>
                      <a:pt x="76842" y="19159"/>
                    </a:lnTo>
                    <a:lnTo>
                      <a:pt x="88421" y="14117"/>
                    </a:lnTo>
                    <a:lnTo>
                      <a:pt x="101052" y="9075"/>
                    </a:lnTo>
                    <a:lnTo>
                      <a:pt x="111578" y="4537"/>
                    </a:lnTo>
                    <a:lnTo>
                      <a:pt x="119999" y="504"/>
                    </a:lnTo>
                    <a:lnTo>
                      <a:pt x="111578" y="0"/>
                    </a:lnTo>
                    <a:lnTo>
                      <a:pt x="97894" y="3025"/>
                    </a:lnTo>
                    <a:lnTo>
                      <a:pt x="80000" y="9075"/>
                    </a:lnTo>
                    <a:lnTo>
                      <a:pt x="58947" y="18151"/>
                    </a:lnTo>
                    <a:lnTo>
                      <a:pt x="38947" y="28739"/>
                    </a:lnTo>
                    <a:lnTo>
                      <a:pt x="21052" y="40336"/>
                    </a:lnTo>
                    <a:lnTo>
                      <a:pt x="7368" y="53445"/>
                    </a:lnTo>
                    <a:lnTo>
                      <a:pt x="0" y="6554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43" name="Google Shape;643;p5"/>
              <p:cNvSpPr/>
              <p:nvPr/>
            </p:nvSpPr>
            <p:spPr>
              <a:xfrm>
                <a:off x="4283075" y="4268787"/>
                <a:ext cx="65086" cy="82550"/>
              </a:xfrm>
              <a:custGeom>
                <a:rect b="b" l="l" r="r" t="t"/>
                <a:pathLst>
                  <a:path extrusionOk="0" h="120000" w="120000">
                    <a:moveTo>
                      <a:pt x="97073" y="44903"/>
                    </a:moveTo>
                    <a:lnTo>
                      <a:pt x="100975" y="48000"/>
                    </a:lnTo>
                    <a:lnTo>
                      <a:pt x="104390" y="51483"/>
                    </a:lnTo>
                    <a:lnTo>
                      <a:pt x="106829" y="55354"/>
                    </a:lnTo>
                    <a:lnTo>
                      <a:pt x="108780" y="59612"/>
                    </a:lnTo>
                    <a:lnTo>
                      <a:pt x="109756" y="63483"/>
                    </a:lnTo>
                    <a:lnTo>
                      <a:pt x="109756" y="68129"/>
                    </a:lnTo>
                    <a:lnTo>
                      <a:pt x="107804" y="72387"/>
                    </a:lnTo>
                    <a:lnTo>
                      <a:pt x="105365" y="76258"/>
                    </a:lnTo>
                    <a:lnTo>
                      <a:pt x="101463" y="80903"/>
                    </a:lnTo>
                    <a:lnTo>
                      <a:pt x="97073" y="84774"/>
                    </a:lnTo>
                    <a:lnTo>
                      <a:pt x="91707" y="88258"/>
                    </a:lnTo>
                    <a:lnTo>
                      <a:pt x="86341" y="92129"/>
                    </a:lnTo>
                    <a:lnTo>
                      <a:pt x="80975" y="95225"/>
                    </a:lnTo>
                    <a:lnTo>
                      <a:pt x="75121" y="98709"/>
                    </a:lnTo>
                    <a:lnTo>
                      <a:pt x="69756" y="102193"/>
                    </a:lnTo>
                    <a:lnTo>
                      <a:pt x="64390" y="106064"/>
                    </a:lnTo>
                    <a:lnTo>
                      <a:pt x="62926" y="107612"/>
                    </a:lnTo>
                    <a:lnTo>
                      <a:pt x="61463" y="109161"/>
                    </a:lnTo>
                    <a:lnTo>
                      <a:pt x="60487" y="111096"/>
                    </a:lnTo>
                    <a:lnTo>
                      <a:pt x="59024" y="113032"/>
                    </a:lnTo>
                    <a:lnTo>
                      <a:pt x="58536" y="114580"/>
                    </a:lnTo>
                    <a:lnTo>
                      <a:pt x="58536" y="116516"/>
                    </a:lnTo>
                    <a:lnTo>
                      <a:pt x="59024" y="118064"/>
                    </a:lnTo>
                    <a:lnTo>
                      <a:pt x="60975" y="119612"/>
                    </a:lnTo>
                    <a:lnTo>
                      <a:pt x="63414" y="120000"/>
                    </a:lnTo>
                    <a:lnTo>
                      <a:pt x="65365" y="120000"/>
                    </a:lnTo>
                    <a:lnTo>
                      <a:pt x="67804" y="119612"/>
                    </a:lnTo>
                    <a:lnTo>
                      <a:pt x="69756" y="118064"/>
                    </a:lnTo>
                    <a:lnTo>
                      <a:pt x="75121" y="113419"/>
                    </a:lnTo>
                    <a:lnTo>
                      <a:pt x="81463" y="108387"/>
                    </a:lnTo>
                    <a:lnTo>
                      <a:pt x="87804" y="104129"/>
                    </a:lnTo>
                    <a:lnTo>
                      <a:pt x="94634" y="99483"/>
                    </a:lnTo>
                    <a:lnTo>
                      <a:pt x="100975" y="95225"/>
                    </a:lnTo>
                    <a:lnTo>
                      <a:pt x="106829" y="90193"/>
                    </a:lnTo>
                    <a:lnTo>
                      <a:pt x="112682" y="84774"/>
                    </a:lnTo>
                    <a:lnTo>
                      <a:pt x="116585" y="78967"/>
                    </a:lnTo>
                    <a:lnTo>
                      <a:pt x="119512" y="72387"/>
                    </a:lnTo>
                    <a:lnTo>
                      <a:pt x="120000" y="65806"/>
                    </a:lnTo>
                    <a:lnTo>
                      <a:pt x="118048" y="59225"/>
                    </a:lnTo>
                    <a:lnTo>
                      <a:pt x="115121" y="52645"/>
                    </a:lnTo>
                    <a:lnTo>
                      <a:pt x="110731" y="46451"/>
                    </a:lnTo>
                    <a:lnTo>
                      <a:pt x="104878" y="41419"/>
                    </a:lnTo>
                    <a:lnTo>
                      <a:pt x="98048" y="36387"/>
                    </a:lnTo>
                    <a:lnTo>
                      <a:pt x="91219" y="31741"/>
                    </a:lnTo>
                    <a:lnTo>
                      <a:pt x="86341" y="28645"/>
                    </a:lnTo>
                    <a:lnTo>
                      <a:pt x="80487" y="26322"/>
                    </a:lnTo>
                    <a:lnTo>
                      <a:pt x="74146" y="23225"/>
                    </a:lnTo>
                    <a:lnTo>
                      <a:pt x="67804" y="19741"/>
                    </a:lnTo>
                    <a:lnTo>
                      <a:pt x="61463" y="16645"/>
                    </a:lnTo>
                    <a:lnTo>
                      <a:pt x="54634" y="13548"/>
                    </a:lnTo>
                    <a:lnTo>
                      <a:pt x="47804" y="10838"/>
                    </a:lnTo>
                    <a:lnTo>
                      <a:pt x="41463" y="8516"/>
                    </a:lnTo>
                    <a:lnTo>
                      <a:pt x="35121" y="6193"/>
                    </a:lnTo>
                    <a:lnTo>
                      <a:pt x="28780" y="3870"/>
                    </a:lnTo>
                    <a:lnTo>
                      <a:pt x="22439" y="2709"/>
                    </a:lnTo>
                    <a:lnTo>
                      <a:pt x="17073" y="1161"/>
                    </a:lnTo>
                    <a:lnTo>
                      <a:pt x="11707" y="387"/>
                    </a:lnTo>
                    <a:lnTo>
                      <a:pt x="7317" y="0"/>
                    </a:lnTo>
                    <a:lnTo>
                      <a:pt x="3414" y="387"/>
                    </a:lnTo>
                    <a:lnTo>
                      <a:pt x="0" y="1161"/>
                    </a:lnTo>
                    <a:lnTo>
                      <a:pt x="3902" y="2322"/>
                    </a:lnTo>
                    <a:lnTo>
                      <a:pt x="8292" y="3483"/>
                    </a:lnTo>
                    <a:lnTo>
                      <a:pt x="13658" y="5419"/>
                    </a:lnTo>
                    <a:lnTo>
                      <a:pt x="18536" y="6967"/>
                    </a:lnTo>
                    <a:lnTo>
                      <a:pt x="24878" y="9290"/>
                    </a:lnTo>
                    <a:lnTo>
                      <a:pt x="31219" y="11612"/>
                    </a:lnTo>
                    <a:lnTo>
                      <a:pt x="38048" y="14322"/>
                    </a:lnTo>
                    <a:lnTo>
                      <a:pt x="44878" y="16645"/>
                    </a:lnTo>
                    <a:lnTo>
                      <a:pt x="51707" y="19741"/>
                    </a:lnTo>
                    <a:lnTo>
                      <a:pt x="58536" y="23225"/>
                    </a:lnTo>
                    <a:lnTo>
                      <a:pt x="65365" y="26709"/>
                    </a:lnTo>
                    <a:lnTo>
                      <a:pt x="72195" y="30193"/>
                    </a:lnTo>
                    <a:lnTo>
                      <a:pt x="79512" y="33677"/>
                    </a:lnTo>
                    <a:lnTo>
                      <a:pt x="85365" y="37161"/>
                    </a:lnTo>
                    <a:lnTo>
                      <a:pt x="91219" y="40645"/>
                    </a:lnTo>
                    <a:lnTo>
                      <a:pt x="97073" y="4490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44" name="Google Shape;644;p5"/>
              <p:cNvSpPr/>
              <p:nvPr/>
            </p:nvSpPr>
            <p:spPr>
              <a:xfrm>
                <a:off x="4211637" y="4365625"/>
                <a:ext cx="22225" cy="49211"/>
              </a:xfrm>
              <a:custGeom>
                <a:rect b="b" l="l" r="r" t="t"/>
                <a:pathLst>
                  <a:path extrusionOk="0" h="120000" w="120000">
                    <a:moveTo>
                      <a:pt x="44819" y="8983"/>
                    </a:moveTo>
                    <a:lnTo>
                      <a:pt x="41927" y="5133"/>
                    </a:lnTo>
                    <a:lnTo>
                      <a:pt x="36144" y="1925"/>
                    </a:lnTo>
                    <a:lnTo>
                      <a:pt x="27469" y="641"/>
                    </a:lnTo>
                    <a:lnTo>
                      <a:pt x="20240" y="0"/>
                    </a:lnTo>
                    <a:lnTo>
                      <a:pt x="11566" y="1283"/>
                    </a:lnTo>
                    <a:lnTo>
                      <a:pt x="4337" y="3208"/>
                    </a:lnTo>
                    <a:lnTo>
                      <a:pt x="0" y="7058"/>
                    </a:lnTo>
                    <a:lnTo>
                      <a:pt x="0" y="10909"/>
                    </a:lnTo>
                    <a:lnTo>
                      <a:pt x="7228" y="26951"/>
                    </a:lnTo>
                    <a:lnTo>
                      <a:pt x="21686" y="45561"/>
                    </a:lnTo>
                    <a:lnTo>
                      <a:pt x="39036" y="64171"/>
                    </a:lnTo>
                    <a:lnTo>
                      <a:pt x="59277" y="81497"/>
                    </a:lnTo>
                    <a:lnTo>
                      <a:pt x="79518" y="96898"/>
                    </a:lnTo>
                    <a:lnTo>
                      <a:pt x="98313" y="109732"/>
                    </a:lnTo>
                    <a:lnTo>
                      <a:pt x="111325" y="118074"/>
                    </a:lnTo>
                    <a:lnTo>
                      <a:pt x="119999" y="120000"/>
                    </a:lnTo>
                    <a:lnTo>
                      <a:pt x="115662" y="111657"/>
                    </a:lnTo>
                    <a:lnTo>
                      <a:pt x="108433" y="101390"/>
                    </a:lnTo>
                    <a:lnTo>
                      <a:pt x="98313" y="88556"/>
                    </a:lnTo>
                    <a:lnTo>
                      <a:pt x="85301" y="72513"/>
                    </a:lnTo>
                    <a:lnTo>
                      <a:pt x="73734" y="56470"/>
                    </a:lnTo>
                    <a:lnTo>
                      <a:pt x="62168" y="40427"/>
                    </a:lnTo>
                    <a:lnTo>
                      <a:pt x="52048" y="24385"/>
                    </a:lnTo>
                    <a:lnTo>
                      <a:pt x="44819" y="898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45" name="Google Shape;645;p5"/>
              <p:cNvSpPr/>
              <p:nvPr/>
            </p:nvSpPr>
            <p:spPr>
              <a:xfrm>
                <a:off x="4202112" y="4338637"/>
                <a:ext cx="11112" cy="25399"/>
              </a:xfrm>
              <a:custGeom>
                <a:rect b="b" l="l" r="r" t="t"/>
                <a:pathLst>
                  <a:path extrusionOk="0" h="120000" w="120000">
                    <a:moveTo>
                      <a:pt x="60000" y="12765"/>
                    </a:moveTo>
                    <a:lnTo>
                      <a:pt x="57272" y="7659"/>
                    </a:lnTo>
                    <a:lnTo>
                      <a:pt x="49090" y="2553"/>
                    </a:lnTo>
                    <a:lnTo>
                      <a:pt x="38181" y="0"/>
                    </a:lnTo>
                    <a:lnTo>
                      <a:pt x="27272" y="0"/>
                    </a:lnTo>
                    <a:lnTo>
                      <a:pt x="16363" y="1276"/>
                    </a:lnTo>
                    <a:lnTo>
                      <a:pt x="8181" y="3829"/>
                    </a:lnTo>
                    <a:lnTo>
                      <a:pt x="0" y="8936"/>
                    </a:lnTo>
                    <a:lnTo>
                      <a:pt x="0" y="14042"/>
                    </a:lnTo>
                    <a:lnTo>
                      <a:pt x="0" y="30638"/>
                    </a:lnTo>
                    <a:lnTo>
                      <a:pt x="10909" y="48510"/>
                    </a:lnTo>
                    <a:lnTo>
                      <a:pt x="21818" y="66382"/>
                    </a:lnTo>
                    <a:lnTo>
                      <a:pt x="38181" y="82978"/>
                    </a:lnTo>
                    <a:lnTo>
                      <a:pt x="57272" y="99574"/>
                    </a:lnTo>
                    <a:lnTo>
                      <a:pt x="76363" y="111063"/>
                    </a:lnTo>
                    <a:lnTo>
                      <a:pt x="100909" y="118723"/>
                    </a:lnTo>
                    <a:lnTo>
                      <a:pt x="114545" y="120000"/>
                    </a:lnTo>
                    <a:lnTo>
                      <a:pt x="120000" y="97021"/>
                    </a:lnTo>
                    <a:lnTo>
                      <a:pt x="103636" y="68936"/>
                    </a:lnTo>
                    <a:lnTo>
                      <a:pt x="84545" y="40851"/>
                    </a:lnTo>
                    <a:lnTo>
                      <a:pt x="60000" y="127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46" name="Google Shape;646;p5"/>
              <p:cNvSpPr/>
              <p:nvPr/>
            </p:nvSpPr>
            <p:spPr>
              <a:xfrm>
                <a:off x="4192587" y="4321175"/>
                <a:ext cx="9524" cy="14287"/>
              </a:xfrm>
              <a:custGeom>
                <a:rect b="b" l="l" r="r" t="t"/>
                <a:pathLst>
                  <a:path extrusionOk="0" h="120000" w="120000">
                    <a:moveTo>
                      <a:pt x="63157" y="15555"/>
                    </a:moveTo>
                    <a:lnTo>
                      <a:pt x="63157" y="17777"/>
                    </a:lnTo>
                    <a:lnTo>
                      <a:pt x="60000" y="8888"/>
                    </a:lnTo>
                    <a:lnTo>
                      <a:pt x="47368" y="2222"/>
                    </a:lnTo>
                    <a:lnTo>
                      <a:pt x="37894" y="0"/>
                    </a:lnTo>
                    <a:lnTo>
                      <a:pt x="22105" y="0"/>
                    </a:lnTo>
                    <a:lnTo>
                      <a:pt x="12631" y="2222"/>
                    </a:lnTo>
                    <a:lnTo>
                      <a:pt x="3157" y="8888"/>
                    </a:lnTo>
                    <a:lnTo>
                      <a:pt x="0" y="17777"/>
                    </a:lnTo>
                    <a:lnTo>
                      <a:pt x="0" y="24444"/>
                    </a:lnTo>
                    <a:lnTo>
                      <a:pt x="3157" y="37777"/>
                    </a:lnTo>
                    <a:lnTo>
                      <a:pt x="12631" y="53333"/>
                    </a:lnTo>
                    <a:lnTo>
                      <a:pt x="25263" y="71111"/>
                    </a:lnTo>
                    <a:lnTo>
                      <a:pt x="44210" y="86666"/>
                    </a:lnTo>
                    <a:lnTo>
                      <a:pt x="63157" y="102222"/>
                    </a:lnTo>
                    <a:lnTo>
                      <a:pt x="85263" y="111111"/>
                    </a:lnTo>
                    <a:lnTo>
                      <a:pt x="104210" y="120000"/>
                    </a:lnTo>
                    <a:lnTo>
                      <a:pt x="120000" y="120000"/>
                    </a:lnTo>
                    <a:lnTo>
                      <a:pt x="113684" y="93333"/>
                    </a:lnTo>
                    <a:lnTo>
                      <a:pt x="101052" y="64444"/>
                    </a:lnTo>
                    <a:lnTo>
                      <a:pt x="78947" y="35555"/>
                    </a:lnTo>
                    <a:lnTo>
                      <a:pt x="63157" y="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47" name="Google Shape;647;p5"/>
              <p:cNvSpPr/>
              <p:nvPr/>
            </p:nvSpPr>
            <p:spPr>
              <a:xfrm>
                <a:off x="4184650" y="4308475"/>
                <a:ext cx="12699" cy="9524"/>
              </a:xfrm>
              <a:custGeom>
                <a:rect b="b" l="l" r="r" t="t"/>
                <a:pathLst>
                  <a:path extrusionOk="0" h="120000" w="120000">
                    <a:moveTo>
                      <a:pt x="94615" y="90000"/>
                    </a:moveTo>
                    <a:lnTo>
                      <a:pt x="106153" y="80000"/>
                    </a:lnTo>
                    <a:lnTo>
                      <a:pt x="117692" y="70000"/>
                    </a:lnTo>
                    <a:lnTo>
                      <a:pt x="120000" y="53333"/>
                    </a:lnTo>
                    <a:lnTo>
                      <a:pt x="120000" y="40000"/>
                    </a:lnTo>
                    <a:lnTo>
                      <a:pt x="115384" y="20000"/>
                    </a:lnTo>
                    <a:lnTo>
                      <a:pt x="106153" y="6666"/>
                    </a:lnTo>
                    <a:lnTo>
                      <a:pt x="94615" y="0"/>
                    </a:lnTo>
                    <a:lnTo>
                      <a:pt x="83076" y="0"/>
                    </a:lnTo>
                    <a:lnTo>
                      <a:pt x="76153" y="0"/>
                    </a:lnTo>
                    <a:lnTo>
                      <a:pt x="66923" y="3333"/>
                    </a:lnTo>
                    <a:lnTo>
                      <a:pt x="48461" y="13333"/>
                    </a:lnTo>
                    <a:lnTo>
                      <a:pt x="30000" y="26666"/>
                    </a:lnTo>
                    <a:lnTo>
                      <a:pt x="13846" y="50000"/>
                    </a:lnTo>
                    <a:lnTo>
                      <a:pt x="6923" y="73333"/>
                    </a:lnTo>
                    <a:lnTo>
                      <a:pt x="0" y="96666"/>
                    </a:lnTo>
                    <a:lnTo>
                      <a:pt x="0" y="103333"/>
                    </a:lnTo>
                    <a:lnTo>
                      <a:pt x="9230" y="110000"/>
                    </a:lnTo>
                    <a:lnTo>
                      <a:pt x="20769" y="120000"/>
                    </a:lnTo>
                    <a:lnTo>
                      <a:pt x="30000" y="120000"/>
                    </a:lnTo>
                    <a:lnTo>
                      <a:pt x="41538" y="120000"/>
                    </a:lnTo>
                    <a:lnTo>
                      <a:pt x="55384" y="110000"/>
                    </a:lnTo>
                    <a:lnTo>
                      <a:pt x="69230" y="106666"/>
                    </a:lnTo>
                    <a:lnTo>
                      <a:pt x="83076" y="100000"/>
                    </a:lnTo>
                    <a:lnTo>
                      <a:pt x="94615" y="9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48" name="Google Shape;648;p5"/>
              <p:cNvSpPr/>
              <p:nvPr/>
            </p:nvSpPr>
            <p:spPr>
              <a:xfrm>
                <a:off x="4121150" y="4292600"/>
                <a:ext cx="52387" cy="61912"/>
              </a:xfrm>
              <a:custGeom>
                <a:rect b="b" l="l" r="r" t="t"/>
                <a:pathLst>
                  <a:path extrusionOk="0" h="120000" w="120000">
                    <a:moveTo>
                      <a:pt x="44242" y="18305"/>
                    </a:moveTo>
                    <a:lnTo>
                      <a:pt x="35151" y="23389"/>
                    </a:lnTo>
                    <a:lnTo>
                      <a:pt x="27878" y="29491"/>
                    </a:lnTo>
                    <a:lnTo>
                      <a:pt x="20000" y="36610"/>
                    </a:lnTo>
                    <a:lnTo>
                      <a:pt x="13333" y="43220"/>
                    </a:lnTo>
                    <a:lnTo>
                      <a:pt x="8484" y="50847"/>
                    </a:lnTo>
                    <a:lnTo>
                      <a:pt x="4242" y="58474"/>
                    </a:lnTo>
                    <a:lnTo>
                      <a:pt x="1212" y="66101"/>
                    </a:lnTo>
                    <a:lnTo>
                      <a:pt x="0" y="74237"/>
                    </a:lnTo>
                    <a:lnTo>
                      <a:pt x="1212" y="86440"/>
                    </a:lnTo>
                    <a:lnTo>
                      <a:pt x="7272" y="96610"/>
                    </a:lnTo>
                    <a:lnTo>
                      <a:pt x="15757" y="105254"/>
                    </a:lnTo>
                    <a:lnTo>
                      <a:pt x="26060" y="111864"/>
                    </a:lnTo>
                    <a:lnTo>
                      <a:pt x="38787" y="116440"/>
                    </a:lnTo>
                    <a:lnTo>
                      <a:pt x="53333" y="119491"/>
                    </a:lnTo>
                    <a:lnTo>
                      <a:pt x="66666" y="120000"/>
                    </a:lnTo>
                    <a:lnTo>
                      <a:pt x="80000" y="117966"/>
                    </a:lnTo>
                    <a:lnTo>
                      <a:pt x="83030" y="117966"/>
                    </a:lnTo>
                    <a:lnTo>
                      <a:pt x="86060" y="116949"/>
                    </a:lnTo>
                    <a:lnTo>
                      <a:pt x="87878" y="114915"/>
                    </a:lnTo>
                    <a:lnTo>
                      <a:pt x="88484" y="112372"/>
                    </a:lnTo>
                    <a:lnTo>
                      <a:pt x="87878" y="111355"/>
                    </a:lnTo>
                    <a:lnTo>
                      <a:pt x="86060" y="111355"/>
                    </a:lnTo>
                    <a:lnTo>
                      <a:pt x="83030" y="110338"/>
                    </a:lnTo>
                    <a:lnTo>
                      <a:pt x="79393" y="110338"/>
                    </a:lnTo>
                    <a:lnTo>
                      <a:pt x="75151" y="110338"/>
                    </a:lnTo>
                    <a:lnTo>
                      <a:pt x="71515" y="110338"/>
                    </a:lnTo>
                    <a:lnTo>
                      <a:pt x="67878" y="110338"/>
                    </a:lnTo>
                    <a:lnTo>
                      <a:pt x="66060" y="110338"/>
                    </a:lnTo>
                    <a:lnTo>
                      <a:pt x="58787" y="109830"/>
                    </a:lnTo>
                    <a:lnTo>
                      <a:pt x="52727" y="109322"/>
                    </a:lnTo>
                    <a:lnTo>
                      <a:pt x="45454" y="108813"/>
                    </a:lnTo>
                    <a:lnTo>
                      <a:pt x="38181" y="107288"/>
                    </a:lnTo>
                    <a:lnTo>
                      <a:pt x="30909" y="105254"/>
                    </a:lnTo>
                    <a:lnTo>
                      <a:pt x="24242" y="101186"/>
                    </a:lnTo>
                    <a:lnTo>
                      <a:pt x="17575" y="96101"/>
                    </a:lnTo>
                    <a:lnTo>
                      <a:pt x="10303" y="88474"/>
                    </a:lnTo>
                    <a:lnTo>
                      <a:pt x="9090" y="79830"/>
                    </a:lnTo>
                    <a:lnTo>
                      <a:pt x="9696" y="71694"/>
                    </a:lnTo>
                    <a:lnTo>
                      <a:pt x="12727" y="63050"/>
                    </a:lnTo>
                    <a:lnTo>
                      <a:pt x="16969" y="55423"/>
                    </a:lnTo>
                    <a:lnTo>
                      <a:pt x="23636" y="48813"/>
                    </a:lnTo>
                    <a:lnTo>
                      <a:pt x="30303" y="41694"/>
                    </a:lnTo>
                    <a:lnTo>
                      <a:pt x="38181" y="35593"/>
                    </a:lnTo>
                    <a:lnTo>
                      <a:pt x="47272" y="30000"/>
                    </a:lnTo>
                    <a:lnTo>
                      <a:pt x="56969" y="24915"/>
                    </a:lnTo>
                    <a:lnTo>
                      <a:pt x="66666" y="19830"/>
                    </a:lnTo>
                    <a:lnTo>
                      <a:pt x="76363" y="15762"/>
                    </a:lnTo>
                    <a:lnTo>
                      <a:pt x="86060" y="12203"/>
                    </a:lnTo>
                    <a:lnTo>
                      <a:pt x="95757" y="9661"/>
                    </a:lnTo>
                    <a:lnTo>
                      <a:pt x="104242" y="6610"/>
                    </a:lnTo>
                    <a:lnTo>
                      <a:pt x="112727" y="5084"/>
                    </a:lnTo>
                    <a:lnTo>
                      <a:pt x="119999" y="3559"/>
                    </a:lnTo>
                    <a:lnTo>
                      <a:pt x="115151" y="1525"/>
                    </a:lnTo>
                    <a:lnTo>
                      <a:pt x="107272" y="0"/>
                    </a:lnTo>
                    <a:lnTo>
                      <a:pt x="98181" y="1525"/>
                    </a:lnTo>
                    <a:lnTo>
                      <a:pt x="87272" y="3050"/>
                    </a:lnTo>
                    <a:lnTo>
                      <a:pt x="75151" y="6101"/>
                    </a:lnTo>
                    <a:lnTo>
                      <a:pt x="63636" y="9661"/>
                    </a:lnTo>
                    <a:lnTo>
                      <a:pt x="53333" y="14237"/>
                    </a:lnTo>
                    <a:lnTo>
                      <a:pt x="44242" y="1830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49" name="Google Shape;649;p5"/>
              <p:cNvSpPr/>
              <p:nvPr/>
            </p:nvSpPr>
            <p:spPr>
              <a:xfrm>
                <a:off x="4210050" y="4292600"/>
                <a:ext cx="34924" cy="47625"/>
              </a:xfrm>
              <a:custGeom>
                <a:rect b="b" l="l" r="r" t="t"/>
                <a:pathLst>
                  <a:path extrusionOk="0" h="120000" w="120000">
                    <a:moveTo>
                      <a:pt x="101250" y="40000"/>
                    </a:moveTo>
                    <a:lnTo>
                      <a:pt x="104062" y="52459"/>
                    </a:lnTo>
                    <a:lnTo>
                      <a:pt x="102187" y="63606"/>
                    </a:lnTo>
                    <a:lnTo>
                      <a:pt x="94687" y="72131"/>
                    </a:lnTo>
                    <a:lnTo>
                      <a:pt x="83437" y="80655"/>
                    </a:lnTo>
                    <a:lnTo>
                      <a:pt x="70312" y="87868"/>
                    </a:lnTo>
                    <a:lnTo>
                      <a:pt x="56250" y="95081"/>
                    </a:lnTo>
                    <a:lnTo>
                      <a:pt x="40312" y="102295"/>
                    </a:lnTo>
                    <a:lnTo>
                      <a:pt x="27187" y="109508"/>
                    </a:lnTo>
                    <a:lnTo>
                      <a:pt x="25312" y="111475"/>
                    </a:lnTo>
                    <a:lnTo>
                      <a:pt x="24375" y="112786"/>
                    </a:lnTo>
                    <a:lnTo>
                      <a:pt x="24375" y="115409"/>
                    </a:lnTo>
                    <a:lnTo>
                      <a:pt x="26250" y="117377"/>
                    </a:lnTo>
                    <a:lnTo>
                      <a:pt x="28125" y="119344"/>
                    </a:lnTo>
                    <a:lnTo>
                      <a:pt x="31875" y="120000"/>
                    </a:lnTo>
                    <a:lnTo>
                      <a:pt x="34687" y="120000"/>
                    </a:lnTo>
                    <a:lnTo>
                      <a:pt x="38437" y="119344"/>
                    </a:lnTo>
                    <a:lnTo>
                      <a:pt x="54375" y="112131"/>
                    </a:lnTo>
                    <a:lnTo>
                      <a:pt x="71250" y="104918"/>
                    </a:lnTo>
                    <a:lnTo>
                      <a:pt x="86250" y="96393"/>
                    </a:lnTo>
                    <a:lnTo>
                      <a:pt x="101250" y="86557"/>
                    </a:lnTo>
                    <a:lnTo>
                      <a:pt x="110625" y="76065"/>
                    </a:lnTo>
                    <a:lnTo>
                      <a:pt x="117187" y="64262"/>
                    </a:lnTo>
                    <a:lnTo>
                      <a:pt x="120000" y="51147"/>
                    </a:lnTo>
                    <a:lnTo>
                      <a:pt x="115312" y="38032"/>
                    </a:lnTo>
                    <a:lnTo>
                      <a:pt x="105000" y="26885"/>
                    </a:lnTo>
                    <a:lnTo>
                      <a:pt x="91875" y="18360"/>
                    </a:lnTo>
                    <a:lnTo>
                      <a:pt x="75000" y="10491"/>
                    </a:lnTo>
                    <a:lnTo>
                      <a:pt x="57187" y="5245"/>
                    </a:lnTo>
                    <a:lnTo>
                      <a:pt x="38437" y="1311"/>
                    </a:lnTo>
                    <a:lnTo>
                      <a:pt x="21562" y="0"/>
                    </a:lnTo>
                    <a:lnTo>
                      <a:pt x="8437" y="655"/>
                    </a:lnTo>
                    <a:lnTo>
                      <a:pt x="0" y="3934"/>
                    </a:lnTo>
                    <a:lnTo>
                      <a:pt x="15000" y="6557"/>
                    </a:lnTo>
                    <a:lnTo>
                      <a:pt x="30937" y="9180"/>
                    </a:lnTo>
                    <a:lnTo>
                      <a:pt x="45000" y="11147"/>
                    </a:lnTo>
                    <a:lnTo>
                      <a:pt x="59062" y="14426"/>
                    </a:lnTo>
                    <a:lnTo>
                      <a:pt x="72187" y="18360"/>
                    </a:lnTo>
                    <a:lnTo>
                      <a:pt x="84375" y="23606"/>
                    </a:lnTo>
                    <a:lnTo>
                      <a:pt x="94687" y="30163"/>
                    </a:lnTo>
                    <a:lnTo>
                      <a:pt x="101250" y="4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50" name="Google Shape;650;p5"/>
              <p:cNvSpPr/>
              <p:nvPr/>
            </p:nvSpPr>
            <p:spPr>
              <a:xfrm>
                <a:off x="4087812" y="4281487"/>
                <a:ext cx="84137" cy="100011"/>
              </a:xfrm>
              <a:custGeom>
                <a:rect b="b" l="l" r="r" t="t"/>
                <a:pathLst>
                  <a:path extrusionOk="0" h="120000" w="120000">
                    <a:moveTo>
                      <a:pt x="46811" y="15831"/>
                    </a:moveTo>
                    <a:lnTo>
                      <a:pt x="37523" y="22163"/>
                    </a:lnTo>
                    <a:lnTo>
                      <a:pt x="28235" y="29129"/>
                    </a:lnTo>
                    <a:lnTo>
                      <a:pt x="20061" y="36411"/>
                    </a:lnTo>
                    <a:lnTo>
                      <a:pt x="12631" y="44327"/>
                    </a:lnTo>
                    <a:lnTo>
                      <a:pt x="6687" y="52875"/>
                    </a:lnTo>
                    <a:lnTo>
                      <a:pt x="2229" y="62058"/>
                    </a:lnTo>
                    <a:lnTo>
                      <a:pt x="0" y="71873"/>
                    </a:lnTo>
                    <a:lnTo>
                      <a:pt x="371" y="82005"/>
                    </a:lnTo>
                    <a:lnTo>
                      <a:pt x="1486" y="84538"/>
                    </a:lnTo>
                    <a:lnTo>
                      <a:pt x="2600" y="87704"/>
                    </a:lnTo>
                    <a:lnTo>
                      <a:pt x="4086" y="89604"/>
                    </a:lnTo>
                    <a:lnTo>
                      <a:pt x="5572" y="92137"/>
                    </a:lnTo>
                    <a:lnTo>
                      <a:pt x="7801" y="94353"/>
                    </a:lnTo>
                    <a:lnTo>
                      <a:pt x="10030" y="96569"/>
                    </a:lnTo>
                    <a:lnTo>
                      <a:pt x="12631" y="98469"/>
                    </a:lnTo>
                    <a:lnTo>
                      <a:pt x="15232" y="100052"/>
                    </a:lnTo>
                    <a:lnTo>
                      <a:pt x="21176" y="102902"/>
                    </a:lnTo>
                    <a:lnTo>
                      <a:pt x="26749" y="105435"/>
                    </a:lnTo>
                    <a:lnTo>
                      <a:pt x="32321" y="107651"/>
                    </a:lnTo>
                    <a:lnTo>
                      <a:pt x="38266" y="109234"/>
                    </a:lnTo>
                    <a:lnTo>
                      <a:pt x="44582" y="111134"/>
                    </a:lnTo>
                    <a:lnTo>
                      <a:pt x="50526" y="112717"/>
                    </a:lnTo>
                    <a:lnTo>
                      <a:pt x="56842" y="113984"/>
                    </a:lnTo>
                    <a:lnTo>
                      <a:pt x="62786" y="115250"/>
                    </a:lnTo>
                    <a:lnTo>
                      <a:pt x="69473" y="116200"/>
                    </a:lnTo>
                    <a:lnTo>
                      <a:pt x="75789" y="117150"/>
                    </a:lnTo>
                    <a:lnTo>
                      <a:pt x="82105" y="117783"/>
                    </a:lnTo>
                    <a:lnTo>
                      <a:pt x="88421" y="118416"/>
                    </a:lnTo>
                    <a:lnTo>
                      <a:pt x="95108" y="118733"/>
                    </a:lnTo>
                    <a:lnTo>
                      <a:pt x="101424" y="119050"/>
                    </a:lnTo>
                    <a:lnTo>
                      <a:pt x="107739" y="119683"/>
                    </a:lnTo>
                    <a:lnTo>
                      <a:pt x="114055" y="120000"/>
                    </a:lnTo>
                    <a:lnTo>
                      <a:pt x="115913" y="120000"/>
                    </a:lnTo>
                    <a:lnTo>
                      <a:pt x="117770" y="118733"/>
                    </a:lnTo>
                    <a:lnTo>
                      <a:pt x="118885" y="117783"/>
                    </a:lnTo>
                    <a:lnTo>
                      <a:pt x="120000" y="115883"/>
                    </a:lnTo>
                    <a:lnTo>
                      <a:pt x="120000" y="113984"/>
                    </a:lnTo>
                    <a:lnTo>
                      <a:pt x="118885" y="112717"/>
                    </a:lnTo>
                    <a:lnTo>
                      <a:pt x="117399" y="111451"/>
                    </a:lnTo>
                    <a:lnTo>
                      <a:pt x="115541" y="111134"/>
                    </a:lnTo>
                    <a:lnTo>
                      <a:pt x="109597" y="111134"/>
                    </a:lnTo>
                    <a:lnTo>
                      <a:pt x="103653" y="111134"/>
                    </a:lnTo>
                    <a:lnTo>
                      <a:pt x="97708" y="110817"/>
                    </a:lnTo>
                    <a:lnTo>
                      <a:pt x="92136" y="110501"/>
                    </a:lnTo>
                    <a:lnTo>
                      <a:pt x="85820" y="110184"/>
                    </a:lnTo>
                    <a:lnTo>
                      <a:pt x="79876" y="109234"/>
                    </a:lnTo>
                    <a:lnTo>
                      <a:pt x="74303" y="108601"/>
                    </a:lnTo>
                    <a:lnTo>
                      <a:pt x="67987" y="107968"/>
                    </a:lnTo>
                    <a:lnTo>
                      <a:pt x="62414" y="106701"/>
                    </a:lnTo>
                    <a:lnTo>
                      <a:pt x="56099" y="105751"/>
                    </a:lnTo>
                    <a:lnTo>
                      <a:pt x="50526" y="104168"/>
                    </a:lnTo>
                    <a:lnTo>
                      <a:pt x="44953" y="102902"/>
                    </a:lnTo>
                    <a:lnTo>
                      <a:pt x="39380" y="101319"/>
                    </a:lnTo>
                    <a:lnTo>
                      <a:pt x="34179" y="99102"/>
                    </a:lnTo>
                    <a:lnTo>
                      <a:pt x="28235" y="96886"/>
                    </a:lnTo>
                    <a:lnTo>
                      <a:pt x="23034" y="94986"/>
                    </a:lnTo>
                    <a:lnTo>
                      <a:pt x="18947" y="92137"/>
                    </a:lnTo>
                    <a:lnTo>
                      <a:pt x="15232" y="88654"/>
                    </a:lnTo>
                    <a:lnTo>
                      <a:pt x="13003" y="85171"/>
                    </a:lnTo>
                    <a:lnTo>
                      <a:pt x="11517" y="80738"/>
                    </a:lnTo>
                    <a:lnTo>
                      <a:pt x="11517" y="75672"/>
                    </a:lnTo>
                    <a:lnTo>
                      <a:pt x="12260" y="69023"/>
                    </a:lnTo>
                    <a:lnTo>
                      <a:pt x="14117" y="62374"/>
                    </a:lnTo>
                    <a:lnTo>
                      <a:pt x="15603" y="57625"/>
                    </a:lnTo>
                    <a:lnTo>
                      <a:pt x="18947" y="52242"/>
                    </a:lnTo>
                    <a:lnTo>
                      <a:pt x="22291" y="47493"/>
                    </a:lnTo>
                    <a:lnTo>
                      <a:pt x="25263" y="43060"/>
                    </a:lnTo>
                    <a:lnTo>
                      <a:pt x="29349" y="39261"/>
                    </a:lnTo>
                    <a:lnTo>
                      <a:pt x="33065" y="35145"/>
                    </a:lnTo>
                    <a:lnTo>
                      <a:pt x="37523" y="31662"/>
                    </a:lnTo>
                    <a:lnTo>
                      <a:pt x="42352" y="27862"/>
                    </a:lnTo>
                    <a:lnTo>
                      <a:pt x="47925" y="24063"/>
                    </a:lnTo>
                    <a:lnTo>
                      <a:pt x="53498" y="20263"/>
                    </a:lnTo>
                    <a:lnTo>
                      <a:pt x="60185" y="16781"/>
                    </a:lnTo>
                    <a:lnTo>
                      <a:pt x="67244" y="12981"/>
                    </a:lnTo>
                    <a:lnTo>
                      <a:pt x="74674" y="9815"/>
                    </a:lnTo>
                    <a:lnTo>
                      <a:pt x="81362" y="6965"/>
                    </a:lnTo>
                    <a:lnTo>
                      <a:pt x="88049" y="4432"/>
                    </a:lnTo>
                    <a:lnTo>
                      <a:pt x="93993" y="2216"/>
                    </a:lnTo>
                    <a:lnTo>
                      <a:pt x="99566" y="316"/>
                    </a:lnTo>
                    <a:lnTo>
                      <a:pt x="94736" y="0"/>
                    </a:lnTo>
                    <a:lnTo>
                      <a:pt x="88421" y="316"/>
                    </a:lnTo>
                    <a:lnTo>
                      <a:pt x="82105" y="1583"/>
                    </a:lnTo>
                    <a:lnTo>
                      <a:pt x="74674" y="3482"/>
                    </a:lnTo>
                    <a:lnTo>
                      <a:pt x="67244" y="6015"/>
                    </a:lnTo>
                    <a:lnTo>
                      <a:pt x="59814" y="8865"/>
                    </a:lnTo>
                    <a:lnTo>
                      <a:pt x="52755" y="12348"/>
                    </a:lnTo>
                    <a:lnTo>
                      <a:pt x="46811" y="1583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51" name="Google Shape;651;p5"/>
              <p:cNvSpPr/>
              <p:nvPr/>
            </p:nvSpPr>
            <p:spPr>
              <a:xfrm>
                <a:off x="4206875" y="4278312"/>
                <a:ext cx="74611" cy="66674"/>
              </a:xfrm>
              <a:custGeom>
                <a:rect b="b" l="l" r="r" t="t"/>
                <a:pathLst>
                  <a:path extrusionOk="0" h="120000" w="120000">
                    <a:moveTo>
                      <a:pt x="100000" y="36996"/>
                    </a:moveTo>
                    <a:lnTo>
                      <a:pt x="105531" y="43636"/>
                    </a:lnTo>
                    <a:lnTo>
                      <a:pt x="108510" y="51225"/>
                    </a:lnTo>
                    <a:lnTo>
                      <a:pt x="110212" y="59288"/>
                    </a:lnTo>
                    <a:lnTo>
                      <a:pt x="110212" y="68300"/>
                    </a:lnTo>
                    <a:lnTo>
                      <a:pt x="109361" y="75415"/>
                    </a:lnTo>
                    <a:lnTo>
                      <a:pt x="107234" y="81106"/>
                    </a:lnTo>
                    <a:lnTo>
                      <a:pt x="103829" y="87272"/>
                    </a:lnTo>
                    <a:lnTo>
                      <a:pt x="100425" y="92015"/>
                    </a:lnTo>
                    <a:lnTo>
                      <a:pt x="95744" y="97707"/>
                    </a:lnTo>
                    <a:lnTo>
                      <a:pt x="91489" y="101976"/>
                    </a:lnTo>
                    <a:lnTo>
                      <a:pt x="86808" y="106719"/>
                    </a:lnTo>
                    <a:lnTo>
                      <a:pt x="82553" y="111936"/>
                    </a:lnTo>
                    <a:lnTo>
                      <a:pt x="81276" y="113359"/>
                    </a:lnTo>
                    <a:lnTo>
                      <a:pt x="80851" y="114782"/>
                    </a:lnTo>
                    <a:lnTo>
                      <a:pt x="81276" y="116679"/>
                    </a:lnTo>
                    <a:lnTo>
                      <a:pt x="82553" y="118102"/>
                    </a:lnTo>
                    <a:lnTo>
                      <a:pt x="83829" y="119525"/>
                    </a:lnTo>
                    <a:lnTo>
                      <a:pt x="85531" y="120000"/>
                    </a:lnTo>
                    <a:lnTo>
                      <a:pt x="87234" y="119525"/>
                    </a:lnTo>
                    <a:lnTo>
                      <a:pt x="88936" y="118102"/>
                    </a:lnTo>
                    <a:lnTo>
                      <a:pt x="98723" y="110988"/>
                    </a:lnTo>
                    <a:lnTo>
                      <a:pt x="106808" y="101976"/>
                    </a:lnTo>
                    <a:lnTo>
                      <a:pt x="113617" y="91067"/>
                    </a:lnTo>
                    <a:lnTo>
                      <a:pt x="118297" y="79683"/>
                    </a:lnTo>
                    <a:lnTo>
                      <a:pt x="120000" y="66877"/>
                    </a:lnTo>
                    <a:lnTo>
                      <a:pt x="118723" y="55019"/>
                    </a:lnTo>
                    <a:lnTo>
                      <a:pt x="114893" y="43636"/>
                    </a:lnTo>
                    <a:lnTo>
                      <a:pt x="106808" y="33201"/>
                    </a:lnTo>
                    <a:lnTo>
                      <a:pt x="100851" y="27984"/>
                    </a:lnTo>
                    <a:lnTo>
                      <a:pt x="94042" y="22766"/>
                    </a:lnTo>
                    <a:lnTo>
                      <a:pt x="85957" y="18498"/>
                    </a:lnTo>
                    <a:lnTo>
                      <a:pt x="77872" y="14703"/>
                    </a:lnTo>
                    <a:lnTo>
                      <a:pt x="69361" y="11383"/>
                    </a:lnTo>
                    <a:lnTo>
                      <a:pt x="60425" y="8537"/>
                    </a:lnTo>
                    <a:lnTo>
                      <a:pt x="51914" y="6166"/>
                    </a:lnTo>
                    <a:lnTo>
                      <a:pt x="42978" y="3794"/>
                    </a:lnTo>
                    <a:lnTo>
                      <a:pt x="34893" y="2371"/>
                    </a:lnTo>
                    <a:lnTo>
                      <a:pt x="26808" y="948"/>
                    </a:lnTo>
                    <a:lnTo>
                      <a:pt x="20000" y="0"/>
                    </a:lnTo>
                    <a:lnTo>
                      <a:pt x="13617" y="0"/>
                    </a:lnTo>
                    <a:lnTo>
                      <a:pt x="8085" y="0"/>
                    </a:lnTo>
                    <a:lnTo>
                      <a:pt x="4255" y="474"/>
                    </a:lnTo>
                    <a:lnTo>
                      <a:pt x="1702" y="1897"/>
                    </a:lnTo>
                    <a:lnTo>
                      <a:pt x="0" y="2845"/>
                    </a:lnTo>
                    <a:lnTo>
                      <a:pt x="5106" y="3794"/>
                    </a:lnTo>
                    <a:lnTo>
                      <a:pt x="10638" y="4268"/>
                    </a:lnTo>
                    <a:lnTo>
                      <a:pt x="16170" y="5691"/>
                    </a:lnTo>
                    <a:lnTo>
                      <a:pt x="22127" y="6640"/>
                    </a:lnTo>
                    <a:lnTo>
                      <a:pt x="28510" y="7588"/>
                    </a:lnTo>
                    <a:lnTo>
                      <a:pt x="34893" y="8537"/>
                    </a:lnTo>
                    <a:lnTo>
                      <a:pt x="41276" y="10434"/>
                    </a:lnTo>
                    <a:lnTo>
                      <a:pt x="48510" y="11857"/>
                    </a:lnTo>
                    <a:lnTo>
                      <a:pt x="54893" y="14229"/>
                    </a:lnTo>
                    <a:lnTo>
                      <a:pt x="62127" y="16600"/>
                    </a:lnTo>
                    <a:lnTo>
                      <a:pt x="68936" y="18972"/>
                    </a:lnTo>
                    <a:lnTo>
                      <a:pt x="75319" y="21818"/>
                    </a:lnTo>
                    <a:lnTo>
                      <a:pt x="81702" y="25138"/>
                    </a:lnTo>
                    <a:lnTo>
                      <a:pt x="88510" y="28458"/>
                    </a:lnTo>
                    <a:lnTo>
                      <a:pt x="94468" y="32727"/>
                    </a:lnTo>
                    <a:lnTo>
                      <a:pt x="100000" y="369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52" name="Google Shape;652;p5"/>
              <p:cNvSpPr/>
              <p:nvPr/>
            </p:nvSpPr>
            <p:spPr>
              <a:xfrm>
                <a:off x="4057650" y="4314825"/>
                <a:ext cx="30161" cy="61912"/>
              </a:xfrm>
              <a:custGeom>
                <a:rect b="b" l="l" r="r" t="t"/>
                <a:pathLst>
                  <a:path extrusionOk="0" h="120000" w="120000">
                    <a:moveTo>
                      <a:pt x="0" y="65084"/>
                    </a:moveTo>
                    <a:lnTo>
                      <a:pt x="0" y="75254"/>
                    </a:lnTo>
                    <a:lnTo>
                      <a:pt x="5217" y="84406"/>
                    </a:lnTo>
                    <a:lnTo>
                      <a:pt x="13565" y="93559"/>
                    </a:lnTo>
                    <a:lnTo>
                      <a:pt x="25043" y="100677"/>
                    </a:lnTo>
                    <a:lnTo>
                      <a:pt x="40695" y="107288"/>
                    </a:lnTo>
                    <a:lnTo>
                      <a:pt x="57391" y="113389"/>
                    </a:lnTo>
                    <a:lnTo>
                      <a:pt x="77217" y="117457"/>
                    </a:lnTo>
                    <a:lnTo>
                      <a:pt x="96000" y="119491"/>
                    </a:lnTo>
                    <a:lnTo>
                      <a:pt x="102260" y="120000"/>
                    </a:lnTo>
                    <a:lnTo>
                      <a:pt x="108521" y="118983"/>
                    </a:lnTo>
                    <a:lnTo>
                      <a:pt x="113739" y="117457"/>
                    </a:lnTo>
                    <a:lnTo>
                      <a:pt x="115826" y="114915"/>
                    </a:lnTo>
                    <a:lnTo>
                      <a:pt x="115826" y="111864"/>
                    </a:lnTo>
                    <a:lnTo>
                      <a:pt x="114782" y="109322"/>
                    </a:lnTo>
                    <a:lnTo>
                      <a:pt x="111652" y="106779"/>
                    </a:lnTo>
                    <a:lnTo>
                      <a:pt x="105391" y="105762"/>
                    </a:lnTo>
                    <a:lnTo>
                      <a:pt x="85565" y="102203"/>
                    </a:lnTo>
                    <a:lnTo>
                      <a:pt x="66782" y="97627"/>
                    </a:lnTo>
                    <a:lnTo>
                      <a:pt x="52173" y="91016"/>
                    </a:lnTo>
                    <a:lnTo>
                      <a:pt x="41739" y="83898"/>
                    </a:lnTo>
                    <a:lnTo>
                      <a:pt x="34434" y="75254"/>
                    </a:lnTo>
                    <a:lnTo>
                      <a:pt x="30260" y="66101"/>
                    </a:lnTo>
                    <a:lnTo>
                      <a:pt x="30260" y="55932"/>
                    </a:lnTo>
                    <a:lnTo>
                      <a:pt x="36521" y="45254"/>
                    </a:lnTo>
                    <a:lnTo>
                      <a:pt x="44869" y="37627"/>
                    </a:lnTo>
                    <a:lnTo>
                      <a:pt x="58434" y="30508"/>
                    </a:lnTo>
                    <a:lnTo>
                      <a:pt x="73043" y="23389"/>
                    </a:lnTo>
                    <a:lnTo>
                      <a:pt x="88695" y="16779"/>
                    </a:lnTo>
                    <a:lnTo>
                      <a:pt x="102260" y="11694"/>
                    </a:lnTo>
                    <a:lnTo>
                      <a:pt x="113739" y="6101"/>
                    </a:lnTo>
                    <a:lnTo>
                      <a:pt x="120000" y="3050"/>
                    </a:lnTo>
                    <a:lnTo>
                      <a:pt x="120000" y="0"/>
                    </a:lnTo>
                    <a:lnTo>
                      <a:pt x="106434" y="2033"/>
                    </a:lnTo>
                    <a:lnTo>
                      <a:pt x="88695" y="6101"/>
                    </a:lnTo>
                    <a:lnTo>
                      <a:pt x="70956" y="13220"/>
                    </a:lnTo>
                    <a:lnTo>
                      <a:pt x="51130" y="21355"/>
                    </a:lnTo>
                    <a:lnTo>
                      <a:pt x="33391" y="31016"/>
                    </a:lnTo>
                    <a:lnTo>
                      <a:pt x="17739" y="41694"/>
                    </a:lnTo>
                    <a:lnTo>
                      <a:pt x="6260" y="53389"/>
                    </a:lnTo>
                    <a:lnTo>
                      <a:pt x="0" y="6508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53" name="Google Shape;653;p5"/>
              <p:cNvSpPr/>
              <p:nvPr/>
            </p:nvSpPr>
            <p:spPr>
              <a:xfrm>
                <a:off x="4268787" y="4273550"/>
                <a:ext cx="65086" cy="82550"/>
              </a:xfrm>
              <a:custGeom>
                <a:rect b="b" l="l" r="r" t="t"/>
                <a:pathLst>
                  <a:path extrusionOk="0" h="120000" w="120000">
                    <a:moveTo>
                      <a:pt x="97959" y="44903"/>
                    </a:moveTo>
                    <a:lnTo>
                      <a:pt x="101877" y="48000"/>
                    </a:lnTo>
                    <a:lnTo>
                      <a:pt x="104816" y="51483"/>
                    </a:lnTo>
                    <a:lnTo>
                      <a:pt x="107755" y="55741"/>
                    </a:lnTo>
                    <a:lnTo>
                      <a:pt x="109224" y="59612"/>
                    </a:lnTo>
                    <a:lnTo>
                      <a:pt x="110693" y="63483"/>
                    </a:lnTo>
                    <a:lnTo>
                      <a:pt x="109714" y="68129"/>
                    </a:lnTo>
                    <a:lnTo>
                      <a:pt x="108734" y="72387"/>
                    </a:lnTo>
                    <a:lnTo>
                      <a:pt x="105795" y="76645"/>
                    </a:lnTo>
                    <a:lnTo>
                      <a:pt x="101877" y="80903"/>
                    </a:lnTo>
                    <a:lnTo>
                      <a:pt x="97469" y="84774"/>
                    </a:lnTo>
                    <a:lnTo>
                      <a:pt x="92081" y="88645"/>
                    </a:lnTo>
                    <a:lnTo>
                      <a:pt x="86693" y="92129"/>
                    </a:lnTo>
                    <a:lnTo>
                      <a:pt x="81306" y="95225"/>
                    </a:lnTo>
                    <a:lnTo>
                      <a:pt x="75428" y="98709"/>
                    </a:lnTo>
                    <a:lnTo>
                      <a:pt x="69551" y="102193"/>
                    </a:lnTo>
                    <a:lnTo>
                      <a:pt x="64653" y="106451"/>
                    </a:lnTo>
                    <a:lnTo>
                      <a:pt x="62693" y="107612"/>
                    </a:lnTo>
                    <a:lnTo>
                      <a:pt x="61714" y="109548"/>
                    </a:lnTo>
                    <a:lnTo>
                      <a:pt x="60734" y="111096"/>
                    </a:lnTo>
                    <a:lnTo>
                      <a:pt x="59265" y="113032"/>
                    </a:lnTo>
                    <a:lnTo>
                      <a:pt x="58775" y="114580"/>
                    </a:lnTo>
                    <a:lnTo>
                      <a:pt x="58775" y="116516"/>
                    </a:lnTo>
                    <a:lnTo>
                      <a:pt x="59755" y="118451"/>
                    </a:lnTo>
                    <a:lnTo>
                      <a:pt x="61714" y="119612"/>
                    </a:lnTo>
                    <a:lnTo>
                      <a:pt x="64163" y="120000"/>
                    </a:lnTo>
                    <a:lnTo>
                      <a:pt x="66122" y="120000"/>
                    </a:lnTo>
                    <a:lnTo>
                      <a:pt x="68081" y="119612"/>
                    </a:lnTo>
                    <a:lnTo>
                      <a:pt x="69551" y="118451"/>
                    </a:lnTo>
                    <a:lnTo>
                      <a:pt x="75428" y="113032"/>
                    </a:lnTo>
                    <a:lnTo>
                      <a:pt x="81795" y="108387"/>
                    </a:lnTo>
                    <a:lnTo>
                      <a:pt x="88163" y="104129"/>
                    </a:lnTo>
                    <a:lnTo>
                      <a:pt x="95020" y="99483"/>
                    </a:lnTo>
                    <a:lnTo>
                      <a:pt x="101387" y="95225"/>
                    </a:lnTo>
                    <a:lnTo>
                      <a:pt x="107755" y="90193"/>
                    </a:lnTo>
                    <a:lnTo>
                      <a:pt x="112653" y="84774"/>
                    </a:lnTo>
                    <a:lnTo>
                      <a:pt x="116571" y="78967"/>
                    </a:lnTo>
                    <a:lnTo>
                      <a:pt x="119510" y="72000"/>
                    </a:lnTo>
                    <a:lnTo>
                      <a:pt x="120000" y="65419"/>
                    </a:lnTo>
                    <a:lnTo>
                      <a:pt x="119020" y="58838"/>
                    </a:lnTo>
                    <a:lnTo>
                      <a:pt x="116081" y="51870"/>
                    </a:lnTo>
                    <a:lnTo>
                      <a:pt x="111673" y="46064"/>
                    </a:lnTo>
                    <a:lnTo>
                      <a:pt x="106285" y="40645"/>
                    </a:lnTo>
                    <a:lnTo>
                      <a:pt x="99428" y="36000"/>
                    </a:lnTo>
                    <a:lnTo>
                      <a:pt x="92081" y="32129"/>
                    </a:lnTo>
                    <a:lnTo>
                      <a:pt x="86204" y="29419"/>
                    </a:lnTo>
                    <a:lnTo>
                      <a:pt x="79836" y="26709"/>
                    </a:lnTo>
                    <a:lnTo>
                      <a:pt x="73959" y="23612"/>
                    </a:lnTo>
                    <a:lnTo>
                      <a:pt x="66612" y="20903"/>
                    </a:lnTo>
                    <a:lnTo>
                      <a:pt x="59755" y="17806"/>
                    </a:lnTo>
                    <a:lnTo>
                      <a:pt x="52408" y="15096"/>
                    </a:lnTo>
                    <a:lnTo>
                      <a:pt x="45551" y="12000"/>
                    </a:lnTo>
                    <a:lnTo>
                      <a:pt x="38693" y="9290"/>
                    </a:lnTo>
                    <a:lnTo>
                      <a:pt x="32326" y="6967"/>
                    </a:lnTo>
                    <a:lnTo>
                      <a:pt x="25959" y="5032"/>
                    </a:lnTo>
                    <a:lnTo>
                      <a:pt x="19591" y="3096"/>
                    </a:lnTo>
                    <a:lnTo>
                      <a:pt x="14693" y="1935"/>
                    </a:lnTo>
                    <a:lnTo>
                      <a:pt x="9795" y="387"/>
                    </a:lnTo>
                    <a:lnTo>
                      <a:pt x="5877" y="0"/>
                    </a:lnTo>
                    <a:lnTo>
                      <a:pt x="2448" y="0"/>
                    </a:lnTo>
                    <a:lnTo>
                      <a:pt x="0" y="774"/>
                    </a:lnTo>
                    <a:lnTo>
                      <a:pt x="5387" y="3096"/>
                    </a:lnTo>
                    <a:lnTo>
                      <a:pt x="11265" y="5419"/>
                    </a:lnTo>
                    <a:lnTo>
                      <a:pt x="17632" y="7741"/>
                    </a:lnTo>
                    <a:lnTo>
                      <a:pt x="23020" y="9677"/>
                    </a:lnTo>
                    <a:lnTo>
                      <a:pt x="29387" y="12000"/>
                    </a:lnTo>
                    <a:lnTo>
                      <a:pt x="35755" y="14322"/>
                    </a:lnTo>
                    <a:lnTo>
                      <a:pt x="42122" y="17032"/>
                    </a:lnTo>
                    <a:lnTo>
                      <a:pt x="48489" y="19741"/>
                    </a:lnTo>
                    <a:lnTo>
                      <a:pt x="55346" y="22064"/>
                    </a:lnTo>
                    <a:lnTo>
                      <a:pt x="61714" y="24774"/>
                    </a:lnTo>
                    <a:lnTo>
                      <a:pt x="68081" y="27483"/>
                    </a:lnTo>
                    <a:lnTo>
                      <a:pt x="74448" y="30580"/>
                    </a:lnTo>
                    <a:lnTo>
                      <a:pt x="80816" y="34064"/>
                    </a:lnTo>
                    <a:lnTo>
                      <a:pt x="86204" y="37161"/>
                    </a:lnTo>
                    <a:lnTo>
                      <a:pt x="92081" y="41032"/>
                    </a:lnTo>
                    <a:lnTo>
                      <a:pt x="97959" y="4490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654" name="Google Shape;654;p5"/>
            <p:cNvGrpSpPr/>
            <p:nvPr/>
          </p:nvGrpSpPr>
          <p:grpSpPr>
            <a:xfrm>
              <a:off x="604528" y="3863084"/>
              <a:ext cx="224454" cy="380302"/>
              <a:chOff x="6014350" y="1642887"/>
              <a:chExt cx="1396785" cy="1976612"/>
            </a:xfrm>
          </p:grpSpPr>
          <p:cxnSp>
            <p:nvCxnSpPr>
              <p:cNvPr id="655" name="Google Shape;655;p5"/>
              <p:cNvCxnSpPr/>
              <p:nvPr/>
            </p:nvCxnSpPr>
            <p:spPr>
              <a:xfrm flipH="1">
                <a:off x="6337299" y="2351086"/>
                <a:ext cx="373061" cy="1149349"/>
              </a:xfrm>
              <a:prstGeom prst="straightConnector1">
                <a:avLst/>
              </a:prstGeom>
              <a:noFill/>
              <a:ln cap="flat" cmpd="sng" w="9525">
                <a:solidFill>
                  <a:schemeClr val="dk1"/>
                </a:solidFill>
                <a:prstDash val="solid"/>
                <a:miter lim="8000"/>
                <a:headEnd len="sm" w="sm" type="none"/>
                <a:tailEnd len="sm" w="sm" type="none"/>
              </a:ln>
            </p:spPr>
          </p:cxnSp>
          <p:cxnSp>
            <p:nvCxnSpPr>
              <p:cNvPr id="656" name="Google Shape;656;p5"/>
              <p:cNvCxnSpPr/>
              <p:nvPr/>
            </p:nvCxnSpPr>
            <p:spPr>
              <a:xfrm>
                <a:off x="6710361" y="2351086"/>
                <a:ext cx="374649" cy="1143000"/>
              </a:xfrm>
              <a:prstGeom prst="straightConnector1">
                <a:avLst/>
              </a:prstGeom>
              <a:noFill/>
              <a:ln cap="flat" cmpd="sng" w="9525">
                <a:solidFill>
                  <a:schemeClr val="dk1"/>
                </a:solidFill>
                <a:prstDash val="solid"/>
                <a:miter lim="8000"/>
                <a:headEnd len="sm" w="sm" type="none"/>
                <a:tailEnd len="sm" w="sm" type="none"/>
              </a:ln>
            </p:spPr>
          </p:cxnSp>
          <p:cxnSp>
            <p:nvCxnSpPr>
              <p:cNvPr id="657" name="Google Shape;657;p5"/>
              <p:cNvCxnSpPr/>
              <p:nvPr/>
            </p:nvCxnSpPr>
            <p:spPr>
              <a:xfrm>
                <a:off x="6337300" y="3494087"/>
                <a:ext cx="373061" cy="125412"/>
              </a:xfrm>
              <a:prstGeom prst="straightConnector1">
                <a:avLst/>
              </a:prstGeom>
              <a:noFill/>
              <a:ln cap="flat" cmpd="sng" w="9525">
                <a:solidFill>
                  <a:schemeClr val="dk1"/>
                </a:solidFill>
                <a:prstDash val="solid"/>
                <a:miter lim="8000"/>
                <a:headEnd len="sm" w="sm" type="none"/>
                <a:tailEnd len="sm" w="sm" type="none"/>
              </a:ln>
            </p:spPr>
          </p:cxnSp>
          <p:cxnSp>
            <p:nvCxnSpPr>
              <p:cNvPr id="658" name="Google Shape;658;p5"/>
              <p:cNvCxnSpPr/>
              <p:nvPr/>
            </p:nvCxnSpPr>
            <p:spPr>
              <a:xfrm flipH="1">
                <a:off x="6710361" y="3494087"/>
                <a:ext cx="374649" cy="125412"/>
              </a:xfrm>
              <a:prstGeom prst="straightConnector1">
                <a:avLst/>
              </a:prstGeom>
              <a:noFill/>
              <a:ln cap="flat" cmpd="sng" w="9525">
                <a:solidFill>
                  <a:schemeClr val="dk1"/>
                </a:solidFill>
                <a:prstDash val="solid"/>
                <a:miter lim="8000"/>
                <a:headEnd len="sm" w="sm" type="none"/>
                <a:tailEnd len="sm" w="sm" type="none"/>
              </a:ln>
            </p:spPr>
          </p:cxnSp>
          <p:cxnSp>
            <p:nvCxnSpPr>
              <p:cNvPr id="659" name="Google Shape;659;p5"/>
              <p:cNvCxnSpPr/>
              <p:nvPr/>
            </p:nvCxnSpPr>
            <p:spPr>
              <a:xfrm>
                <a:off x="6710361" y="2376486"/>
                <a:ext cx="0" cy="1243012"/>
              </a:xfrm>
              <a:prstGeom prst="straightConnector1">
                <a:avLst/>
              </a:prstGeom>
              <a:noFill/>
              <a:ln cap="flat" cmpd="sng" w="9525">
                <a:solidFill>
                  <a:schemeClr val="dk1"/>
                </a:solidFill>
                <a:prstDash val="solid"/>
                <a:miter lim="8000"/>
                <a:headEnd len="sm" w="sm" type="none"/>
                <a:tailEnd len="sm" w="sm" type="none"/>
              </a:ln>
            </p:spPr>
          </p:cxnSp>
          <p:cxnSp>
            <p:nvCxnSpPr>
              <p:cNvPr id="660" name="Google Shape;660;p5"/>
              <p:cNvCxnSpPr/>
              <p:nvPr/>
            </p:nvCxnSpPr>
            <p:spPr>
              <a:xfrm flipH="1" rot="10800000">
                <a:off x="6337300" y="3376612"/>
                <a:ext cx="373061" cy="123824"/>
              </a:xfrm>
              <a:prstGeom prst="straightConnector1">
                <a:avLst/>
              </a:prstGeom>
              <a:noFill/>
              <a:ln cap="flat" cmpd="sng" w="9525">
                <a:solidFill>
                  <a:schemeClr val="dk1"/>
                </a:solidFill>
                <a:prstDash val="solid"/>
                <a:miter lim="8000"/>
                <a:headEnd len="sm" w="sm" type="none"/>
                <a:tailEnd len="sm" w="sm" type="none"/>
              </a:ln>
            </p:spPr>
          </p:cxnSp>
          <p:cxnSp>
            <p:nvCxnSpPr>
              <p:cNvPr id="661" name="Google Shape;661;p5"/>
              <p:cNvCxnSpPr/>
              <p:nvPr/>
            </p:nvCxnSpPr>
            <p:spPr>
              <a:xfrm rot="10800000">
                <a:off x="6710361" y="3376612"/>
                <a:ext cx="374649" cy="117474"/>
              </a:xfrm>
              <a:prstGeom prst="straightConnector1">
                <a:avLst/>
              </a:prstGeom>
              <a:noFill/>
              <a:ln cap="flat" cmpd="sng" w="9525">
                <a:solidFill>
                  <a:schemeClr val="dk1"/>
                </a:solidFill>
                <a:prstDash val="solid"/>
                <a:miter lim="8000"/>
                <a:headEnd len="sm" w="sm" type="none"/>
                <a:tailEnd len="sm" w="sm" type="none"/>
              </a:ln>
            </p:spPr>
          </p:cxnSp>
          <p:cxnSp>
            <p:nvCxnSpPr>
              <p:cNvPr id="662" name="Google Shape;662;p5"/>
              <p:cNvCxnSpPr/>
              <p:nvPr/>
            </p:nvCxnSpPr>
            <p:spPr>
              <a:xfrm>
                <a:off x="6496050" y="3000375"/>
                <a:ext cx="214312" cy="95250"/>
              </a:xfrm>
              <a:prstGeom prst="straightConnector1">
                <a:avLst/>
              </a:prstGeom>
              <a:noFill/>
              <a:ln cap="flat" cmpd="sng" w="9525">
                <a:solidFill>
                  <a:schemeClr val="dk1"/>
                </a:solidFill>
                <a:prstDash val="solid"/>
                <a:miter lim="8000"/>
                <a:headEnd len="sm" w="sm" type="none"/>
                <a:tailEnd len="sm" w="sm" type="none"/>
              </a:ln>
            </p:spPr>
          </p:cxnSp>
          <p:cxnSp>
            <p:nvCxnSpPr>
              <p:cNvPr id="663" name="Google Shape;663;p5"/>
              <p:cNvCxnSpPr/>
              <p:nvPr/>
            </p:nvCxnSpPr>
            <p:spPr>
              <a:xfrm flipH="1" rot="10800000">
                <a:off x="6710361" y="3000374"/>
                <a:ext cx="227012" cy="95250"/>
              </a:xfrm>
              <a:prstGeom prst="straightConnector1">
                <a:avLst/>
              </a:prstGeom>
              <a:noFill/>
              <a:ln cap="flat" cmpd="sng" w="9525">
                <a:solidFill>
                  <a:schemeClr val="dk1"/>
                </a:solidFill>
                <a:prstDash val="solid"/>
                <a:miter lim="8000"/>
                <a:headEnd len="sm" w="sm" type="none"/>
                <a:tailEnd len="sm" w="sm" type="none"/>
              </a:ln>
            </p:spPr>
          </p:cxnSp>
          <p:cxnSp>
            <p:nvCxnSpPr>
              <p:cNvPr id="664" name="Google Shape;664;p5"/>
              <p:cNvCxnSpPr/>
              <p:nvPr/>
            </p:nvCxnSpPr>
            <p:spPr>
              <a:xfrm>
                <a:off x="6424612" y="3168650"/>
                <a:ext cx="277811" cy="128587"/>
              </a:xfrm>
              <a:prstGeom prst="straightConnector1">
                <a:avLst/>
              </a:prstGeom>
              <a:noFill/>
              <a:ln cap="flat" cmpd="sng" w="9525">
                <a:solidFill>
                  <a:schemeClr val="dk1"/>
                </a:solidFill>
                <a:prstDash val="solid"/>
                <a:miter lim="8000"/>
                <a:headEnd len="sm" w="sm" type="none"/>
                <a:tailEnd len="sm" w="sm" type="none"/>
              </a:ln>
            </p:spPr>
          </p:cxnSp>
          <p:cxnSp>
            <p:nvCxnSpPr>
              <p:cNvPr id="665" name="Google Shape;665;p5"/>
              <p:cNvCxnSpPr/>
              <p:nvPr/>
            </p:nvCxnSpPr>
            <p:spPr>
              <a:xfrm flipH="1" rot="10800000">
                <a:off x="6710361" y="3194050"/>
                <a:ext cx="279399" cy="112711"/>
              </a:xfrm>
              <a:prstGeom prst="straightConnector1">
                <a:avLst/>
              </a:prstGeom>
              <a:noFill/>
              <a:ln cap="flat" cmpd="sng" w="9525">
                <a:solidFill>
                  <a:schemeClr val="dk1"/>
                </a:solidFill>
                <a:prstDash val="solid"/>
                <a:miter lim="8000"/>
                <a:headEnd len="sm" w="sm" type="none"/>
                <a:tailEnd len="sm" w="sm" type="none"/>
              </a:ln>
            </p:spPr>
          </p:cxnSp>
          <p:cxnSp>
            <p:nvCxnSpPr>
              <p:cNvPr id="666" name="Google Shape;666;p5"/>
              <p:cNvCxnSpPr/>
              <p:nvPr/>
            </p:nvCxnSpPr>
            <p:spPr>
              <a:xfrm flipH="1" rot="10800000">
                <a:off x="6710361" y="2828924"/>
                <a:ext cx="142875" cy="46036"/>
              </a:xfrm>
              <a:prstGeom prst="straightConnector1">
                <a:avLst/>
              </a:prstGeom>
              <a:noFill/>
              <a:ln cap="flat" cmpd="sng" w="9525">
                <a:solidFill>
                  <a:schemeClr val="dk1"/>
                </a:solidFill>
                <a:prstDash val="solid"/>
                <a:miter lim="8000"/>
                <a:headEnd len="sm" w="sm" type="none"/>
                <a:tailEnd len="sm" w="sm" type="none"/>
              </a:ln>
            </p:spPr>
          </p:cxnSp>
          <p:cxnSp>
            <p:nvCxnSpPr>
              <p:cNvPr id="667" name="Google Shape;667;p5"/>
              <p:cNvCxnSpPr/>
              <p:nvPr/>
            </p:nvCxnSpPr>
            <p:spPr>
              <a:xfrm flipH="1" rot="10800000">
                <a:off x="6710361" y="2590800"/>
                <a:ext cx="90486" cy="34924"/>
              </a:xfrm>
              <a:prstGeom prst="straightConnector1">
                <a:avLst/>
              </a:prstGeom>
              <a:noFill/>
              <a:ln cap="flat" cmpd="sng" w="9525">
                <a:solidFill>
                  <a:schemeClr val="dk1"/>
                </a:solidFill>
                <a:prstDash val="solid"/>
                <a:miter lim="8000"/>
                <a:headEnd len="sm" w="sm" type="none"/>
                <a:tailEnd len="sm" w="sm" type="none"/>
              </a:ln>
            </p:spPr>
          </p:cxnSp>
          <p:cxnSp>
            <p:nvCxnSpPr>
              <p:cNvPr id="668" name="Google Shape;668;p5"/>
              <p:cNvCxnSpPr/>
              <p:nvPr/>
            </p:nvCxnSpPr>
            <p:spPr>
              <a:xfrm>
                <a:off x="6550025" y="2813050"/>
                <a:ext cx="173037" cy="61912"/>
              </a:xfrm>
              <a:prstGeom prst="straightConnector1">
                <a:avLst/>
              </a:prstGeom>
              <a:noFill/>
              <a:ln cap="flat" cmpd="sng" w="9525">
                <a:solidFill>
                  <a:schemeClr val="dk1"/>
                </a:solidFill>
                <a:prstDash val="solid"/>
                <a:miter lim="8000"/>
                <a:headEnd len="sm" w="sm" type="none"/>
                <a:tailEnd len="sm" w="sm" type="none"/>
              </a:ln>
            </p:spPr>
          </p:cxnSp>
          <p:cxnSp>
            <p:nvCxnSpPr>
              <p:cNvPr id="669" name="Google Shape;669;p5"/>
              <p:cNvCxnSpPr/>
              <p:nvPr/>
            </p:nvCxnSpPr>
            <p:spPr>
              <a:xfrm>
                <a:off x="6627811" y="2579686"/>
                <a:ext cx="100011" cy="61912"/>
              </a:xfrm>
              <a:prstGeom prst="straightConnector1">
                <a:avLst/>
              </a:prstGeom>
              <a:noFill/>
              <a:ln cap="flat" cmpd="sng" w="9525">
                <a:solidFill>
                  <a:schemeClr val="dk1"/>
                </a:solidFill>
                <a:prstDash val="solid"/>
                <a:miter lim="8000"/>
                <a:headEnd len="sm" w="sm" type="none"/>
                <a:tailEnd len="sm" w="sm" type="none"/>
              </a:ln>
            </p:spPr>
          </p:cxnSp>
          <p:grpSp>
            <p:nvGrpSpPr>
              <p:cNvPr id="670" name="Google Shape;670;p5"/>
              <p:cNvGrpSpPr/>
              <p:nvPr/>
            </p:nvGrpSpPr>
            <p:grpSpPr>
              <a:xfrm>
                <a:off x="6777036" y="2193753"/>
                <a:ext cx="634099" cy="322603"/>
                <a:chOff x="6710361" y="2055417"/>
                <a:chExt cx="1395989" cy="635789"/>
              </a:xfrm>
            </p:grpSpPr>
            <p:cxnSp>
              <p:nvCxnSpPr>
                <p:cNvPr id="671" name="Google Shape;671;p5"/>
                <p:cNvCxnSpPr/>
                <p:nvPr/>
              </p:nvCxnSpPr>
              <p:spPr>
                <a:xfrm>
                  <a:off x="6710361" y="2546350"/>
                  <a:ext cx="0" cy="0"/>
                </a:xfrm>
                <a:prstGeom prst="straightConnector1">
                  <a:avLst/>
                </a:prstGeom>
                <a:noFill/>
                <a:ln cap="flat" cmpd="sng" w="9525">
                  <a:solidFill>
                    <a:schemeClr val="dk1"/>
                  </a:solidFill>
                  <a:prstDash val="solid"/>
                  <a:miter lim="8000"/>
                  <a:headEnd len="sm" w="sm" type="none"/>
                  <a:tailEnd len="sm" w="sm" type="none"/>
                </a:ln>
              </p:spPr>
            </p:cxnSp>
            <p:cxnSp>
              <p:nvCxnSpPr>
                <p:cNvPr id="672" name="Google Shape;672;p5"/>
                <p:cNvCxnSpPr/>
                <p:nvPr/>
              </p:nvCxnSpPr>
              <p:spPr>
                <a:xfrm rot="-4440000">
                  <a:off x="7087393" y="1912142"/>
                  <a:ext cx="300036" cy="793749"/>
                </a:xfrm>
                <a:prstGeom prst="straightConnector1">
                  <a:avLst/>
                </a:prstGeom>
                <a:noFill/>
                <a:ln cap="flat" cmpd="sng" w="31750">
                  <a:solidFill>
                    <a:schemeClr val="dk1"/>
                  </a:solidFill>
                  <a:prstDash val="solid"/>
                  <a:miter lim="8000"/>
                  <a:headEnd len="sm" w="sm" type="none"/>
                  <a:tailEnd len="sm" w="sm" type="none"/>
                </a:ln>
              </p:spPr>
            </p:cxnSp>
            <p:cxnSp>
              <p:nvCxnSpPr>
                <p:cNvPr id="673" name="Google Shape;673;p5"/>
                <p:cNvCxnSpPr/>
                <p:nvPr/>
              </p:nvCxnSpPr>
              <p:spPr>
                <a:xfrm rot="6360000">
                  <a:off x="7305675" y="2211386"/>
                  <a:ext cx="300036" cy="322261"/>
                </a:xfrm>
                <a:prstGeom prst="straightConnector1">
                  <a:avLst/>
                </a:prstGeom>
                <a:noFill/>
                <a:ln cap="flat" cmpd="sng" w="31750">
                  <a:solidFill>
                    <a:schemeClr val="dk1"/>
                  </a:solidFill>
                  <a:prstDash val="solid"/>
                  <a:miter lim="8000"/>
                  <a:headEnd len="sm" w="sm" type="none"/>
                  <a:tailEnd len="sm" w="sm" type="none"/>
                </a:ln>
              </p:spPr>
            </p:cxnSp>
            <p:cxnSp>
              <p:nvCxnSpPr>
                <p:cNvPr id="674" name="Google Shape;674;p5"/>
                <p:cNvCxnSpPr/>
                <p:nvPr/>
              </p:nvCxnSpPr>
              <p:spPr>
                <a:xfrm rot="-4440000">
                  <a:off x="7533481" y="2040731"/>
                  <a:ext cx="300036" cy="793749"/>
                </a:xfrm>
                <a:prstGeom prst="straightConnector1">
                  <a:avLst/>
                </a:prstGeom>
                <a:noFill/>
                <a:ln cap="flat" cmpd="sng" w="31750">
                  <a:solidFill>
                    <a:schemeClr val="dk1"/>
                  </a:solidFill>
                  <a:prstDash val="solid"/>
                  <a:miter lim="8000"/>
                  <a:headEnd len="sm" w="sm" type="none"/>
                  <a:tailEnd len="sm" w="sm" type="none"/>
                </a:ln>
              </p:spPr>
            </p:cxnSp>
          </p:grpSp>
          <p:grpSp>
            <p:nvGrpSpPr>
              <p:cNvPr id="675" name="Google Shape;675;p5"/>
              <p:cNvGrpSpPr/>
              <p:nvPr/>
            </p:nvGrpSpPr>
            <p:grpSpPr>
              <a:xfrm rot="5700000">
                <a:off x="6426929" y="1811487"/>
                <a:ext cx="634099" cy="322603"/>
                <a:chOff x="6710361" y="2055417"/>
                <a:chExt cx="1395989" cy="635789"/>
              </a:xfrm>
            </p:grpSpPr>
            <p:cxnSp>
              <p:nvCxnSpPr>
                <p:cNvPr id="676" name="Google Shape;676;p5"/>
                <p:cNvCxnSpPr/>
                <p:nvPr/>
              </p:nvCxnSpPr>
              <p:spPr>
                <a:xfrm>
                  <a:off x="6710361" y="2546350"/>
                  <a:ext cx="0" cy="0"/>
                </a:xfrm>
                <a:prstGeom prst="straightConnector1">
                  <a:avLst/>
                </a:prstGeom>
                <a:noFill/>
                <a:ln cap="flat" cmpd="sng" w="9525">
                  <a:solidFill>
                    <a:schemeClr val="dk1"/>
                  </a:solidFill>
                  <a:prstDash val="solid"/>
                  <a:miter lim="8000"/>
                  <a:headEnd len="sm" w="sm" type="none"/>
                  <a:tailEnd len="sm" w="sm" type="none"/>
                </a:ln>
              </p:spPr>
            </p:cxnSp>
            <p:cxnSp>
              <p:nvCxnSpPr>
                <p:cNvPr id="677" name="Google Shape;677;p5"/>
                <p:cNvCxnSpPr/>
                <p:nvPr/>
              </p:nvCxnSpPr>
              <p:spPr>
                <a:xfrm rot="-4440000">
                  <a:off x="7087393" y="1912142"/>
                  <a:ext cx="300036" cy="793749"/>
                </a:xfrm>
                <a:prstGeom prst="straightConnector1">
                  <a:avLst/>
                </a:prstGeom>
                <a:noFill/>
                <a:ln cap="flat" cmpd="sng" w="31750">
                  <a:solidFill>
                    <a:schemeClr val="dk1"/>
                  </a:solidFill>
                  <a:prstDash val="solid"/>
                  <a:miter lim="8000"/>
                  <a:headEnd len="sm" w="sm" type="none"/>
                  <a:tailEnd len="sm" w="sm" type="none"/>
                </a:ln>
              </p:spPr>
            </p:cxnSp>
            <p:cxnSp>
              <p:nvCxnSpPr>
                <p:cNvPr id="678" name="Google Shape;678;p5"/>
                <p:cNvCxnSpPr/>
                <p:nvPr/>
              </p:nvCxnSpPr>
              <p:spPr>
                <a:xfrm rot="6360000">
                  <a:off x="7305675" y="2211386"/>
                  <a:ext cx="300036" cy="322261"/>
                </a:xfrm>
                <a:prstGeom prst="straightConnector1">
                  <a:avLst/>
                </a:prstGeom>
                <a:noFill/>
                <a:ln cap="flat" cmpd="sng" w="31750">
                  <a:solidFill>
                    <a:schemeClr val="dk1"/>
                  </a:solidFill>
                  <a:prstDash val="solid"/>
                  <a:miter lim="8000"/>
                  <a:headEnd len="sm" w="sm" type="none"/>
                  <a:tailEnd len="sm" w="sm" type="none"/>
                </a:ln>
              </p:spPr>
            </p:cxnSp>
            <p:cxnSp>
              <p:nvCxnSpPr>
                <p:cNvPr id="679" name="Google Shape;679;p5"/>
                <p:cNvCxnSpPr/>
                <p:nvPr/>
              </p:nvCxnSpPr>
              <p:spPr>
                <a:xfrm rot="-4440000">
                  <a:off x="7533481" y="2040731"/>
                  <a:ext cx="300036" cy="793749"/>
                </a:xfrm>
                <a:prstGeom prst="straightConnector1">
                  <a:avLst/>
                </a:prstGeom>
                <a:noFill/>
                <a:ln cap="flat" cmpd="sng" w="31750">
                  <a:solidFill>
                    <a:schemeClr val="dk1"/>
                  </a:solidFill>
                  <a:prstDash val="solid"/>
                  <a:miter lim="8000"/>
                  <a:headEnd len="sm" w="sm" type="none"/>
                  <a:tailEnd len="sm" w="sm" type="none"/>
                </a:ln>
              </p:spPr>
            </p:cxnSp>
          </p:grpSp>
          <p:grpSp>
            <p:nvGrpSpPr>
              <p:cNvPr id="680" name="Google Shape;680;p5"/>
              <p:cNvGrpSpPr/>
              <p:nvPr/>
            </p:nvGrpSpPr>
            <p:grpSpPr>
              <a:xfrm rot="10800000">
                <a:off x="6014350" y="2173116"/>
                <a:ext cx="634099" cy="322603"/>
                <a:chOff x="6710361" y="2055417"/>
                <a:chExt cx="1395989" cy="635789"/>
              </a:xfrm>
            </p:grpSpPr>
            <p:cxnSp>
              <p:nvCxnSpPr>
                <p:cNvPr id="681" name="Google Shape;681;p5"/>
                <p:cNvCxnSpPr/>
                <p:nvPr/>
              </p:nvCxnSpPr>
              <p:spPr>
                <a:xfrm>
                  <a:off x="6710361" y="2546350"/>
                  <a:ext cx="0" cy="0"/>
                </a:xfrm>
                <a:prstGeom prst="straightConnector1">
                  <a:avLst/>
                </a:prstGeom>
                <a:noFill/>
                <a:ln cap="flat" cmpd="sng" w="9525">
                  <a:solidFill>
                    <a:schemeClr val="dk1"/>
                  </a:solidFill>
                  <a:prstDash val="solid"/>
                  <a:miter lim="8000"/>
                  <a:headEnd len="sm" w="sm" type="none"/>
                  <a:tailEnd len="sm" w="sm" type="none"/>
                </a:ln>
              </p:spPr>
            </p:cxnSp>
            <p:cxnSp>
              <p:nvCxnSpPr>
                <p:cNvPr id="682" name="Google Shape;682;p5"/>
                <p:cNvCxnSpPr/>
                <p:nvPr/>
              </p:nvCxnSpPr>
              <p:spPr>
                <a:xfrm rot="-4440000">
                  <a:off x="7087393" y="1912142"/>
                  <a:ext cx="300036" cy="793749"/>
                </a:xfrm>
                <a:prstGeom prst="straightConnector1">
                  <a:avLst/>
                </a:prstGeom>
                <a:noFill/>
                <a:ln cap="flat" cmpd="sng" w="31750">
                  <a:solidFill>
                    <a:schemeClr val="dk1"/>
                  </a:solidFill>
                  <a:prstDash val="solid"/>
                  <a:miter lim="8000"/>
                  <a:headEnd len="sm" w="sm" type="none"/>
                  <a:tailEnd len="sm" w="sm" type="none"/>
                </a:ln>
              </p:spPr>
            </p:cxnSp>
            <p:cxnSp>
              <p:nvCxnSpPr>
                <p:cNvPr id="683" name="Google Shape;683;p5"/>
                <p:cNvCxnSpPr/>
                <p:nvPr/>
              </p:nvCxnSpPr>
              <p:spPr>
                <a:xfrm rot="6360000">
                  <a:off x="7305675" y="2211386"/>
                  <a:ext cx="300036" cy="322261"/>
                </a:xfrm>
                <a:prstGeom prst="straightConnector1">
                  <a:avLst/>
                </a:prstGeom>
                <a:noFill/>
                <a:ln cap="flat" cmpd="sng" w="31750">
                  <a:solidFill>
                    <a:schemeClr val="dk1"/>
                  </a:solidFill>
                  <a:prstDash val="solid"/>
                  <a:miter lim="8000"/>
                  <a:headEnd len="sm" w="sm" type="none"/>
                  <a:tailEnd len="sm" w="sm" type="none"/>
                </a:ln>
              </p:spPr>
            </p:cxnSp>
            <p:cxnSp>
              <p:nvCxnSpPr>
                <p:cNvPr id="684" name="Google Shape;684;p5"/>
                <p:cNvCxnSpPr/>
                <p:nvPr/>
              </p:nvCxnSpPr>
              <p:spPr>
                <a:xfrm rot="-4440000">
                  <a:off x="7533481" y="2040731"/>
                  <a:ext cx="300036" cy="793749"/>
                </a:xfrm>
                <a:prstGeom prst="straightConnector1">
                  <a:avLst/>
                </a:prstGeom>
                <a:noFill/>
                <a:ln cap="flat" cmpd="sng" w="31750">
                  <a:solidFill>
                    <a:schemeClr val="dk1"/>
                  </a:solidFill>
                  <a:prstDash val="solid"/>
                  <a:miter lim="8000"/>
                  <a:headEnd len="sm" w="sm" type="none"/>
                  <a:tailEnd len="sm" w="sm" type="none"/>
                </a:ln>
              </p:spPr>
            </p:cxnSp>
          </p:grpSp>
        </p:grpSp>
        <p:sp>
          <p:nvSpPr>
            <p:cNvPr id="685" name="Google Shape;685;p5"/>
            <p:cNvSpPr txBox="1"/>
            <p:nvPr/>
          </p:nvSpPr>
          <p:spPr>
            <a:xfrm>
              <a:off x="895350" y="4397375"/>
              <a:ext cx="709612" cy="460374"/>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Clr>
                  <a:schemeClr val="dk1"/>
                </a:buClr>
                <a:buSzPts val="400"/>
                <a:buFont typeface="Comic Sans MS"/>
                <a:buNone/>
              </a:pPr>
              <a:r>
                <a:rPr b="0" i="0" lang="en-US" sz="1600" u="none" cap="none" strike="noStrike">
                  <a:solidFill>
                    <a:schemeClr val="dk1"/>
                  </a:solidFill>
                  <a:latin typeface="Comic Sans MS"/>
                  <a:ea typeface="Comic Sans MS"/>
                  <a:cs typeface="Comic Sans MS"/>
                  <a:sym typeface="Comic Sans MS"/>
                </a:rPr>
                <a:t>wired</a:t>
              </a:r>
              <a:endParaRPr/>
            </a:p>
            <a:p>
              <a:pPr indent="0" lvl="0" marL="0" marR="0" rtl="0" algn="l">
                <a:lnSpc>
                  <a:spcPct val="75000"/>
                </a:lnSpc>
                <a:spcBef>
                  <a:spcPts val="0"/>
                </a:spcBef>
                <a:spcAft>
                  <a:spcPts val="0"/>
                </a:spcAft>
                <a:buClr>
                  <a:schemeClr val="dk1"/>
                </a:buClr>
                <a:buSzPts val="400"/>
                <a:buFont typeface="Comic Sans MS"/>
                <a:buNone/>
              </a:pPr>
              <a:r>
                <a:rPr b="0" i="0" lang="en-US" sz="1600" u="none" cap="none" strike="noStrike">
                  <a:solidFill>
                    <a:schemeClr val="dk1"/>
                  </a:solidFill>
                  <a:latin typeface="Comic Sans MS"/>
                  <a:ea typeface="Comic Sans MS"/>
                  <a:cs typeface="Comic Sans MS"/>
                  <a:sym typeface="Comic Sans MS"/>
                </a:rPr>
                <a:t>links</a:t>
              </a:r>
              <a:endParaRPr/>
            </a:p>
          </p:txBody>
        </p:sp>
        <p:cxnSp>
          <p:nvCxnSpPr>
            <p:cNvPr id="686" name="Google Shape;686;p5"/>
            <p:cNvCxnSpPr/>
            <p:nvPr/>
          </p:nvCxnSpPr>
          <p:spPr>
            <a:xfrm>
              <a:off x="385762" y="4505325"/>
              <a:ext cx="438150" cy="1587"/>
            </a:xfrm>
            <a:prstGeom prst="straightConnector1">
              <a:avLst/>
            </a:prstGeom>
            <a:noFill/>
            <a:ln cap="flat" cmpd="sng" w="9525">
              <a:solidFill>
                <a:schemeClr val="dk1"/>
              </a:solidFill>
              <a:prstDash val="solid"/>
              <a:miter lim="8000"/>
              <a:headEnd len="sm" w="sm" type="none"/>
              <a:tailEnd len="sm" w="sm" type="none"/>
            </a:ln>
          </p:spPr>
        </p:cxnSp>
        <p:sp>
          <p:nvSpPr>
            <p:cNvPr id="687" name="Google Shape;687;p5"/>
            <p:cNvSpPr txBox="1"/>
            <p:nvPr/>
          </p:nvSpPr>
          <p:spPr>
            <a:xfrm>
              <a:off x="903287" y="3913187"/>
              <a:ext cx="866774" cy="460374"/>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Clr>
                  <a:schemeClr val="dk1"/>
                </a:buClr>
                <a:buSzPts val="400"/>
                <a:buFont typeface="Comic Sans MS"/>
                <a:buNone/>
              </a:pPr>
              <a:r>
                <a:rPr b="0" i="0" lang="en-US" sz="1600" u="none" cap="none" strike="noStrike">
                  <a:solidFill>
                    <a:schemeClr val="dk1"/>
                  </a:solidFill>
                  <a:latin typeface="Comic Sans MS"/>
                  <a:ea typeface="Comic Sans MS"/>
                  <a:cs typeface="Comic Sans MS"/>
                  <a:sym typeface="Comic Sans MS"/>
                </a:rPr>
                <a:t>access </a:t>
              </a:r>
              <a:endParaRPr/>
            </a:p>
            <a:p>
              <a:pPr indent="0" lvl="0" marL="0" marR="0" rtl="0" algn="l">
                <a:lnSpc>
                  <a:spcPct val="75000"/>
                </a:lnSpc>
                <a:spcBef>
                  <a:spcPts val="0"/>
                </a:spcBef>
                <a:spcAft>
                  <a:spcPts val="0"/>
                </a:spcAft>
                <a:buClr>
                  <a:schemeClr val="dk1"/>
                </a:buClr>
                <a:buSzPts val="400"/>
                <a:buFont typeface="Comic Sans MS"/>
                <a:buNone/>
              </a:pPr>
              <a:r>
                <a:rPr b="0" i="0" lang="en-US" sz="1600" u="none" cap="none" strike="noStrike">
                  <a:solidFill>
                    <a:schemeClr val="dk1"/>
                  </a:solidFill>
                  <a:latin typeface="Comic Sans MS"/>
                  <a:ea typeface="Comic Sans MS"/>
                  <a:cs typeface="Comic Sans MS"/>
                  <a:sym typeface="Comic Sans MS"/>
                </a:rPr>
                <a:t>points</a:t>
              </a:r>
              <a:endParaRPr/>
            </a:p>
          </p:txBody>
        </p:sp>
      </p:grpSp>
      <p:sp>
        <p:nvSpPr>
          <p:cNvPr id="688" name="Google Shape;688;p5"/>
          <p:cNvSpPr txBox="1"/>
          <p:nvPr/>
        </p:nvSpPr>
        <p:spPr>
          <a:xfrm>
            <a:off x="1381125" y="3289300"/>
            <a:ext cx="3368674" cy="20907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1" lang="en-US" sz="2400" u="none" cap="none" strike="noStrike">
                <a:solidFill>
                  <a:srgbClr val="FF0000"/>
                </a:solidFill>
                <a:latin typeface="Comic Sans MS"/>
                <a:ea typeface="Comic Sans MS"/>
                <a:cs typeface="Comic Sans MS"/>
                <a:sym typeface="Comic Sans MS"/>
              </a:rPr>
              <a:t>communication links</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fiber, copper, radio, satellite</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transmission rate = </a:t>
            </a:r>
            <a:r>
              <a:rPr b="0" i="1" lang="en-US" sz="2400" u="none" cap="none" strike="noStrike">
                <a:solidFill>
                  <a:srgbClr val="FF0000"/>
                </a:solidFill>
                <a:latin typeface="Comic Sans MS"/>
                <a:ea typeface="Comic Sans MS"/>
                <a:cs typeface="Comic Sans MS"/>
                <a:sym typeface="Comic Sans MS"/>
              </a:rPr>
              <a:t>bandwidth</a:t>
            </a:r>
            <a:endParaRPr/>
          </a:p>
        </p:txBody>
      </p:sp>
      <p:sp>
        <p:nvSpPr>
          <p:cNvPr id="689" name="Google Shape;689;p5"/>
          <p:cNvSpPr txBox="1"/>
          <p:nvPr/>
        </p:nvSpPr>
        <p:spPr>
          <a:xfrm>
            <a:off x="1439862" y="5307012"/>
            <a:ext cx="3779836" cy="14144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1" lang="en-US" sz="2400" u="none" cap="none" strike="noStrike">
                <a:solidFill>
                  <a:srgbClr val="FF0000"/>
                </a:solidFill>
                <a:latin typeface="Comic Sans MS"/>
                <a:ea typeface="Comic Sans MS"/>
                <a:cs typeface="Comic Sans MS"/>
                <a:sym typeface="Comic Sans MS"/>
              </a:rPr>
              <a:t>routers:</a:t>
            </a:r>
            <a:r>
              <a:rPr b="0" i="0" lang="en-US" sz="2400" u="none" cap="none" strike="noStrike">
                <a:solidFill>
                  <a:schemeClr val="dk1"/>
                </a:solidFill>
                <a:latin typeface="Comic Sans MS"/>
                <a:ea typeface="Comic Sans MS"/>
                <a:cs typeface="Comic Sans MS"/>
                <a:sym typeface="Comic Sans MS"/>
              </a:rPr>
              <a:t> forward packets (chunks of data)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5" name="Shape 5115"/>
        <p:cNvGrpSpPr/>
        <p:nvPr/>
      </p:nvGrpSpPr>
      <p:grpSpPr>
        <a:xfrm>
          <a:off x="0" y="0"/>
          <a:ext cx="0" cy="0"/>
          <a:chOff x="0" y="0"/>
          <a:chExt cx="0" cy="0"/>
        </a:xfrm>
      </p:grpSpPr>
      <p:sp>
        <p:nvSpPr>
          <p:cNvPr id="5116" name="Google Shape;5116;p50"/>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117" name="Google Shape;5117;p50"/>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118" name="Google Shape;5118;p50"/>
          <p:cNvSpPr txBox="1"/>
          <p:nvPr>
            <p:ph type="title"/>
          </p:nvPr>
        </p:nvSpPr>
        <p:spPr>
          <a:xfrm>
            <a:off x="476250" y="2667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How do loss and delay occur?</a:t>
            </a:r>
            <a:endParaRPr/>
          </a:p>
        </p:txBody>
      </p:sp>
      <p:sp>
        <p:nvSpPr>
          <p:cNvPr id="5119" name="Google Shape;5119;p50"/>
          <p:cNvSpPr txBox="1"/>
          <p:nvPr>
            <p:ph idx="1" type="body"/>
          </p:nvPr>
        </p:nvSpPr>
        <p:spPr>
          <a:xfrm>
            <a:off x="579437" y="1371600"/>
            <a:ext cx="8135936" cy="21145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700"/>
              <a:buFont typeface="Noto Sans Symbols"/>
              <a:buNone/>
            </a:pPr>
            <a:r>
              <a:rPr b="0" i="0" lang="en-US" sz="2800" u="none" cap="none" strike="noStrike">
                <a:solidFill>
                  <a:schemeClr val="dk1"/>
                </a:solidFill>
                <a:latin typeface="Comic Sans MS"/>
                <a:ea typeface="Comic Sans MS"/>
                <a:cs typeface="Comic Sans MS"/>
                <a:sym typeface="Comic Sans MS"/>
              </a:rPr>
              <a:t>packets </a:t>
            </a:r>
            <a:r>
              <a:rPr b="0" i="1" lang="en-US" sz="2800" u="none" cap="none" strike="noStrike">
                <a:solidFill>
                  <a:schemeClr val="dk1"/>
                </a:solidFill>
                <a:latin typeface="Comic Sans MS"/>
                <a:ea typeface="Comic Sans MS"/>
                <a:cs typeface="Comic Sans MS"/>
                <a:sym typeface="Comic Sans MS"/>
              </a:rPr>
              <a:t>queue</a:t>
            </a:r>
            <a:r>
              <a:rPr b="0" i="0" lang="en-US" sz="2800" u="none" cap="none" strike="noStrike">
                <a:solidFill>
                  <a:schemeClr val="dk1"/>
                </a:solidFill>
                <a:latin typeface="Comic Sans MS"/>
                <a:ea typeface="Comic Sans MS"/>
                <a:cs typeface="Comic Sans MS"/>
                <a:sym typeface="Comic Sans MS"/>
              </a:rPr>
              <a:t> in router buffers</a:t>
            </a:r>
            <a:r>
              <a:rPr b="0" i="0" lang="en-US" sz="2400" u="none" cap="none" strike="noStrike">
                <a:solidFill>
                  <a:schemeClr val="dk1"/>
                </a:solidFill>
                <a:latin typeface="Comic Sans MS"/>
                <a:ea typeface="Comic Sans MS"/>
                <a:cs typeface="Comic Sans MS"/>
                <a:sym typeface="Comic Sans MS"/>
              </a:rPr>
              <a:t> </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packet arrival rate to link exceeds output link capacity</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packets queue, wait for turn</a:t>
            </a:r>
            <a:endParaRPr/>
          </a:p>
        </p:txBody>
      </p:sp>
      <p:pic>
        <p:nvPicPr>
          <p:cNvPr id="5120" name="Google Shape;5120;p50"/>
          <p:cNvPicPr preferRelativeResize="0"/>
          <p:nvPr/>
        </p:nvPicPr>
        <p:blipFill rotWithShape="1">
          <a:blip r:embed="rId3">
            <a:alphaModFix/>
          </a:blip>
          <a:srcRect b="0" l="0" r="0" t="0"/>
          <a:stretch/>
        </p:blipFill>
        <p:spPr>
          <a:xfrm>
            <a:off x="1298575" y="5156200"/>
            <a:ext cx="646112" cy="533399"/>
          </a:xfrm>
          <a:prstGeom prst="rect">
            <a:avLst/>
          </a:prstGeom>
          <a:noFill/>
          <a:ln>
            <a:noFill/>
          </a:ln>
        </p:spPr>
      </p:pic>
      <p:sp>
        <p:nvSpPr>
          <p:cNvPr id="5121" name="Google Shape;5121;p50"/>
          <p:cNvSpPr/>
          <p:nvPr/>
        </p:nvSpPr>
        <p:spPr>
          <a:xfrm>
            <a:off x="2339975" y="4914900"/>
            <a:ext cx="1198561" cy="369886"/>
          </a:xfrm>
          <a:prstGeom prst="ellipse">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122" name="Google Shape;5122;p50"/>
          <p:cNvSpPr txBox="1"/>
          <p:nvPr/>
        </p:nvSpPr>
        <p:spPr>
          <a:xfrm>
            <a:off x="2339975" y="4846637"/>
            <a:ext cx="1198561" cy="263525"/>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123" name="Google Shape;5123;p50"/>
          <p:cNvSpPr/>
          <p:nvPr/>
        </p:nvSpPr>
        <p:spPr>
          <a:xfrm>
            <a:off x="2349500" y="4618037"/>
            <a:ext cx="1198561" cy="430212"/>
          </a:xfrm>
          <a:prstGeom prst="ellipse">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124" name="Google Shape;5124;p50"/>
          <p:cNvGrpSpPr/>
          <p:nvPr/>
        </p:nvGrpSpPr>
        <p:grpSpPr>
          <a:xfrm>
            <a:off x="2695575" y="4648199"/>
            <a:ext cx="498475" cy="119063"/>
            <a:chOff x="3505200" y="3467099"/>
            <a:chExt cx="279400" cy="109538"/>
          </a:xfrm>
        </p:grpSpPr>
        <p:grpSp>
          <p:nvGrpSpPr>
            <p:cNvPr id="5125" name="Google Shape;5125;p50"/>
            <p:cNvGrpSpPr/>
            <p:nvPr/>
          </p:nvGrpSpPr>
          <p:grpSpPr>
            <a:xfrm>
              <a:off x="3505200" y="3468687"/>
              <a:ext cx="279400" cy="107951"/>
              <a:chOff x="4521200" y="1346200"/>
              <a:chExt cx="222249" cy="155575"/>
            </a:xfrm>
          </p:grpSpPr>
          <p:cxnSp>
            <p:nvCxnSpPr>
              <p:cNvPr id="5126" name="Google Shape;5126;p50"/>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127" name="Google Shape;5127;p50"/>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128" name="Google Shape;5128;p50"/>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5129" name="Google Shape;5129;p50"/>
            <p:cNvGrpSpPr/>
            <p:nvPr/>
          </p:nvGrpSpPr>
          <p:grpSpPr>
            <a:xfrm flipH="1" rot="10800000">
              <a:off x="3505200" y="3467099"/>
              <a:ext cx="279400" cy="107951"/>
              <a:chOff x="4521200" y="1346200"/>
              <a:chExt cx="222249" cy="155575"/>
            </a:xfrm>
          </p:grpSpPr>
          <p:cxnSp>
            <p:nvCxnSpPr>
              <p:cNvPr id="5130" name="Google Shape;5130;p50"/>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131" name="Google Shape;5131;p50"/>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132" name="Google Shape;5132;p50"/>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sp>
        <p:nvSpPr>
          <p:cNvPr id="5133" name="Google Shape;5133;p50"/>
          <p:cNvSpPr/>
          <p:nvPr/>
        </p:nvSpPr>
        <p:spPr>
          <a:xfrm>
            <a:off x="5435600" y="4933950"/>
            <a:ext cx="1198561" cy="369886"/>
          </a:xfrm>
          <a:prstGeom prst="ellipse">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134" name="Google Shape;5134;p50"/>
          <p:cNvCxnSpPr/>
          <p:nvPr/>
        </p:nvCxnSpPr>
        <p:spPr>
          <a:xfrm>
            <a:off x="5445125" y="4913312"/>
            <a:ext cx="0" cy="228600"/>
          </a:xfrm>
          <a:prstGeom prst="straightConnector1">
            <a:avLst/>
          </a:prstGeom>
          <a:noFill/>
          <a:ln cap="flat" cmpd="sng" w="12700">
            <a:solidFill>
              <a:schemeClr val="dk1"/>
            </a:solidFill>
            <a:prstDash val="solid"/>
            <a:miter lim="8000"/>
            <a:headEnd len="sm" w="sm" type="none"/>
            <a:tailEnd len="sm" w="sm" type="none"/>
          </a:ln>
        </p:spPr>
      </p:cxnSp>
      <p:sp>
        <p:nvSpPr>
          <p:cNvPr id="5135" name="Google Shape;5135;p50"/>
          <p:cNvSpPr txBox="1"/>
          <p:nvPr/>
        </p:nvSpPr>
        <p:spPr>
          <a:xfrm>
            <a:off x="5445125" y="4875212"/>
            <a:ext cx="1198561" cy="263525"/>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136" name="Google Shape;5136;p50"/>
          <p:cNvSpPr/>
          <p:nvPr/>
        </p:nvSpPr>
        <p:spPr>
          <a:xfrm>
            <a:off x="5454650" y="4646612"/>
            <a:ext cx="1198561" cy="430212"/>
          </a:xfrm>
          <a:prstGeom prst="ellipse">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5137" name="Google Shape;5137;p50"/>
          <p:cNvPicPr preferRelativeResize="0"/>
          <p:nvPr/>
        </p:nvPicPr>
        <p:blipFill rotWithShape="1">
          <a:blip r:embed="rId3">
            <a:alphaModFix/>
          </a:blip>
          <a:srcRect b="0" l="0" r="0" t="0"/>
          <a:stretch/>
        </p:blipFill>
        <p:spPr>
          <a:xfrm>
            <a:off x="984250" y="4146550"/>
            <a:ext cx="646112" cy="533399"/>
          </a:xfrm>
          <a:prstGeom prst="rect">
            <a:avLst/>
          </a:prstGeom>
          <a:noFill/>
          <a:ln>
            <a:noFill/>
          </a:ln>
        </p:spPr>
      </p:pic>
      <p:cxnSp>
        <p:nvCxnSpPr>
          <p:cNvPr id="5138" name="Google Shape;5138;p50"/>
          <p:cNvCxnSpPr/>
          <p:nvPr/>
        </p:nvCxnSpPr>
        <p:spPr>
          <a:xfrm>
            <a:off x="1609725" y="4552950"/>
            <a:ext cx="504824" cy="0"/>
          </a:xfrm>
          <a:prstGeom prst="straightConnector1">
            <a:avLst/>
          </a:prstGeom>
          <a:noFill/>
          <a:ln cap="flat" cmpd="sng" w="19050">
            <a:solidFill>
              <a:schemeClr val="dk1"/>
            </a:solidFill>
            <a:prstDash val="solid"/>
            <a:miter lim="8000"/>
            <a:headEnd len="sm" w="sm" type="none"/>
            <a:tailEnd len="sm" w="sm" type="none"/>
          </a:ln>
        </p:spPr>
      </p:cxnSp>
      <p:cxnSp>
        <p:nvCxnSpPr>
          <p:cNvPr id="5139" name="Google Shape;5139;p50"/>
          <p:cNvCxnSpPr/>
          <p:nvPr/>
        </p:nvCxnSpPr>
        <p:spPr>
          <a:xfrm flipH="1" rot="10800000">
            <a:off x="1914525" y="5538786"/>
            <a:ext cx="195261" cy="4762"/>
          </a:xfrm>
          <a:prstGeom prst="straightConnector1">
            <a:avLst/>
          </a:prstGeom>
          <a:noFill/>
          <a:ln cap="flat" cmpd="sng" w="19050">
            <a:solidFill>
              <a:schemeClr val="dk1"/>
            </a:solidFill>
            <a:prstDash val="solid"/>
            <a:miter lim="8000"/>
            <a:headEnd len="sm" w="sm" type="none"/>
            <a:tailEnd len="sm" w="sm" type="none"/>
          </a:ln>
        </p:spPr>
      </p:cxnSp>
      <p:cxnSp>
        <p:nvCxnSpPr>
          <p:cNvPr id="5140" name="Google Shape;5140;p50"/>
          <p:cNvCxnSpPr/>
          <p:nvPr/>
        </p:nvCxnSpPr>
        <p:spPr>
          <a:xfrm>
            <a:off x="3533775" y="4972050"/>
            <a:ext cx="1933574" cy="9524"/>
          </a:xfrm>
          <a:prstGeom prst="straightConnector1">
            <a:avLst/>
          </a:prstGeom>
          <a:noFill/>
          <a:ln cap="flat" cmpd="sng" w="19050">
            <a:solidFill>
              <a:schemeClr val="dk1"/>
            </a:solidFill>
            <a:prstDash val="solid"/>
            <a:miter lim="8000"/>
            <a:headEnd len="sm" w="sm" type="none"/>
            <a:tailEnd len="sm" w="sm" type="none"/>
          </a:ln>
        </p:spPr>
      </p:cxnSp>
      <p:cxnSp>
        <p:nvCxnSpPr>
          <p:cNvPr id="5141" name="Google Shape;5141;p50"/>
          <p:cNvCxnSpPr/>
          <p:nvPr/>
        </p:nvCxnSpPr>
        <p:spPr>
          <a:xfrm>
            <a:off x="2114550" y="4543425"/>
            <a:ext cx="0" cy="1000125"/>
          </a:xfrm>
          <a:prstGeom prst="straightConnector1">
            <a:avLst/>
          </a:prstGeom>
          <a:noFill/>
          <a:ln cap="flat" cmpd="sng" w="19050">
            <a:solidFill>
              <a:schemeClr val="dk1"/>
            </a:solidFill>
            <a:prstDash val="solid"/>
            <a:miter lim="8000"/>
            <a:headEnd len="sm" w="sm" type="none"/>
            <a:tailEnd len="sm" w="sm" type="none"/>
          </a:ln>
        </p:spPr>
      </p:cxnSp>
      <p:cxnSp>
        <p:nvCxnSpPr>
          <p:cNvPr id="5142" name="Google Shape;5142;p50"/>
          <p:cNvCxnSpPr/>
          <p:nvPr/>
        </p:nvCxnSpPr>
        <p:spPr>
          <a:xfrm>
            <a:off x="2124075" y="4976812"/>
            <a:ext cx="200024" cy="0"/>
          </a:xfrm>
          <a:prstGeom prst="straightConnector1">
            <a:avLst/>
          </a:prstGeom>
          <a:noFill/>
          <a:ln cap="flat" cmpd="sng" w="19050">
            <a:solidFill>
              <a:schemeClr val="dk1"/>
            </a:solidFill>
            <a:prstDash val="solid"/>
            <a:miter lim="8000"/>
            <a:headEnd len="sm" w="sm" type="none"/>
            <a:tailEnd len="sm" w="sm" type="none"/>
          </a:ln>
        </p:spPr>
      </p:cxnSp>
      <p:sp>
        <p:nvSpPr>
          <p:cNvPr id="5143" name="Google Shape;5143;p50"/>
          <p:cNvSpPr txBox="1"/>
          <p:nvPr/>
        </p:nvSpPr>
        <p:spPr>
          <a:xfrm>
            <a:off x="3200400" y="4843462"/>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144" name="Google Shape;5144;p50"/>
          <p:cNvSpPr txBox="1"/>
          <p:nvPr/>
        </p:nvSpPr>
        <p:spPr>
          <a:xfrm>
            <a:off x="3362325" y="4843462"/>
            <a:ext cx="147636" cy="200024"/>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145" name="Google Shape;5145;p50"/>
          <p:cNvSpPr txBox="1"/>
          <p:nvPr/>
        </p:nvSpPr>
        <p:spPr>
          <a:xfrm>
            <a:off x="2147886" y="4743450"/>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146" name="Google Shape;5146;p50"/>
          <p:cNvCxnSpPr/>
          <p:nvPr/>
        </p:nvCxnSpPr>
        <p:spPr>
          <a:xfrm>
            <a:off x="2324100" y="4848225"/>
            <a:ext cx="242886" cy="4762"/>
          </a:xfrm>
          <a:prstGeom prst="straightConnector1">
            <a:avLst/>
          </a:prstGeom>
          <a:noFill/>
          <a:ln cap="flat" cmpd="sng" w="9525">
            <a:solidFill>
              <a:schemeClr val="dk1"/>
            </a:solidFill>
            <a:prstDash val="solid"/>
            <a:miter lim="8000"/>
            <a:headEnd len="sm" w="sm" type="none"/>
            <a:tailEnd len="lg" w="lg" type="triangle"/>
          </a:ln>
        </p:spPr>
      </p:cxnSp>
      <p:cxnSp>
        <p:nvCxnSpPr>
          <p:cNvPr id="5147" name="Google Shape;5147;p50"/>
          <p:cNvCxnSpPr/>
          <p:nvPr/>
        </p:nvCxnSpPr>
        <p:spPr>
          <a:xfrm rot="10800000">
            <a:off x="1990725" y="5124450"/>
            <a:ext cx="0" cy="176212"/>
          </a:xfrm>
          <a:prstGeom prst="straightConnector1">
            <a:avLst/>
          </a:prstGeom>
          <a:noFill/>
          <a:ln cap="flat" cmpd="sng" w="9525">
            <a:solidFill>
              <a:schemeClr val="dk1"/>
            </a:solidFill>
            <a:prstDash val="solid"/>
            <a:miter lim="8000"/>
            <a:headEnd len="sm" w="sm" type="none"/>
            <a:tailEnd len="lg" w="lg" type="triangle"/>
          </a:ln>
        </p:spPr>
      </p:cxnSp>
      <p:sp>
        <p:nvSpPr>
          <p:cNvPr id="5148" name="Google Shape;5148;p50"/>
          <p:cNvSpPr txBox="1"/>
          <p:nvPr/>
        </p:nvSpPr>
        <p:spPr>
          <a:xfrm>
            <a:off x="631825" y="4170362"/>
            <a:ext cx="406399"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CC66"/>
              </a:buClr>
              <a:buSzPts val="600"/>
              <a:buFont typeface="Comic Sans MS"/>
              <a:buNone/>
            </a:pPr>
            <a:r>
              <a:rPr b="0" i="0" lang="en-US" sz="2400" u="none" cap="none" strike="noStrike">
                <a:solidFill>
                  <a:srgbClr val="00CC66"/>
                </a:solidFill>
                <a:latin typeface="Comic Sans MS"/>
                <a:ea typeface="Comic Sans MS"/>
                <a:cs typeface="Comic Sans MS"/>
                <a:sym typeface="Comic Sans MS"/>
              </a:rPr>
              <a:t>A</a:t>
            </a:r>
            <a:endParaRPr/>
          </a:p>
        </p:txBody>
      </p:sp>
      <p:sp>
        <p:nvSpPr>
          <p:cNvPr id="5149" name="Google Shape;5149;p50"/>
          <p:cNvSpPr txBox="1"/>
          <p:nvPr/>
        </p:nvSpPr>
        <p:spPr>
          <a:xfrm>
            <a:off x="908050" y="5189537"/>
            <a:ext cx="376236"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600"/>
              <a:buFont typeface="Comic Sans MS"/>
              <a:buNone/>
            </a:pPr>
            <a:r>
              <a:rPr b="0" i="0" lang="en-US" sz="2400" u="none" cap="none" strike="noStrike">
                <a:solidFill>
                  <a:schemeClr val="accent2"/>
                </a:solidFill>
                <a:latin typeface="Comic Sans MS"/>
                <a:ea typeface="Comic Sans MS"/>
                <a:cs typeface="Comic Sans MS"/>
                <a:sym typeface="Comic Sans MS"/>
              </a:rPr>
              <a:t>B</a:t>
            </a:r>
            <a:endParaRPr/>
          </a:p>
        </p:txBody>
      </p:sp>
      <p:sp>
        <p:nvSpPr>
          <p:cNvPr id="5150" name="Google Shape;5150;p50"/>
          <p:cNvSpPr txBox="1"/>
          <p:nvPr/>
        </p:nvSpPr>
        <p:spPr>
          <a:xfrm>
            <a:off x="3490912" y="4781550"/>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151" name="Google Shape;5151;p50"/>
          <p:cNvGrpSpPr/>
          <p:nvPr/>
        </p:nvGrpSpPr>
        <p:grpSpPr>
          <a:xfrm>
            <a:off x="3586161" y="3317875"/>
            <a:ext cx="4221164" cy="1454149"/>
            <a:chOff x="3586161" y="3317875"/>
            <a:chExt cx="4221164" cy="1454149"/>
          </a:xfrm>
        </p:grpSpPr>
        <p:sp>
          <p:nvSpPr>
            <p:cNvPr id="5152" name="Google Shape;5152;p50"/>
            <p:cNvSpPr txBox="1"/>
            <p:nvPr/>
          </p:nvSpPr>
          <p:spPr>
            <a:xfrm>
              <a:off x="4130675" y="3317875"/>
              <a:ext cx="3676650"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packet being transmitted </a:t>
              </a:r>
              <a:r>
                <a:rPr b="0" i="0" lang="en-US" sz="1800" u="none" cap="none" strike="noStrike">
                  <a:solidFill>
                    <a:srgbClr val="FF0000"/>
                  </a:solidFill>
                  <a:latin typeface="Comic Sans MS"/>
                  <a:ea typeface="Comic Sans MS"/>
                  <a:cs typeface="Comic Sans MS"/>
                  <a:sym typeface="Comic Sans MS"/>
                </a:rPr>
                <a:t>(delay)</a:t>
              </a:r>
              <a:endParaRPr/>
            </a:p>
          </p:txBody>
        </p:sp>
        <p:cxnSp>
          <p:nvCxnSpPr>
            <p:cNvPr id="5153" name="Google Shape;5153;p50"/>
            <p:cNvCxnSpPr/>
            <p:nvPr/>
          </p:nvCxnSpPr>
          <p:spPr>
            <a:xfrm flipH="1">
              <a:off x="3586161" y="3641725"/>
              <a:ext cx="1681161" cy="1130299"/>
            </a:xfrm>
            <a:prstGeom prst="straightConnector1">
              <a:avLst/>
            </a:prstGeom>
            <a:noFill/>
            <a:ln cap="flat" cmpd="sng" w="9525">
              <a:solidFill>
                <a:schemeClr val="dk1"/>
              </a:solidFill>
              <a:prstDash val="solid"/>
              <a:miter lim="8000"/>
              <a:headEnd len="sm" w="sm" type="none"/>
              <a:tailEnd len="lg" w="lg" type="triangle"/>
            </a:ln>
          </p:spPr>
        </p:cxnSp>
      </p:grpSp>
      <p:grpSp>
        <p:nvGrpSpPr>
          <p:cNvPr id="5154" name="Google Shape;5154;p50"/>
          <p:cNvGrpSpPr/>
          <p:nvPr/>
        </p:nvGrpSpPr>
        <p:grpSpPr>
          <a:xfrm>
            <a:off x="3338511" y="5102224"/>
            <a:ext cx="3462339" cy="804862"/>
            <a:chOff x="3338511" y="5102224"/>
            <a:chExt cx="3462339" cy="804862"/>
          </a:xfrm>
        </p:grpSpPr>
        <p:sp>
          <p:nvSpPr>
            <p:cNvPr id="5155" name="Google Shape;5155;p50"/>
            <p:cNvSpPr txBox="1"/>
            <p:nvPr/>
          </p:nvSpPr>
          <p:spPr>
            <a:xfrm>
              <a:off x="4016375" y="5540375"/>
              <a:ext cx="2784475"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packets queueing</a:t>
              </a:r>
              <a:r>
                <a:rPr b="0" i="0" lang="en-US" sz="1800" u="none" cap="none" strike="noStrike">
                  <a:solidFill>
                    <a:srgbClr val="FF0000"/>
                  </a:solidFill>
                  <a:latin typeface="Comic Sans MS"/>
                  <a:ea typeface="Comic Sans MS"/>
                  <a:cs typeface="Comic Sans MS"/>
                  <a:sym typeface="Comic Sans MS"/>
                </a:rPr>
                <a:t> (delay)</a:t>
              </a:r>
              <a:endParaRPr/>
            </a:p>
          </p:txBody>
        </p:sp>
        <p:cxnSp>
          <p:nvCxnSpPr>
            <p:cNvPr id="5156" name="Google Shape;5156;p50"/>
            <p:cNvCxnSpPr/>
            <p:nvPr/>
          </p:nvCxnSpPr>
          <p:spPr>
            <a:xfrm rot="10800000">
              <a:off x="3338511" y="5102224"/>
              <a:ext cx="747711" cy="641350"/>
            </a:xfrm>
            <a:prstGeom prst="straightConnector1">
              <a:avLst/>
            </a:prstGeom>
            <a:noFill/>
            <a:ln cap="flat" cmpd="sng" w="9525">
              <a:solidFill>
                <a:schemeClr val="dk1"/>
              </a:solidFill>
              <a:prstDash val="solid"/>
              <a:miter lim="8000"/>
              <a:headEnd len="sm" w="sm" type="none"/>
              <a:tailEnd len="lg" w="lg" type="triangle"/>
            </a:ln>
          </p:spPr>
        </p:cxnSp>
      </p:grpSp>
      <p:grpSp>
        <p:nvGrpSpPr>
          <p:cNvPr id="5157" name="Google Shape;5157;p50"/>
          <p:cNvGrpSpPr/>
          <p:nvPr/>
        </p:nvGrpSpPr>
        <p:grpSpPr>
          <a:xfrm>
            <a:off x="5781675" y="4705349"/>
            <a:ext cx="498475" cy="119063"/>
            <a:chOff x="3505200" y="3467099"/>
            <a:chExt cx="279400" cy="109538"/>
          </a:xfrm>
        </p:grpSpPr>
        <p:grpSp>
          <p:nvGrpSpPr>
            <p:cNvPr id="5158" name="Google Shape;5158;p50"/>
            <p:cNvGrpSpPr/>
            <p:nvPr/>
          </p:nvGrpSpPr>
          <p:grpSpPr>
            <a:xfrm>
              <a:off x="3505200" y="3468687"/>
              <a:ext cx="279400" cy="107951"/>
              <a:chOff x="4521200" y="1346200"/>
              <a:chExt cx="222249" cy="155575"/>
            </a:xfrm>
          </p:grpSpPr>
          <p:cxnSp>
            <p:nvCxnSpPr>
              <p:cNvPr id="5159" name="Google Shape;5159;p50"/>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160" name="Google Shape;5160;p50"/>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161" name="Google Shape;5161;p50"/>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5162" name="Google Shape;5162;p50"/>
            <p:cNvGrpSpPr/>
            <p:nvPr/>
          </p:nvGrpSpPr>
          <p:grpSpPr>
            <a:xfrm flipH="1" rot="10800000">
              <a:off x="3505200" y="3467099"/>
              <a:ext cx="279400" cy="107951"/>
              <a:chOff x="4521200" y="1346200"/>
              <a:chExt cx="222249" cy="155575"/>
            </a:xfrm>
          </p:grpSpPr>
          <p:cxnSp>
            <p:nvCxnSpPr>
              <p:cNvPr id="5163" name="Google Shape;5163;p50"/>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164" name="Google Shape;5164;p50"/>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165" name="Google Shape;5165;p50"/>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sp>
        <p:nvSpPr>
          <p:cNvPr id="5166" name="Google Shape;5166;p50"/>
          <p:cNvSpPr txBox="1"/>
          <p:nvPr/>
        </p:nvSpPr>
        <p:spPr>
          <a:xfrm>
            <a:off x="1673225" y="4271962"/>
            <a:ext cx="147636" cy="200024"/>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167" name="Google Shape;5167;p50"/>
          <p:cNvCxnSpPr/>
          <p:nvPr/>
        </p:nvCxnSpPr>
        <p:spPr>
          <a:xfrm>
            <a:off x="1803400" y="4378325"/>
            <a:ext cx="242886" cy="4762"/>
          </a:xfrm>
          <a:prstGeom prst="straightConnector1">
            <a:avLst/>
          </a:prstGeom>
          <a:noFill/>
          <a:ln cap="flat" cmpd="sng" w="9525">
            <a:solidFill>
              <a:schemeClr val="dk1"/>
            </a:solidFill>
            <a:prstDash val="solid"/>
            <a:miter lim="8000"/>
            <a:headEnd len="sm" w="sm" type="none"/>
            <a:tailEnd len="lg" w="lg" type="triangle"/>
          </a:ln>
        </p:spPr>
      </p:cxnSp>
      <p:sp>
        <p:nvSpPr>
          <p:cNvPr id="5168" name="Google Shape;5168;p50"/>
          <p:cNvSpPr txBox="1"/>
          <p:nvPr/>
        </p:nvSpPr>
        <p:spPr>
          <a:xfrm>
            <a:off x="1944686" y="5302250"/>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169" name="Google Shape;5169;p50"/>
          <p:cNvSpPr txBox="1"/>
          <p:nvPr/>
        </p:nvSpPr>
        <p:spPr>
          <a:xfrm>
            <a:off x="3060700" y="4843462"/>
            <a:ext cx="147636" cy="200024"/>
          </a:xfrm>
          <a:prstGeom prst="rect">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170" name="Google Shape;5170;p50"/>
          <p:cNvSpPr txBox="1"/>
          <p:nvPr/>
        </p:nvSpPr>
        <p:spPr>
          <a:xfrm>
            <a:off x="2921000" y="4843462"/>
            <a:ext cx="147636" cy="200024"/>
          </a:xfrm>
          <a:prstGeom prst="rect">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171" name="Google Shape;5171;p50"/>
          <p:cNvSpPr txBox="1"/>
          <p:nvPr/>
        </p:nvSpPr>
        <p:spPr>
          <a:xfrm>
            <a:off x="2781300" y="4843462"/>
            <a:ext cx="147636" cy="200024"/>
          </a:xfrm>
          <a:prstGeom prst="rect">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172" name="Google Shape;5172;p50"/>
          <p:cNvGrpSpPr/>
          <p:nvPr/>
        </p:nvGrpSpPr>
        <p:grpSpPr>
          <a:xfrm>
            <a:off x="2517775" y="5064124"/>
            <a:ext cx="4621211" cy="1511301"/>
            <a:chOff x="2517775" y="5064124"/>
            <a:chExt cx="4621211" cy="1511301"/>
          </a:xfrm>
        </p:grpSpPr>
        <p:cxnSp>
          <p:nvCxnSpPr>
            <p:cNvPr id="5173" name="Google Shape;5173;p50"/>
            <p:cNvCxnSpPr/>
            <p:nvPr/>
          </p:nvCxnSpPr>
          <p:spPr>
            <a:xfrm flipH="1" rot="10800000">
              <a:off x="2854325" y="5064124"/>
              <a:ext cx="166686" cy="933450"/>
            </a:xfrm>
            <a:prstGeom prst="straightConnector1">
              <a:avLst/>
            </a:prstGeom>
            <a:noFill/>
            <a:ln cap="flat" cmpd="sng" w="9525">
              <a:solidFill>
                <a:schemeClr val="dk1"/>
              </a:solidFill>
              <a:prstDash val="solid"/>
              <a:miter lim="8000"/>
              <a:headEnd len="sm" w="sm" type="none"/>
              <a:tailEnd len="lg" w="lg" type="triangle"/>
            </a:ln>
          </p:spPr>
        </p:cxnSp>
        <p:sp>
          <p:nvSpPr>
            <p:cNvPr id="5174" name="Google Shape;5174;p50"/>
            <p:cNvSpPr txBox="1"/>
            <p:nvPr/>
          </p:nvSpPr>
          <p:spPr>
            <a:xfrm>
              <a:off x="2517775" y="5934075"/>
              <a:ext cx="4621211"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free (available) buffers: arriving packets </a:t>
              </a:r>
              <a:endParaRPr/>
            </a:p>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dropped (</a:t>
              </a:r>
              <a:r>
                <a:rPr b="0" i="0" lang="en-US" sz="1800" u="none" cap="none" strike="noStrike">
                  <a:solidFill>
                    <a:srgbClr val="FF0000"/>
                  </a:solidFill>
                  <a:latin typeface="Comic Sans MS"/>
                  <a:ea typeface="Comic Sans MS"/>
                  <a:cs typeface="Comic Sans MS"/>
                  <a:sym typeface="Comic Sans MS"/>
                </a:rPr>
                <a:t>loss</a:t>
              </a:r>
              <a:r>
                <a:rPr b="0" i="0" lang="en-US" sz="1800" u="none" cap="none" strike="noStrike">
                  <a:solidFill>
                    <a:schemeClr val="dk1"/>
                  </a:solidFill>
                  <a:latin typeface="Comic Sans MS"/>
                  <a:ea typeface="Comic Sans MS"/>
                  <a:cs typeface="Comic Sans MS"/>
                  <a:sym typeface="Comic Sans MS"/>
                </a:rPr>
                <a:t>) if no free buffers</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8" name="Shape 5178"/>
        <p:cNvGrpSpPr/>
        <p:nvPr/>
      </p:nvGrpSpPr>
      <p:grpSpPr>
        <a:xfrm>
          <a:off x="0" y="0"/>
          <a:ext cx="0" cy="0"/>
          <a:chOff x="0" y="0"/>
          <a:chExt cx="0" cy="0"/>
        </a:xfrm>
      </p:grpSpPr>
      <p:sp>
        <p:nvSpPr>
          <p:cNvPr id="5179" name="Google Shape;5179;p51"/>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180" name="Google Shape;5180;p51"/>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181" name="Google Shape;5181;p51"/>
          <p:cNvSpPr txBox="1"/>
          <p:nvPr>
            <p:ph type="title"/>
          </p:nvPr>
        </p:nvSpPr>
        <p:spPr>
          <a:xfrm>
            <a:off x="476250" y="2667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Four sources of packet delay</a:t>
            </a:r>
            <a:endParaRPr/>
          </a:p>
        </p:txBody>
      </p:sp>
      <p:sp>
        <p:nvSpPr>
          <p:cNvPr id="5182" name="Google Shape;5182;p51"/>
          <p:cNvSpPr txBox="1"/>
          <p:nvPr>
            <p:ph idx="1" type="body"/>
          </p:nvPr>
        </p:nvSpPr>
        <p:spPr>
          <a:xfrm>
            <a:off x="492125" y="1628775"/>
            <a:ext cx="3809999" cy="13398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1. nodal processing:</a:t>
            </a:r>
            <a:r>
              <a:rPr b="0" i="0" lang="en-US" sz="2400" u="none" cap="none" strike="noStrike">
                <a:solidFill>
                  <a:schemeClr val="dk1"/>
                </a:solidFill>
                <a:latin typeface="Comic Sans MS"/>
                <a:ea typeface="Comic Sans MS"/>
                <a:cs typeface="Comic Sans MS"/>
                <a:sym typeface="Comic Sans MS"/>
              </a:rPr>
              <a:t> </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check bit errors</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determine output link</a:t>
            </a:r>
            <a:endParaRPr/>
          </a:p>
        </p:txBody>
      </p:sp>
      <p:grpSp>
        <p:nvGrpSpPr>
          <p:cNvPr id="5183" name="Google Shape;5183;p51"/>
          <p:cNvGrpSpPr/>
          <p:nvPr/>
        </p:nvGrpSpPr>
        <p:grpSpPr>
          <a:xfrm>
            <a:off x="631825" y="3965575"/>
            <a:ext cx="6021386" cy="2174875"/>
            <a:chOff x="784225" y="4289425"/>
            <a:chExt cx="6021386" cy="2174875"/>
          </a:xfrm>
        </p:grpSpPr>
        <p:pic>
          <p:nvPicPr>
            <p:cNvPr id="5184" name="Google Shape;5184;p51"/>
            <p:cNvPicPr preferRelativeResize="0"/>
            <p:nvPr/>
          </p:nvPicPr>
          <p:blipFill rotWithShape="1">
            <a:blip r:embed="rId3">
              <a:alphaModFix/>
            </a:blip>
            <a:srcRect b="0" l="0" r="0" t="0"/>
            <a:stretch/>
          </p:blipFill>
          <p:spPr>
            <a:xfrm>
              <a:off x="1450975" y="5480050"/>
              <a:ext cx="646112" cy="533399"/>
            </a:xfrm>
            <a:prstGeom prst="rect">
              <a:avLst/>
            </a:prstGeom>
            <a:noFill/>
            <a:ln>
              <a:noFill/>
            </a:ln>
          </p:spPr>
        </p:pic>
        <p:sp>
          <p:nvSpPr>
            <p:cNvPr id="5185" name="Google Shape;5185;p51"/>
            <p:cNvSpPr/>
            <p:nvPr/>
          </p:nvSpPr>
          <p:spPr>
            <a:xfrm>
              <a:off x="2492375" y="5238750"/>
              <a:ext cx="1198561" cy="369886"/>
            </a:xfrm>
            <a:prstGeom prst="ellipse">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186" name="Google Shape;5186;p51"/>
            <p:cNvSpPr txBox="1"/>
            <p:nvPr/>
          </p:nvSpPr>
          <p:spPr>
            <a:xfrm>
              <a:off x="2492375" y="5170487"/>
              <a:ext cx="1198561" cy="263525"/>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187" name="Google Shape;5187;p51"/>
            <p:cNvSpPr/>
            <p:nvPr/>
          </p:nvSpPr>
          <p:spPr>
            <a:xfrm>
              <a:off x="2501900" y="4941887"/>
              <a:ext cx="1198561" cy="430212"/>
            </a:xfrm>
            <a:prstGeom prst="ellipse">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188" name="Google Shape;5188;p51"/>
            <p:cNvGrpSpPr/>
            <p:nvPr/>
          </p:nvGrpSpPr>
          <p:grpSpPr>
            <a:xfrm>
              <a:off x="2847975" y="4972049"/>
              <a:ext cx="498475" cy="119063"/>
              <a:chOff x="3505200" y="3467099"/>
              <a:chExt cx="279400" cy="109538"/>
            </a:xfrm>
          </p:grpSpPr>
          <p:grpSp>
            <p:nvGrpSpPr>
              <p:cNvPr id="5189" name="Google Shape;5189;p51"/>
              <p:cNvGrpSpPr/>
              <p:nvPr/>
            </p:nvGrpSpPr>
            <p:grpSpPr>
              <a:xfrm>
                <a:off x="3505200" y="3468687"/>
                <a:ext cx="279400" cy="107951"/>
                <a:chOff x="4521200" y="1346200"/>
                <a:chExt cx="222249" cy="155575"/>
              </a:xfrm>
            </p:grpSpPr>
            <p:cxnSp>
              <p:nvCxnSpPr>
                <p:cNvPr id="5190" name="Google Shape;5190;p51"/>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191" name="Google Shape;5191;p51"/>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192" name="Google Shape;5192;p51"/>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5193" name="Google Shape;5193;p51"/>
              <p:cNvGrpSpPr/>
              <p:nvPr/>
            </p:nvGrpSpPr>
            <p:grpSpPr>
              <a:xfrm flipH="1" rot="10800000">
                <a:off x="3505200" y="3467099"/>
                <a:ext cx="279400" cy="107951"/>
                <a:chOff x="4521200" y="1346200"/>
                <a:chExt cx="222249" cy="155575"/>
              </a:xfrm>
            </p:grpSpPr>
            <p:cxnSp>
              <p:nvCxnSpPr>
                <p:cNvPr id="5194" name="Google Shape;5194;p51"/>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195" name="Google Shape;5195;p51"/>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196" name="Google Shape;5196;p51"/>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sp>
          <p:nvSpPr>
            <p:cNvPr id="5197" name="Google Shape;5197;p51"/>
            <p:cNvSpPr/>
            <p:nvPr/>
          </p:nvSpPr>
          <p:spPr>
            <a:xfrm>
              <a:off x="5588000" y="5257800"/>
              <a:ext cx="1198561" cy="369886"/>
            </a:xfrm>
            <a:prstGeom prst="ellipse">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198" name="Google Shape;5198;p51"/>
            <p:cNvCxnSpPr/>
            <p:nvPr/>
          </p:nvCxnSpPr>
          <p:spPr>
            <a:xfrm>
              <a:off x="5597525" y="5237162"/>
              <a:ext cx="0" cy="228600"/>
            </a:xfrm>
            <a:prstGeom prst="straightConnector1">
              <a:avLst/>
            </a:prstGeom>
            <a:noFill/>
            <a:ln cap="flat" cmpd="sng" w="12700">
              <a:solidFill>
                <a:schemeClr val="dk1"/>
              </a:solidFill>
              <a:prstDash val="solid"/>
              <a:miter lim="8000"/>
              <a:headEnd len="sm" w="sm" type="none"/>
              <a:tailEnd len="sm" w="sm" type="none"/>
            </a:ln>
          </p:spPr>
        </p:cxnSp>
        <p:sp>
          <p:nvSpPr>
            <p:cNvPr id="5199" name="Google Shape;5199;p51"/>
            <p:cNvSpPr txBox="1"/>
            <p:nvPr/>
          </p:nvSpPr>
          <p:spPr>
            <a:xfrm>
              <a:off x="5597525" y="5199062"/>
              <a:ext cx="1198561" cy="263525"/>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200" name="Google Shape;5200;p51"/>
            <p:cNvSpPr/>
            <p:nvPr/>
          </p:nvSpPr>
          <p:spPr>
            <a:xfrm>
              <a:off x="5607050" y="4970462"/>
              <a:ext cx="1198561" cy="430212"/>
            </a:xfrm>
            <a:prstGeom prst="ellipse">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5201" name="Google Shape;5201;p51"/>
            <p:cNvPicPr preferRelativeResize="0"/>
            <p:nvPr/>
          </p:nvPicPr>
          <p:blipFill rotWithShape="1">
            <a:blip r:embed="rId3">
              <a:alphaModFix/>
            </a:blip>
            <a:srcRect b="0" l="0" r="0" t="0"/>
            <a:stretch/>
          </p:blipFill>
          <p:spPr>
            <a:xfrm>
              <a:off x="1136650" y="4470400"/>
              <a:ext cx="646112" cy="533399"/>
            </a:xfrm>
            <a:prstGeom prst="rect">
              <a:avLst/>
            </a:prstGeom>
            <a:noFill/>
            <a:ln>
              <a:noFill/>
            </a:ln>
          </p:spPr>
        </p:pic>
        <p:cxnSp>
          <p:nvCxnSpPr>
            <p:cNvPr id="5202" name="Google Shape;5202;p51"/>
            <p:cNvCxnSpPr/>
            <p:nvPr/>
          </p:nvCxnSpPr>
          <p:spPr>
            <a:xfrm>
              <a:off x="1762125" y="4876800"/>
              <a:ext cx="504824" cy="0"/>
            </a:xfrm>
            <a:prstGeom prst="straightConnector1">
              <a:avLst/>
            </a:prstGeom>
            <a:noFill/>
            <a:ln cap="flat" cmpd="sng" w="19050">
              <a:solidFill>
                <a:schemeClr val="dk1"/>
              </a:solidFill>
              <a:prstDash val="solid"/>
              <a:miter lim="8000"/>
              <a:headEnd len="sm" w="sm" type="none"/>
              <a:tailEnd len="sm" w="sm" type="none"/>
            </a:ln>
          </p:spPr>
        </p:cxnSp>
        <p:cxnSp>
          <p:nvCxnSpPr>
            <p:cNvPr id="5203" name="Google Shape;5203;p51"/>
            <p:cNvCxnSpPr/>
            <p:nvPr/>
          </p:nvCxnSpPr>
          <p:spPr>
            <a:xfrm flipH="1" rot="10800000">
              <a:off x="2066925" y="5862636"/>
              <a:ext cx="195261" cy="4762"/>
            </a:xfrm>
            <a:prstGeom prst="straightConnector1">
              <a:avLst/>
            </a:prstGeom>
            <a:noFill/>
            <a:ln cap="flat" cmpd="sng" w="19050">
              <a:solidFill>
                <a:schemeClr val="dk1"/>
              </a:solidFill>
              <a:prstDash val="solid"/>
              <a:miter lim="8000"/>
              <a:headEnd len="sm" w="sm" type="none"/>
              <a:tailEnd len="sm" w="sm" type="none"/>
            </a:ln>
          </p:spPr>
        </p:cxnSp>
        <p:cxnSp>
          <p:nvCxnSpPr>
            <p:cNvPr id="5204" name="Google Shape;5204;p51"/>
            <p:cNvCxnSpPr/>
            <p:nvPr/>
          </p:nvCxnSpPr>
          <p:spPr>
            <a:xfrm>
              <a:off x="3686175" y="5295900"/>
              <a:ext cx="1933574" cy="9524"/>
            </a:xfrm>
            <a:prstGeom prst="straightConnector1">
              <a:avLst/>
            </a:prstGeom>
            <a:noFill/>
            <a:ln cap="flat" cmpd="sng" w="19050">
              <a:solidFill>
                <a:schemeClr val="dk1"/>
              </a:solidFill>
              <a:prstDash val="solid"/>
              <a:miter lim="8000"/>
              <a:headEnd len="sm" w="sm" type="none"/>
              <a:tailEnd len="sm" w="sm" type="none"/>
            </a:ln>
          </p:spPr>
        </p:cxnSp>
        <p:cxnSp>
          <p:nvCxnSpPr>
            <p:cNvPr id="5205" name="Google Shape;5205;p51"/>
            <p:cNvCxnSpPr/>
            <p:nvPr/>
          </p:nvCxnSpPr>
          <p:spPr>
            <a:xfrm>
              <a:off x="2266950" y="4867275"/>
              <a:ext cx="0" cy="1000125"/>
            </a:xfrm>
            <a:prstGeom prst="straightConnector1">
              <a:avLst/>
            </a:prstGeom>
            <a:noFill/>
            <a:ln cap="flat" cmpd="sng" w="19050">
              <a:solidFill>
                <a:schemeClr val="dk1"/>
              </a:solidFill>
              <a:prstDash val="solid"/>
              <a:miter lim="8000"/>
              <a:headEnd len="sm" w="sm" type="none"/>
              <a:tailEnd len="sm" w="sm" type="none"/>
            </a:ln>
          </p:spPr>
        </p:cxnSp>
        <p:cxnSp>
          <p:nvCxnSpPr>
            <p:cNvPr id="5206" name="Google Shape;5206;p51"/>
            <p:cNvCxnSpPr/>
            <p:nvPr/>
          </p:nvCxnSpPr>
          <p:spPr>
            <a:xfrm>
              <a:off x="2276475" y="5300662"/>
              <a:ext cx="200024" cy="0"/>
            </a:xfrm>
            <a:prstGeom prst="straightConnector1">
              <a:avLst/>
            </a:prstGeom>
            <a:noFill/>
            <a:ln cap="flat" cmpd="sng" w="19050">
              <a:solidFill>
                <a:schemeClr val="dk1"/>
              </a:solidFill>
              <a:prstDash val="solid"/>
              <a:miter lim="8000"/>
              <a:headEnd len="sm" w="sm" type="none"/>
              <a:tailEnd len="sm" w="sm" type="none"/>
            </a:ln>
          </p:spPr>
        </p:cxnSp>
        <p:sp>
          <p:nvSpPr>
            <p:cNvPr id="5207" name="Google Shape;5207;p51"/>
            <p:cNvSpPr txBox="1"/>
            <p:nvPr/>
          </p:nvSpPr>
          <p:spPr>
            <a:xfrm>
              <a:off x="4605337" y="5095875"/>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208" name="Google Shape;5208;p51"/>
            <p:cNvSpPr txBox="1"/>
            <p:nvPr/>
          </p:nvSpPr>
          <p:spPr>
            <a:xfrm>
              <a:off x="3352800" y="5167312"/>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209" name="Google Shape;5209;p51"/>
            <p:cNvSpPr txBox="1"/>
            <p:nvPr/>
          </p:nvSpPr>
          <p:spPr>
            <a:xfrm>
              <a:off x="3514725" y="5167312"/>
              <a:ext cx="147636" cy="200024"/>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210" name="Google Shape;5210;p51"/>
            <p:cNvSpPr txBox="1"/>
            <p:nvPr/>
          </p:nvSpPr>
          <p:spPr>
            <a:xfrm>
              <a:off x="2300286" y="5067300"/>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211" name="Google Shape;5211;p51"/>
            <p:cNvCxnSpPr/>
            <p:nvPr/>
          </p:nvCxnSpPr>
          <p:spPr>
            <a:xfrm>
              <a:off x="2476500" y="5172075"/>
              <a:ext cx="242886" cy="4762"/>
            </a:xfrm>
            <a:prstGeom prst="straightConnector1">
              <a:avLst/>
            </a:prstGeom>
            <a:noFill/>
            <a:ln cap="flat" cmpd="sng" w="9525">
              <a:solidFill>
                <a:schemeClr val="dk1"/>
              </a:solidFill>
              <a:prstDash val="solid"/>
              <a:miter lim="8000"/>
              <a:headEnd len="sm" w="sm" type="none"/>
              <a:tailEnd len="lg" w="lg" type="triangle"/>
            </a:ln>
          </p:spPr>
        </p:cxnSp>
        <p:cxnSp>
          <p:nvCxnSpPr>
            <p:cNvPr id="5212" name="Google Shape;5212;p51"/>
            <p:cNvCxnSpPr/>
            <p:nvPr/>
          </p:nvCxnSpPr>
          <p:spPr>
            <a:xfrm rot="10800000">
              <a:off x="2143125" y="5448300"/>
              <a:ext cx="0" cy="176212"/>
            </a:xfrm>
            <a:prstGeom prst="straightConnector1">
              <a:avLst/>
            </a:prstGeom>
            <a:noFill/>
            <a:ln cap="flat" cmpd="sng" w="9525">
              <a:solidFill>
                <a:schemeClr val="dk1"/>
              </a:solidFill>
              <a:prstDash val="solid"/>
              <a:miter lim="8000"/>
              <a:headEnd len="sm" w="sm" type="none"/>
              <a:tailEnd len="lg" w="lg" type="triangle"/>
            </a:ln>
          </p:spPr>
        </p:cxnSp>
        <p:cxnSp>
          <p:nvCxnSpPr>
            <p:cNvPr id="5213" name="Google Shape;5213;p51"/>
            <p:cNvCxnSpPr/>
            <p:nvPr/>
          </p:nvCxnSpPr>
          <p:spPr>
            <a:xfrm>
              <a:off x="5376862" y="4895850"/>
              <a:ext cx="366711" cy="0"/>
            </a:xfrm>
            <a:prstGeom prst="straightConnector1">
              <a:avLst/>
            </a:prstGeom>
            <a:noFill/>
            <a:ln cap="flat" cmpd="sng" w="9525">
              <a:solidFill>
                <a:schemeClr val="dk1"/>
              </a:solidFill>
              <a:prstDash val="solid"/>
              <a:miter lim="8000"/>
              <a:headEnd len="sm" w="sm" type="none"/>
              <a:tailEnd len="lg" w="lg" type="triangle"/>
            </a:ln>
          </p:spPr>
        </p:cxnSp>
        <p:sp>
          <p:nvSpPr>
            <p:cNvPr id="5214" name="Google Shape;5214;p51"/>
            <p:cNvSpPr txBox="1"/>
            <p:nvPr/>
          </p:nvSpPr>
          <p:spPr>
            <a:xfrm>
              <a:off x="784225" y="4494212"/>
              <a:ext cx="406399"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CC66"/>
                </a:buClr>
                <a:buSzPts val="600"/>
                <a:buFont typeface="Comic Sans MS"/>
                <a:buNone/>
              </a:pPr>
              <a:r>
                <a:rPr b="0" i="0" lang="en-US" sz="2400" u="none" cap="none" strike="noStrike">
                  <a:solidFill>
                    <a:srgbClr val="00CC66"/>
                  </a:solidFill>
                  <a:latin typeface="Comic Sans MS"/>
                  <a:ea typeface="Comic Sans MS"/>
                  <a:cs typeface="Comic Sans MS"/>
                  <a:sym typeface="Comic Sans MS"/>
                </a:rPr>
                <a:t>A</a:t>
              </a:r>
              <a:endParaRPr/>
            </a:p>
          </p:txBody>
        </p:sp>
        <p:sp>
          <p:nvSpPr>
            <p:cNvPr id="5215" name="Google Shape;5215;p51"/>
            <p:cNvSpPr txBox="1"/>
            <p:nvPr/>
          </p:nvSpPr>
          <p:spPr>
            <a:xfrm>
              <a:off x="1060450" y="5513387"/>
              <a:ext cx="376236"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600"/>
                <a:buFont typeface="Comic Sans MS"/>
                <a:buNone/>
              </a:pPr>
              <a:r>
                <a:rPr b="0" i="0" lang="en-US" sz="2400" u="none" cap="none" strike="noStrike">
                  <a:solidFill>
                    <a:schemeClr val="accent2"/>
                  </a:solidFill>
                  <a:latin typeface="Comic Sans MS"/>
                  <a:ea typeface="Comic Sans MS"/>
                  <a:cs typeface="Comic Sans MS"/>
                  <a:sym typeface="Comic Sans MS"/>
                </a:rPr>
                <a:t>B</a:t>
              </a:r>
              <a:endParaRPr/>
            </a:p>
          </p:txBody>
        </p:sp>
        <p:sp>
          <p:nvSpPr>
            <p:cNvPr id="5216" name="Google Shape;5216;p51"/>
            <p:cNvSpPr txBox="1"/>
            <p:nvPr/>
          </p:nvSpPr>
          <p:spPr>
            <a:xfrm>
              <a:off x="3643312" y="5105400"/>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217" name="Google Shape;5217;p51"/>
            <p:cNvSpPr txBox="1"/>
            <p:nvPr/>
          </p:nvSpPr>
          <p:spPr>
            <a:xfrm>
              <a:off x="4032250" y="4708525"/>
              <a:ext cx="1425574"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450"/>
                <a:buFont typeface="Comic Sans MS"/>
                <a:buNone/>
              </a:pPr>
              <a:r>
                <a:rPr b="0" i="0" lang="en-US" sz="1800" u="none" cap="none" strike="noStrike">
                  <a:solidFill>
                    <a:srgbClr val="FF0000"/>
                  </a:solidFill>
                  <a:latin typeface="Comic Sans MS"/>
                  <a:ea typeface="Comic Sans MS"/>
                  <a:cs typeface="Comic Sans MS"/>
                  <a:sym typeface="Comic Sans MS"/>
                </a:rPr>
                <a:t>propagation</a:t>
              </a:r>
              <a:endParaRPr/>
            </a:p>
          </p:txBody>
        </p:sp>
        <p:cxnSp>
          <p:nvCxnSpPr>
            <p:cNvPr id="5218" name="Google Shape;5218;p51"/>
            <p:cNvCxnSpPr/>
            <p:nvPr/>
          </p:nvCxnSpPr>
          <p:spPr>
            <a:xfrm rot="10800000">
              <a:off x="3786186" y="4895850"/>
              <a:ext cx="319087" cy="0"/>
            </a:xfrm>
            <a:prstGeom prst="straightConnector1">
              <a:avLst/>
            </a:prstGeom>
            <a:noFill/>
            <a:ln cap="flat" cmpd="sng" w="9525">
              <a:solidFill>
                <a:schemeClr val="dk1"/>
              </a:solidFill>
              <a:prstDash val="solid"/>
              <a:miter lim="8000"/>
              <a:headEnd len="sm" w="sm" type="none"/>
              <a:tailEnd len="lg" w="lg" type="triangle"/>
            </a:ln>
          </p:spPr>
        </p:cxnSp>
        <p:sp>
          <p:nvSpPr>
            <p:cNvPr id="5219" name="Google Shape;5219;p51"/>
            <p:cNvSpPr txBox="1"/>
            <p:nvPr/>
          </p:nvSpPr>
          <p:spPr>
            <a:xfrm>
              <a:off x="2136775" y="4289425"/>
              <a:ext cx="1516061"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450"/>
                <a:buFont typeface="Comic Sans MS"/>
                <a:buNone/>
              </a:pPr>
              <a:r>
                <a:rPr b="0" i="0" lang="en-US" sz="1800" u="none" cap="none" strike="noStrike">
                  <a:solidFill>
                    <a:srgbClr val="FF0000"/>
                  </a:solidFill>
                  <a:latin typeface="Comic Sans MS"/>
                  <a:ea typeface="Comic Sans MS"/>
                  <a:cs typeface="Comic Sans MS"/>
                  <a:sym typeface="Comic Sans MS"/>
                </a:rPr>
                <a:t>transmission</a:t>
              </a:r>
              <a:endParaRPr/>
            </a:p>
          </p:txBody>
        </p:sp>
        <p:cxnSp>
          <p:nvCxnSpPr>
            <p:cNvPr id="5220" name="Google Shape;5220;p51"/>
            <p:cNvCxnSpPr/>
            <p:nvPr/>
          </p:nvCxnSpPr>
          <p:spPr>
            <a:xfrm>
              <a:off x="3209925" y="4562475"/>
              <a:ext cx="528637" cy="533399"/>
            </a:xfrm>
            <a:prstGeom prst="straightConnector1">
              <a:avLst/>
            </a:prstGeom>
            <a:noFill/>
            <a:ln cap="flat" cmpd="sng" w="9525">
              <a:solidFill>
                <a:schemeClr val="dk1"/>
              </a:solidFill>
              <a:prstDash val="solid"/>
              <a:miter lim="8000"/>
              <a:headEnd len="sm" w="sm" type="none"/>
              <a:tailEnd len="lg" w="lg" type="triangle"/>
            </a:ln>
          </p:spPr>
        </p:cxnSp>
        <p:sp>
          <p:nvSpPr>
            <p:cNvPr id="5221" name="Google Shape;5221;p51"/>
            <p:cNvSpPr txBox="1"/>
            <p:nvPr/>
          </p:nvSpPr>
          <p:spPr>
            <a:xfrm>
              <a:off x="2260600" y="5822950"/>
              <a:ext cx="1304924"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450"/>
                <a:buFont typeface="Comic Sans MS"/>
                <a:buNone/>
              </a:pPr>
              <a:r>
                <a:rPr b="0" i="0" lang="en-US" sz="1800" u="none" cap="none" strike="noStrike">
                  <a:solidFill>
                    <a:srgbClr val="FF0000"/>
                  </a:solidFill>
                  <a:latin typeface="Comic Sans MS"/>
                  <a:ea typeface="Comic Sans MS"/>
                  <a:cs typeface="Comic Sans MS"/>
                  <a:sym typeface="Comic Sans MS"/>
                </a:rPr>
                <a:t>nodal</a:t>
              </a:r>
              <a:endParaRPr/>
            </a:p>
            <a:p>
              <a:pPr indent="0" lvl="0" marL="0" marR="0" rtl="0" algn="ctr">
                <a:lnSpc>
                  <a:spcPct val="100000"/>
                </a:lnSpc>
                <a:spcBef>
                  <a:spcPts val="0"/>
                </a:spcBef>
                <a:spcAft>
                  <a:spcPts val="0"/>
                </a:spcAft>
                <a:buClr>
                  <a:srgbClr val="FF0000"/>
                </a:buClr>
                <a:buSzPts val="450"/>
                <a:buFont typeface="Comic Sans MS"/>
                <a:buNone/>
              </a:pPr>
              <a:r>
                <a:rPr b="0" i="0" lang="en-US" sz="1800" u="none" cap="none" strike="noStrike">
                  <a:solidFill>
                    <a:srgbClr val="FF0000"/>
                  </a:solidFill>
                  <a:latin typeface="Comic Sans MS"/>
                  <a:ea typeface="Comic Sans MS"/>
                  <a:cs typeface="Comic Sans MS"/>
                  <a:sym typeface="Comic Sans MS"/>
                </a:rPr>
                <a:t>processing</a:t>
              </a:r>
              <a:endParaRPr/>
            </a:p>
          </p:txBody>
        </p:sp>
        <p:cxnSp>
          <p:nvCxnSpPr>
            <p:cNvPr id="5222" name="Google Shape;5222;p51"/>
            <p:cNvCxnSpPr/>
            <p:nvPr/>
          </p:nvCxnSpPr>
          <p:spPr>
            <a:xfrm rot="10800000">
              <a:off x="2519361" y="5867400"/>
              <a:ext cx="833436" cy="0"/>
            </a:xfrm>
            <a:prstGeom prst="straightConnector1">
              <a:avLst/>
            </a:prstGeom>
            <a:noFill/>
            <a:ln cap="flat" cmpd="sng" w="9525">
              <a:solidFill>
                <a:schemeClr val="dk1"/>
              </a:solidFill>
              <a:prstDash val="solid"/>
              <a:miter lim="8000"/>
              <a:headEnd len="lg" w="lg" type="triangle"/>
              <a:tailEnd len="lg" w="lg" type="triangle"/>
            </a:ln>
          </p:spPr>
        </p:cxnSp>
        <p:cxnSp>
          <p:nvCxnSpPr>
            <p:cNvPr id="5223" name="Google Shape;5223;p51"/>
            <p:cNvCxnSpPr/>
            <p:nvPr/>
          </p:nvCxnSpPr>
          <p:spPr>
            <a:xfrm rot="10800000">
              <a:off x="3328986" y="5629275"/>
              <a:ext cx="385762" cy="0"/>
            </a:xfrm>
            <a:prstGeom prst="straightConnector1">
              <a:avLst/>
            </a:prstGeom>
            <a:noFill/>
            <a:ln cap="flat" cmpd="sng" w="9525">
              <a:solidFill>
                <a:schemeClr val="dk1"/>
              </a:solidFill>
              <a:prstDash val="solid"/>
              <a:miter lim="8000"/>
              <a:headEnd len="lg" w="lg" type="triangle"/>
              <a:tailEnd len="lg" w="lg" type="triangle"/>
            </a:ln>
          </p:spPr>
        </p:cxnSp>
        <p:sp>
          <p:nvSpPr>
            <p:cNvPr id="5224" name="Google Shape;5224;p51"/>
            <p:cNvSpPr txBox="1"/>
            <p:nvPr/>
          </p:nvSpPr>
          <p:spPr>
            <a:xfrm>
              <a:off x="3736975" y="6080125"/>
              <a:ext cx="1095375"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450"/>
                <a:buFont typeface="Comic Sans MS"/>
                <a:buNone/>
              </a:pPr>
              <a:r>
                <a:rPr b="0" i="0" lang="en-US" sz="1800" u="none" cap="none" strike="noStrike">
                  <a:solidFill>
                    <a:srgbClr val="FF0000"/>
                  </a:solidFill>
                  <a:latin typeface="Comic Sans MS"/>
                  <a:ea typeface="Comic Sans MS"/>
                  <a:cs typeface="Comic Sans MS"/>
                  <a:sym typeface="Comic Sans MS"/>
                </a:rPr>
                <a:t>queueing</a:t>
              </a:r>
              <a:endParaRPr/>
            </a:p>
          </p:txBody>
        </p:sp>
        <p:cxnSp>
          <p:nvCxnSpPr>
            <p:cNvPr id="5225" name="Google Shape;5225;p51"/>
            <p:cNvCxnSpPr/>
            <p:nvPr/>
          </p:nvCxnSpPr>
          <p:spPr>
            <a:xfrm rot="10800000">
              <a:off x="3490911" y="5629275"/>
              <a:ext cx="595311" cy="552449"/>
            </a:xfrm>
            <a:prstGeom prst="straightConnector1">
              <a:avLst/>
            </a:prstGeom>
            <a:noFill/>
            <a:ln cap="flat" cmpd="sng" w="9525">
              <a:solidFill>
                <a:schemeClr val="dk1"/>
              </a:solidFill>
              <a:prstDash val="solid"/>
              <a:miter lim="8000"/>
              <a:headEnd len="sm" w="sm" type="none"/>
              <a:tailEnd len="sm" w="sm" type="none"/>
            </a:ln>
          </p:spPr>
        </p:cxnSp>
        <p:grpSp>
          <p:nvGrpSpPr>
            <p:cNvPr id="5226" name="Google Shape;5226;p51"/>
            <p:cNvGrpSpPr/>
            <p:nvPr/>
          </p:nvGrpSpPr>
          <p:grpSpPr>
            <a:xfrm>
              <a:off x="5934075" y="5029199"/>
              <a:ext cx="498475" cy="119063"/>
              <a:chOff x="3505200" y="3467099"/>
              <a:chExt cx="279400" cy="109538"/>
            </a:xfrm>
          </p:grpSpPr>
          <p:grpSp>
            <p:nvGrpSpPr>
              <p:cNvPr id="5227" name="Google Shape;5227;p51"/>
              <p:cNvGrpSpPr/>
              <p:nvPr/>
            </p:nvGrpSpPr>
            <p:grpSpPr>
              <a:xfrm>
                <a:off x="3505200" y="3468687"/>
                <a:ext cx="279400" cy="107951"/>
                <a:chOff x="4521200" y="1346200"/>
                <a:chExt cx="222249" cy="155575"/>
              </a:xfrm>
            </p:grpSpPr>
            <p:cxnSp>
              <p:nvCxnSpPr>
                <p:cNvPr id="5228" name="Google Shape;5228;p51"/>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229" name="Google Shape;5229;p51"/>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230" name="Google Shape;5230;p51"/>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5231" name="Google Shape;5231;p51"/>
              <p:cNvGrpSpPr/>
              <p:nvPr/>
            </p:nvGrpSpPr>
            <p:grpSpPr>
              <a:xfrm flipH="1" rot="10800000">
                <a:off x="3505200" y="3467099"/>
                <a:ext cx="279400" cy="107951"/>
                <a:chOff x="4521200" y="1346200"/>
                <a:chExt cx="222249" cy="155575"/>
              </a:xfrm>
            </p:grpSpPr>
            <p:cxnSp>
              <p:nvCxnSpPr>
                <p:cNvPr id="5232" name="Google Shape;5232;p51"/>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233" name="Google Shape;5233;p51"/>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234" name="Google Shape;5234;p51"/>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sp>
        <p:nvSpPr>
          <p:cNvPr id="5235" name="Google Shape;5235;p51"/>
          <p:cNvSpPr txBox="1"/>
          <p:nvPr/>
        </p:nvSpPr>
        <p:spPr>
          <a:xfrm>
            <a:off x="4429125" y="1628775"/>
            <a:ext cx="3809999" cy="19748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2. queueing</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time waiting at output link for transmission </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depends on congestion level of router</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9" name="Shape 5239"/>
        <p:cNvGrpSpPr/>
        <p:nvPr/>
      </p:nvGrpSpPr>
      <p:grpSpPr>
        <a:xfrm>
          <a:off x="0" y="0"/>
          <a:ext cx="0" cy="0"/>
          <a:chOff x="0" y="0"/>
          <a:chExt cx="0" cy="0"/>
        </a:xfrm>
      </p:grpSpPr>
      <p:sp>
        <p:nvSpPr>
          <p:cNvPr id="5240" name="Google Shape;5240;p52"/>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241" name="Google Shape;5241;p52"/>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242" name="Google Shape;5242;p52"/>
          <p:cNvSpPr txBox="1"/>
          <p:nvPr>
            <p:ph type="title"/>
          </p:nvPr>
        </p:nvSpPr>
        <p:spPr>
          <a:xfrm>
            <a:off x="476250" y="2667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00"/>
              <a:buFont typeface="Comic Sans MS"/>
              <a:buNone/>
            </a:pPr>
            <a:r>
              <a:rPr b="0" i="0" lang="en-US" sz="3600" u="sng" cap="none" strike="noStrike">
                <a:solidFill>
                  <a:schemeClr val="accent2"/>
                </a:solidFill>
                <a:latin typeface="Comic Sans MS"/>
                <a:ea typeface="Comic Sans MS"/>
                <a:cs typeface="Comic Sans MS"/>
                <a:sym typeface="Comic Sans MS"/>
              </a:rPr>
              <a:t>Delay in packet-switched networks</a:t>
            </a:r>
            <a:endParaRPr/>
          </a:p>
        </p:txBody>
      </p:sp>
      <p:sp>
        <p:nvSpPr>
          <p:cNvPr id="5243" name="Google Shape;5243;p52"/>
          <p:cNvSpPr txBox="1"/>
          <p:nvPr>
            <p:ph idx="1" type="body"/>
          </p:nvPr>
        </p:nvSpPr>
        <p:spPr>
          <a:xfrm>
            <a:off x="523875" y="1371600"/>
            <a:ext cx="3809999" cy="25050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600"/>
              <a:buFont typeface="Noto Sans Symbols"/>
              <a:buNone/>
            </a:pPr>
            <a:r>
              <a:rPr b="0" i="0" lang="en-US" sz="2400" u="none" cap="none" strike="noStrike">
                <a:solidFill>
                  <a:srgbClr val="FF0000"/>
                </a:solidFill>
                <a:latin typeface="Comic Sans MS"/>
                <a:ea typeface="Comic Sans MS"/>
                <a:cs typeface="Comic Sans MS"/>
                <a:sym typeface="Comic Sans MS"/>
              </a:rPr>
              <a:t>3. Transmission delay:</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R=link bandwidth (bps)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L=packet length (bits)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time to send bits into link = L/R</a:t>
            </a:r>
            <a:endParaRPr/>
          </a:p>
        </p:txBody>
      </p:sp>
      <p:sp>
        <p:nvSpPr>
          <p:cNvPr id="5244" name="Google Shape;5244;p52"/>
          <p:cNvSpPr txBox="1"/>
          <p:nvPr>
            <p:ph idx="1" type="body"/>
          </p:nvPr>
        </p:nvSpPr>
        <p:spPr>
          <a:xfrm>
            <a:off x="4476750" y="1362075"/>
            <a:ext cx="4152899" cy="291464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600"/>
              <a:buFont typeface="Noto Sans Symbols"/>
              <a:buNone/>
            </a:pPr>
            <a:r>
              <a:rPr b="0" i="0" lang="en-US" sz="2400" u="none" cap="none" strike="noStrike">
                <a:solidFill>
                  <a:srgbClr val="FF0000"/>
                </a:solidFill>
                <a:latin typeface="Comic Sans MS"/>
                <a:ea typeface="Comic Sans MS"/>
                <a:cs typeface="Comic Sans MS"/>
                <a:sym typeface="Comic Sans MS"/>
              </a:rPr>
              <a:t>4. Propagation delay:</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d = length of physical link</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s = propagation speed in medium (~2x10</a:t>
            </a:r>
            <a:r>
              <a:rPr b="0" baseline="30000" i="0" lang="en-US" sz="2400" u="none" cap="none" strike="noStrike">
                <a:solidFill>
                  <a:schemeClr val="dk1"/>
                </a:solidFill>
                <a:latin typeface="Comic Sans MS"/>
                <a:ea typeface="Comic Sans MS"/>
                <a:cs typeface="Comic Sans MS"/>
                <a:sym typeface="Comic Sans MS"/>
              </a:rPr>
              <a:t>8</a:t>
            </a:r>
            <a:r>
              <a:rPr b="0" i="0" lang="en-US" sz="2400" u="none" cap="none" strike="noStrike">
                <a:solidFill>
                  <a:schemeClr val="dk1"/>
                </a:solidFill>
                <a:latin typeface="Comic Sans MS"/>
                <a:ea typeface="Comic Sans MS"/>
                <a:cs typeface="Comic Sans MS"/>
                <a:sym typeface="Comic Sans MS"/>
              </a:rPr>
              <a:t> m/sec)</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propagation delay = d/s</a:t>
            </a:r>
            <a:endParaRPr/>
          </a:p>
        </p:txBody>
      </p:sp>
      <p:grpSp>
        <p:nvGrpSpPr>
          <p:cNvPr id="5245" name="Google Shape;5245;p52"/>
          <p:cNvGrpSpPr/>
          <p:nvPr/>
        </p:nvGrpSpPr>
        <p:grpSpPr>
          <a:xfrm>
            <a:off x="622300" y="4432300"/>
            <a:ext cx="6021386" cy="2174875"/>
            <a:chOff x="784225" y="4289425"/>
            <a:chExt cx="6021386" cy="2174875"/>
          </a:xfrm>
        </p:grpSpPr>
        <p:pic>
          <p:nvPicPr>
            <p:cNvPr id="5246" name="Google Shape;5246;p52"/>
            <p:cNvPicPr preferRelativeResize="0"/>
            <p:nvPr/>
          </p:nvPicPr>
          <p:blipFill rotWithShape="1">
            <a:blip r:embed="rId3">
              <a:alphaModFix/>
            </a:blip>
            <a:srcRect b="0" l="0" r="0" t="0"/>
            <a:stretch/>
          </p:blipFill>
          <p:spPr>
            <a:xfrm>
              <a:off x="1450975" y="5480050"/>
              <a:ext cx="646112" cy="533399"/>
            </a:xfrm>
            <a:prstGeom prst="rect">
              <a:avLst/>
            </a:prstGeom>
            <a:noFill/>
            <a:ln>
              <a:noFill/>
            </a:ln>
          </p:spPr>
        </p:pic>
        <p:sp>
          <p:nvSpPr>
            <p:cNvPr id="5247" name="Google Shape;5247;p52"/>
            <p:cNvSpPr/>
            <p:nvPr/>
          </p:nvSpPr>
          <p:spPr>
            <a:xfrm>
              <a:off x="2492375" y="5238750"/>
              <a:ext cx="1198561" cy="369886"/>
            </a:xfrm>
            <a:prstGeom prst="ellipse">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248" name="Google Shape;5248;p52"/>
            <p:cNvSpPr txBox="1"/>
            <p:nvPr/>
          </p:nvSpPr>
          <p:spPr>
            <a:xfrm>
              <a:off x="2492375" y="5170487"/>
              <a:ext cx="1198561" cy="263525"/>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249" name="Google Shape;5249;p52"/>
            <p:cNvSpPr/>
            <p:nvPr/>
          </p:nvSpPr>
          <p:spPr>
            <a:xfrm>
              <a:off x="2501900" y="4941887"/>
              <a:ext cx="1198561" cy="430212"/>
            </a:xfrm>
            <a:prstGeom prst="ellipse">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250" name="Google Shape;5250;p52"/>
            <p:cNvGrpSpPr/>
            <p:nvPr/>
          </p:nvGrpSpPr>
          <p:grpSpPr>
            <a:xfrm>
              <a:off x="2847975" y="4972049"/>
              <a:ext cx="498475" cy="119063"/>
              <a:chOff x="3505200" y="3467099"/>
              <a:chExt cx="279400" cy="109538"/>
            </a:xfrm>
          </p:grpSpPr>
          <p:grpSp>
            <p:nvGrpSpPr>
              <p:cNvPr id="5251" name="Google Shape;5251;p52"/>
              <p:cNvGrpSpPr/>
              <p:nvPr/>
            </p:nvGrpSpPr>
            <p:grpSpPr>
              <a:xfrm>
                <a:off x="3505200" y="3468687"/>
                <a:ext cx="279400" cy="107951"/>
                <a:chOff x="4521200" y="1346200"/>
                <a:chExt cx="222249" cy="155575"/>
              </a:xfrm>
            </p:grpSpPr>
            <p:cxnSp>
              <p:nvCxnSpPr>
                <p:cNvPr id="5252" name="Google Shape;5252;p52"/>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253" name="Google Shape;5253;p52"/>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254" name="Google Shape;5254;p52"/>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5255" name="Google Shape;5255;p52"/>
              <p:cNvGrpSpPr/>
              <p:nvPr/>
            </p:nvGrpSpPr>
            <p:grpSpPr>
              <a:xfrm flipH="1" rot="10800000">
                <a:off x="3505200" y="3467099"/>
                <a:ext cx="279400" cy="107951"/>
                <a:chOff x="4521200" y="1346200"/>
                <a:chExt cx="222249" cy="155575"/>
              </a:xfrm>
            </p:grpSpPr>
            <p:cxnSp>
              <p:nvCxnSpPr>
                <p:cNvPr id="5256" name="Google Shape;5256;p52"/>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257" name="Google Shape;5257;p52"/>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258" name="Google Shape;5258;p52"/>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sp>
          <p:nvSpPr>
            <p:cNvPr id="5259" name="Google Shape;5259;p52"/>
            <p:cNvSpPr/>
            <p:nvPr/>
          </p:nvSpPr>
          <p:spPr>
            <a:xfrm>
              <a:off x="5588000" y="5257800"/>
              <a:ext cx="1198561" cy="369886"/>
            </a:xfrm>
            <a:prstGeom prst="ellipse">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260" name="Google Shape;5260;p52"/>
            <p:cNvCxnSpPr/>
            <p:nvPr/>
          </p:nvCxnSpPr>
          <p:spPr>
            <a:xfrm>
              <a:off x="5597525" y="5237162"/>
              <a:ext cx="0" cy="228600"/>
            </a:xfrm>
            <a:prstGeom prst="straightConnector1">
              <a:avLst/>
            </a:prstGeom>
            <a:noFill/>
            <a:ln cap="flat" cmpd="sng" w="12700">
              <a:solidFill>
                <a:schemeClr val="dk1"/>
              </a:solidFill>
              <a:prstDash val="solid"/>
              <a:miter lim="8000"/>
              <a:headEnd len="sm" w="sm" type="none"/>
              <a:tailEnd len="sm" w="sm" type="none"/>
            </a:ln>
          </p:spPr>
        </p:cxnSp>
        <p:sp>
          <p:nvSpPr>
            <p:cNvPr id="5261" name="Google Shape;5261;p52"/>
            <p:cNvSpPr txBox="1"/>
            <p:nvPr/>
          </p:nvSpPr>
          <p:spPr>
            <a:xfrm>
              <a:off x="5597525" y="5199062"/>
              <a:ext cx="1198561" cy="263525"/>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262" name="Google Shape;5262;p52"/>
            <p:cNvSpPr/>
            <p:nvPr/>
          </p:nvSpPr>
          <p:spPr>
            <a:xfrm>
              <a:off x="5607050" y="4970462"/>
              <a:ext cx="1198561" cy="430212"/>
            </a:xfrm>
            <a:prstGeom prst="ellipse">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5263" name="Google Shape;5263;p52"/>
            <p:cNvPicPr preferRelativeResize="0"/>
            <p:nvPr/>
          </p:nvPicPr>
          <p:blipFill rotWithShape="1">
            <a:blip r:embed="rId3">
              <a:alphaModFix/>
            </a:blip>
            <a:srcRect b="0" l="0" r="0" t="0"/>
            <a:stretch/>
          </p:blipFill>
          <p:spPr>
            <a:xfrm>
              <a:off x="1136650" y="4470400"/>
              <a:ext cx="646112" cy="533399"/>
            </a:xfrm>
            <a:prstGeom prst="rect">
              <a:avLst/>
            </a:prstGeom>
            <a:noFill/>
            <a:ln>
              <a:noFill/>
            </a:ln>
          </p:spPr>
        </p:pic>
        <p:cxnSp>
          <p:nvCxnSpPr>
            <p:cNvPr id="5264" name="Google Shape;5264;p52"/>
            <p:cNvCxnSpPr/>
            <p:nvPr/>
          </p:nvCxnSpPr>
          <p:spPr>
            <a:xfrm>
              <a:off x="1762125" y="4876800"/>
              <a:ext cx="504824" cy="0"/>
            </a:xfrm>
            <a:prstGeom prst="straightConnector1">
              <a:avLst/>
            </a:prstGeom>
            <a:noFill/>
            <a:ln cap="flat" cmpd="sng" w="19050">
              <a:solidFill>
                <a:schemeClr val="dk1"/>
              </a:solidFill>
              <a:prstDash val="solid"/>
              <a:miter lim="8000"/>
              <a:headEnd len="sm" w="sm" type="none"/>
              <a:tailEnd len="sm" w="sm" type="none"/>
            </a:ln>
          </p:spPr>
        </p:cxnSp>
        <p:cxnSp>
          <p:nvCxnSpPr>
            <p:cNvPr id="5265" name="Google Shape;5265;p52"/>
            <p:cNvCxnSpPr/>
            <p:nvPr/>
          </p:nvCxnSpPr>
          <p:spPr>
            <a:xfrm flipH="1" rot="10800000">
              <a:off x="2066925" y="5862636"/>
              <a:ext cx="195261" cy="4762"/>
            </a:xfrm>
            <a:prstGeom prst="straightConnector1">
              <a:avLst/>
            </a:prstGeom>
            <a:noFill/>
            <a:ln cap="flat" cmpd="sng" w="19050">
              <a:solidFill>
                <a:schemeClr val="dk1"/>
              </a:solidFill>
              <a:prstDash val="solid"/>
              <a:miter lim="8000"/>
              <a:headEnd len="sm" w="sm" type="none"/>
              <a:tailEnd len="sm" w="sm" type="none"/>
            </a:ln>
          </p:spPr>
        </p:cxnSp>
        <p:cxnSp>
          <p:nvCxnSpPr>
            <p:cNvPr id="5266" name="Google Shape;5266;p52"/>
            <p:cNvCxnSpPr/>
            <p:nvPr/>
          </p:nvCxnSpPr>
          <p:spPr>
            <a:xfrm>
              <a:off x="3686175" y="5295900"/>
              <a:ext cx="1933574" cy="9524"/>
            </a:xfrm>
            <a:prstGeom prst="straightConnector1">
              <a:avLst/>
            </a:prstGeom>
            <a:noFill/>
            <a:ln cap="flat" cmpd="sng" w="19050">
              <a:solidFill>
                <a:schemeClr val="dk1"/>
              </a:solidFill>
              <a:prstDash val="solid"/>
              <a:miter lim="8000"/>
              <a:headEnd len="sm" w="sm" type="none"/>
              <a:tailEnd len="sm" w="sm" type="none"/>
            </a:ln>
          </p:spPr>
        </p:cxnSp>
        <p:cxnSp>
          <p:nvCxnSpPr>
            <p:cNvPr id="5267" name="Google Shape;5267;p52"/>
            <p:cNvCxnSpPr/>
            <p:nvPr/>
          </p:nvCxnSpPr>
          <p:spPr>
            <a:xfrm>
              <a:off x="2266950" y="4867275"/>
              <a:ext cx="0" cy="1000125"/>
            </a:xfrm>
            <a:prstGeom prst="straightConnector1">
              <a:avLst/>
            </a:prstGeom>
            <a:noFill/>
            <a:ln cap="flat" cmpd="sng" w="19050">
              <a:solidFill>
                <a:schemeClr val="dk1"/>
              </a:solidFill>
              <a:prstDash val="solid"/>
              <a:miter lim="8000"/>
              <a:headEnd len="sm" w="sm" type="none"/>
              <a:tailEnd len="sm" w="sm" type="none"/>
            </a:ln>
          </p:spPr>
        </p:cxnSp>
        <p:cxnSp>
          <p:nvCxnSpPr>
            <p:cNvPr id="5268" name="Google Shape;5268;p52"/>
            <p:cNvCxnSpPr/>
            <p:nvPr/>
          </p:nvCxnSpPr>
          <p:spPr>
            <a:xfrm>
              <a:off x="2276475" y="5300662"/>
              <a:ext cx="200024" cy="0"/>
            </a:xfrm>
            <a:prstGeom prst="straightConnector1">
              <a:avLst/>
            </a:prstGeom>
            <a:noFill/>
            <a:ln cap="flat" cmpd="sng" w="19050">
              <a:solidFill>
                <a:schemeClr val="dk1"/>
              </a:solidFill>
              <a:prstDash val="solid"/>
              <a:miter lim="8000"/>
              <a:headEnd len="sm" w="sm" type="none"/>
              <a:tailEnd len="sm" w="sm" type="none"/>
            </a:ln>
          </p:spPr>
        </p:cxnSp>
        <p:sp>
          <p:nvSpPr>
            <p:cNvPr id="5269" name="Google Shape;5269;p52"/>
            <p:cNvSpPr txBox="1"/>
            <p:nvPr/>
          </p:nvSpPr>
          <p:spPr>
            <a:xfrm>
              <a:off x="4605337" y="5095875"/>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270" name="Google Shape;5270;p52"/>
            <p:cNvSpPr txBox="1"/>
            <p:nvPr/>
          </p:nvSpPr>
          <p:spPr>
            <a:xfrm>
              <a:off x="3352800" y="5167312"/>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271" name="Google Shape;5271;p52"/>
            <p:cNvSpPr txBox="1"/>
            <p:nvPr/>
          </p:nvSpPr>
          <p:spPr>
            <a:xfrm>
              <a:off x="3514725" y="5167312"/>
              <a:ext cx="147636" cy="200024"/>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272" name="Google Shape;5272;p52"/>
            <p:cNvSpPr txBox="1"/>
            <p:nvPr/>
          </p:nvSpPr>
          <p:spPr>
            <a:xfrm>
              <a:off x="2300286" y="5067300"/>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273" name="Google Shape;5273;p52"/>
            <p:cNvCxnSpPr/>
            <p:nvPr/>
          </p:nvCxnSpPr>
          <p:spPr>
            <a:xfrm>
              <a:off x="2476500" y="5172075"/>
              <a:ext cx="242886" cy="4762"/>
            </a:xfrm>
            <a:prstGeom prst="straightConnector1">
              <a:avLst/>
            </a:prstGeom>
            <a:noFill/>
            <a:ln cap="flat" cmpd="sng" w="9525">
              <a:solidFill>
                <a:schemeClr val="dk1"/>
              </a:solidFill>
              <a:prstDash val="solid"/>
              <a:miter lim="8000"/>
              <a:headEnd len="sm" w="sm" type="none"/>
              <a:tailEnd len="lg" w="lg" type="triangle"/>
            </a:ln>
          </p:spPr>
        </p:cxnSp>
        <p:cxnSp>
          <p:nvCxnSpPr>
            <p:cNvPr id="5274" name="Google Shape;5274;p52"/>
            <p:cNvCxnSpPr/>
            <p:nvPr/>
          </p:nvCxnSpPr>
          <p:spPr>
            <a:xfrm rot="10800000">
              <a:off x="2143125" y="5448300"/>
              <a:ext cx="0" cy="176212"/>
            </a:xfrm>
            <a:prstGeom prst="straightConnector1">
              <a:avLst/>
            </a:prstGeom>
            <a:noFill/>
            <a:ln cap="flat" cmpd="sng" w="9525">
              <a:solidFill>
                <a:schemeClr val="dk1"/>
              </a:solidFill>
              <a:prstDash val="solid"/>
              <a:miter lim="8000"/>
              <a:headEnd len="sm" w="sm" type="none"/>
              <a:tailEnd len="lg" w="lg" type="triangle"/>
            </a:ln>
          </p:spPr>
        </p:cxnSp>
        <p:cxnSp>
          <p:nvCxnSpPr>
            <p:cNvPr id="5275" name="Google Shape;5275;p52"/>
            <p:cNvCxnSpPr/>
            <p:nvPr/>
          </p:nvCxnSpPr>
          <p:spPr>
            <a:xfrm>
              <a:off x="5376862" y="4895850"/>
              <a:ext cx="366711" cy="0"/>
            </a:xfrm>
            <a:prstGeom prst="straightConnector1">
              <a:avLst/>
            </a:prstGeom>
            <a:noFill/>
            <a:ln cap="flat" cmpd="sng" w="9525">
              <a:solidFill>
                <a:schemeClr val="dk1"/>
              </a:solidFill>
              <a:prstDash val="solid"/>
              <a:miter lim="8000"/>
              <a:headEnd len="sm" w="sm" type="none"/>
              <a:tailEnd len="lg" w="lg" type="triangle"/>
            </a:ln>
          </p:spPr>
        </p:cxnSp>
        <p:sp>
          <p:nvSpPr>
            <p:cNvPr id="5276" name="Google Shape;5276;p52"/>
            <p:cNvSpPr txBox="1"/>
            <p:nvPr/>
          </p:nvSpPr>
          <p:spPr>
            <a:xfrm>
              <a:off x="784225" y="4494212"/>
              <a:ext cx="406399"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CC66"/>
                </a:buClr>
                <a:buSzPts val="600"/>
                <a:buFont typeface="Comic Sans MS"/>
                <a:buNone/>
              </a:pPr>
              <a:r>
                <a:rPr b="0" i="0" lang="en-US" sz="2400" u="none" cap="none" strike="noStrike">
                  <a:solidFill>
                    <a:srgbClr val="00CC66"/>
                  </a:solidFill>
                  <a:latin typeface="Comic Sans MS"/>
                  <a:ea typeface="Comic Sans MS"/>
                  <a:cs typeface="Comic Sans MS"/>
                  <a:sym typeface="Comic Sans MS"/>
                </a:rPr>
                <a:t>A</a:t>
              </a:r>
              <a:endParaRPr/>
            </a:p>
          </p:txBody>
        </p:sp>
        <p:sp>
          <p:nvSpPr>
            <p:cNvPr id="5277" name="Google Shape;5277;p52"/>
            <p:cNvSpPr txBox="1"/>
            <p:nvPr/>
          </p:nvSpPr>
          <p:spPr>
            <a:xfrm>
              <a:off x="1060450" y="5513387"/>
              <a:ext cx="376236"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600"/>
                <a:buFont typeface="Comic Sans MS"/>
                <a:buNone/>
              </a:pPr>
              <a:r>
                <a:rPr b="0" i="0" lang="en-US" sz="2400" u="none" cap="none" strike="noStrike">
                  <a:solidFill>
                    <a:schemeClr val="accent2"/>
                  </a:solidFill>
                  <a:latin typeface="Comic Sans MS"/>
                  <a:ea typeface="Comic Sans MS"/>
                  <a:cs typeface="Comic Sans MS"/>
                  <a:sym typeface="Comic Sans MS"/>
                </a:rPr>
                <a:t>B</a:t>
              </a:r>
              <a:endParaRPr/>
            </a:p>
          </p:txBody>
        </p:sp>
        <p:sp>
          <p:nvSpPr>
            <p:cNvPr id="5278" name="Google Shape;5278;p52"/>
            <p:cNvSpPr txBox="1"/>
            <p:nvPr/>
          </p:nvSpPr>
          <p:spPr>
            <a:xfrm>
              <a:off x="3643312" y="5105400"/>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279" name="Google Shape;5279;p52"/>
            <p:cNvSpPr txBox="1"/>
            <p:nvPr/>
          </p:nvSpPr>
          <p:spPr>
            <a:xfrm>
              <a:off x="4032250" y="4708525"/>
              <a:ext cx="1425574"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450"/>
                <a:buFont typeface="Comic Sans MS"/>
                <a:buNone/>
              </a:pPr>
              <a:r>
                <a:rPr b="0" i="0" lang="en-US" sz="1800" u="none" cap="none" strike="noStrike">
                  <a:solidFill>
                    <a:srgbClr val="FF0000"/>
                  </a:solidFill>
                  <a:latin typeface="Comic Sans MS"/>
                  <a:ea typeface="Comic Sans MS"/>
                  <a:cs typeface="Comic Sans MS"/>
                  <a:sym typeface="Comic Sans MS"/>
                </a:rPr>
                <a:t>propagation</a:t>
              </a:r>
              <a:endParaRPr/>
            </a:p>
          </p:txBody>
        </p:sp>
        <p:cxnSp>
          <p:nvCxnSpPr>
            <p:cNvPr id="5280" name="Google Shape;5280;p52"/>
            <p:cNvCxnSpPr/>
            <p:nvPr/>
          </p:nvCxnSpPr>
          <p:spPr>
            <a:xfrm rot="10800000">
              <a:off x="3786186" y="4895850"/>
              <a:ext cx="319087" cy="0"/>
            </a:xfrm>
            <a:prstGeom prst="straightConnector1">
              <a:avLst/>
            </a:prstGeom>
            <a:noFill/>
            <a:ln cap="flat" cmpd="sng" w="9525">
              <a:solidFill>
                <a:schemeClr val="dk1"/>
              </a:solidFill>
              <a:prstDash val="solid"/>
              <a:miter lim="8000"/>
              <a:headEnd len="sm" w="sm" type="none"/>
              <a:tailEnd len="lg" w="lg" type="triangle"/>
            </a:ln>
          </p:spPr>
        </p:cxnSp>
        <p:sp>
          <p:nvSpPr>
            <p:cNvPr id="5281" name="Google Shape;5281;p52"/>
            <p:cNvSpPr txBox="1"/>
            <p:nvPr/>
          </p:nvSpPr>
          <p:spPr>
            <a:xfrm>
              <a:off x="2136775" y="4289425"/>
              <a:ext cx="1516061"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450"/>
                <a:buFont typeface="Comic Sans MS"/>
                <a:buNone/>
              </a:pPr>
              <a:r>
                <a:rPr b="0" i="0" lang="en-US" sz="1800" u="none" cap="none" strike="noStrike">
                  <a:solidFill>
                    <a:srgbClr val="FF0000"/>
                  </a:solidFill>
                  <a:latin typeface="Comic Sans MS"/>
                  <a:ea typeface="Comic Sans MS"/>
                  <a:cs typeface="Comic Sans MS"/>
                  <a:sym typeface="Comic Sans MS"/>
                </a:rPr>
                <a:t>transmission</a:t>
              </a:r>
              <a:endParaRPr/>
            </a:p>
          </p:txBody>
        </p:sp>
        <p:cxnSp>
          <p:nvCxnSpPr>
            <p:cNvPr id="5282" name="Google Shape;5282;p52"/>
            <p:cNvCxnSpPr/>
            <p:nvPr/>
          </p:nvCxnSpPr>
          <p:spPr>
            <a:xfrm>
              <a:off x="3209925" y="4562475"/>
              <a:ext cx="528637" cy="533399"/>
            </a:xfrm>
            <a:prstGeom prst="straightConnector1">
              <a:avLst/>
            </a:prstGeom>
            <a:noFill/>
            <a:ln cap="flat" cmpd="sng" w="9525">
              <a:solidFill>
                <a:schemeClr val="dk1"/>
              </a:solidFill>
              <a:prstDash val="solid"/>
              <a:miter lim="8000"/>
              <a:headEnd len="sm" w="sm" type="none"/>
              <a:tailEnd len="lg" w="lg" type="triangle"/>
            </a:ln>
          </p:spPr>
        </p:cxnSp>
        <p:sp>
          <p:nvSpPr>
            <p:cNvPr id="5283" name="Google Shape;5283;p52"/>
            <p:cNvSpPr txBox="1"/>
            <p:nvPr/>
          </p:nvSpPr>
          <p:spPr>
            <a:xfrm>
              <a:off x="2260600" y="5822950"/>
              <a:ext cx="1304924"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450"/>
                <a:buFont typeface="Comic Sans MS"/>
                <a:buNone/>
              </a:pPr>
              <a:r>
                <a:rPr b="0" i="0" lang="en-US" sz="1800" u="none" cap="none" strike="noStrike">
                  <a:solidFill>
                    <a:srgbClr val="FF0000"/>
                  </a:solidFill>
                  <a:latin typeface="Comic Sans MS"/>
                  <a:ea typeface="Comic Sans MS"/>
                  <a:cs typeface="Comic Sans MS"/>
                  <a:sym typeface="Comic Sans MS"/>
                </a:rPr>
                <a:t>nodal</a:t>
              </a:r>
              <a:endParaRPr/>
            </a:p>
            <a:p>
              <a:pPr indent="0" lvl="0" marL="0" marR="0" rtl="0" algn="ctr">
                <a:lnSpc>
                  <a:spcPct val="100000"/>
                </a:lnSpc>
                <a:spcBef>
                  <a:spcPts val="0"/>
                </a:spcBef>
                <a:spcAft>
                  <a:spcPts val="0"/>
                </a:spcAft>
                <a:buClr>
                  <a:srgbClr val="FF0000"/>
                </a:buClr>
                <a:buSzPts val="450"/>
                <a:buFont typeface="Comic Sans MS"/>
                <a:buNone/>
              </a:pPr>
              <a:r>
                <a:rPr b="0" i="0" lang="en-US" sz="1800" u="none" cap="none" strike="noStrike">
                  <a:solidFill>
                    <a:srgbClr val="FF0000"/>
                  </a:solidFill>
                  <a:latin typeface="Comic Sans MS"/>
                  <a:ea typeface="Comic Sans MS"/>
                  <a:cs typeface="Comic Sans MS"/>
                  <a:sym typeface="Comic Sans MS"/>
                </a:rPr>
                <a:t>processing</a:t>
              </a:r>
              <a:endParaRPr/>
            </a:p>
          </p:txBody>
        </p:sp>
        <p:cxnSp>
          <p:nvCxnSpPr>
            <p:cNvPr id="5284" name="Google Shape;5284;p52"/>
            <p:cNvCxnSpPr/>
            <p:nvPr/>
          </p:nvCxnSpPr>
          <p:spPr>
            <a:xfrm rot="10800000">
              <a:off x="2519361" y="5867400"/>
              <a:ext cx="833436" cy="0"/>
            </a:xfrm>
            <a:prstGeom prst="straightConnector1">
              <a:avLst/>
            </a:prstGeom>
            <a:noFill/>
            <a:ln cap="flat" cmpd="sng" w="9525">
              <a:solidFill>
                <a:schemeClr val="dk1"/>
              </a:solidFill>
              <a:prstDash val="solid"/>
              <a:miter lim="8000"/>
              <a:headEnd len="lg" w="lg" type="triangle"/>
              <a:tailEnd len="lg" w="lg" type="triangle"/>
            </a:ln>
          </p:spPr>
        </p:cxnSp>
        <p:cxnSp>
          <p:nvCxnSpPr>
            <p:cNvPr id="5285" name="Google Shape;5285;p52"/>
            <p:cNvCxnSpPr/>
            <p:nvPr/>
          </p:nvCxnSpPr>
          <p:spPr>
            <a:xfrm rot="10800000">
              <a:off x="3328986" y="5629275"/>
              <a:ext cx="385762" cy="0"/>
            </a:xfrm>
            <a:prstGeom prst="straightConnector1">
              <a:avLst/>
            </a:prstGeom>
            <a:noFill/>
            <a:ln cap="flat" cmpd="sng" w="9525">
              <a:solidFill>
                <a:schemeClr val="dk1"/>
              </a:solidFill>
              <a:prstDash val="solid"/>
              <a:miter lim="8000"/>
              <a:headEnd len="lg" w="lg" type="triangle"/>
              <a:tailEnd len="lg" w="lg" type="triangle"/>
            </a:ln>
          </p:spPr>
        </p:cxnSp>
        <p:sp>
          <p:nvSpPr>
            <p:cNvPr id="5286" name="Google Shape;5286;p52"/>
            <p:cNvSpPr txBox="1"/>
            <p:nvPr/>
          </p:nvSpPr>
          <p:spPr>
            <a:xfrm>
              <a:off x="3736975" y="6080125"/>
              <a:ext cx="1095375"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450"/>
                <a:buFont typeface="Comic Sans MS"/>
                <a:buNone/>
              </a:pPr>
              <a:r>
                <a:rPr b="0" i="0" lang="en-US" sz="1800" u="none" cap="none" strike="noStrike">
                  <a:solidFill>
                    <a:srgbClr val="FF0000"/>
                  </a:solidFill>
                  <a:latin typeface="Comic Sans MS"/>
                  <a:ea typeface="Comic Sans MS"/>
                  <a:cs typeface="Comic Sans MS"/>
                  <a:sym typeface="Comic Sans MS"/>
                </a:rPr>
                <a:t>queueing</a:t>
              </a:r>
              <a:endParaRPr/>
            </a:p>
          </p:txBody>
        </p:sp>
        <p:cxnSp>
          <p:nvCxnSpPr>
            <p:cNvPr id="5287" name="Google Shape;5287;p52"/>
            <p:cNvCxnSpPr/>
            <p:nvPr/>
          </p:nvCxnSpPr>
          <p:spPr>
            <a:xfrm rot="10800000">
              <a:off x="3490911" y="5629275"/>
              <a:ext cx="595311" cy="552449"/>
            </a:xfrm>
            <a:prstGeom prst="straightConnector1">
              <a:avLst/>
            </a:prstGeom>
            <a:noFill/>
            <a:ln cap="flat" cmpd="sng" w="9525">
              <a:solidFill>
                <a:schemeClr val="dk1"/>
              </a:solidFill>
              <a:prstDash val="solid"/>
              <a:miter lim="8000"/>
              <a:headEnd len="sm" w="sm" type="none"/>
              <a:tailEnd len="sm" w="sm" type="none"/>
            </a:ln>
          </p:spPr>
        </p:cxnSp>
        <p:grpSp>
          <p:nvGrpSpPr>
            <p:cNvPr id="5288" name="Google Shape;5288;p52"/>
            <p:cNvGrpSpPr/>
            <p:nvPr/>
          </p:nvGrpSpPr>
          <p:grpSpPr>
            <a:xfrm>
              <a:off x="5934075" y="5029199"/>
              <a:ext cx="498475" cy="119063"/>
              <a:chOff x="3505200" y="3467099"/>
              <a:chExt cx="279400" cy="109538"/>
            </a:xfrm>
          </p:grpSpPr>
          <p:grpSp>
            <p:nvGrpSpPr>
              <p:cNvPr id="5289" name="Google Shape;5289;p52"/>
              <p:cNvGrpSpPr/>
              <p:nvPr/>
            </p:nvGrpSpPr>
            <p:grpSpPr>
              <a:xfrm>
                <a:off x="3505200" y="3468687"/>
                <a:ext cx="279400" cy="107951"/>
                <a:chOff x="4521200" y="1346200"/>
                <a:chExt cx="222249" cy="155575"/>
              </a:xfrm>
            </p:grpSpPr>
            <p:cxnSp>
              <p:nvCxnSpPr>
                <p:cNvPr id="5290" name="Google Shape;5290;p52"/>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291" name="Google Shape;5291;p52"/>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292" name="Google Shape;5292;p52"/>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5293" name="Google Shape;5293;p52"/>
              <p:cNvGrpSpPr/>
              <p:nvPr/>
            </p:nvGrpSpPr>
            <p:grpSpPr>
              <a:xfrm flipH="1" rot="10800000">
                <a:off x="3505200" y="3467099"/>
                <a:ext cx="279400" cy="107951"/>
                <a:chOff x="4521200" y="1346200"/>
                <a:chExt cx="222249" cy="155575"/>
              </a:xfrm>
            </p:grpSpPr>
            <p:cxnSp>
              <p:nvCxnSpPr>
                <p:cNvPr id="5294" name="Google Shape;5294;p52"/>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295" name="Google Shape;5295;p52"/>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296" name="Google Shape;5296;p52"/>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sp>
        <p:nvSpPr>
          <p:cNvPr id="5297" name="Google Shape;5297;p52"/>
          <p:cNvSpPr txBox="1"/>
          <p:nvPr/>
        </p:nvSpPr>
        <p:spPr>
          <a:xfrm>
            <a:off x="4476750" y="3790950"/>
            <a:ext cx="3800474" cy="8477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0000"/>
              </a:buClr>
              <a:buSzPts val="600"/>
              <a:buFont typeface="Comic Sans MS"/>
              <a:buNone/>
            </a:pPr>
            <a:r>
              <a:rPr b="0" i="0" lang="en-US" sz="2400" u="none" cap="none" strike="noStrike">
                <a:solidFill>
                  <a:srgbClr val="FF0000"/>
                </a:solidFill>
                <a:latin typeface="Comic Sans MS"/>
                <a:ea typeface="Comic Sans MS"/>
                <a:cs typeface="Comic Sans MS"/>
                <a:sym typeface="Comic Sans MS"/>
              </a:rPr>
              <a:t>Note: </a:t>
            </a:r>
            <a:r>
              <a:rPr b="0" i="0" lang="en-US" sz="2400" u="none" cap="none" strike="noStrike">
                <a:solidFill>
                  <a:schemeClr val="dk1"/>
                </a:solidFill>
                <a:latin typeface="Comic Sans MS"/>
                <a:ea typeface="Comic Sans MS"/>
                <a:cs typeface="Comic Sans MS"/>
                <a:sym typeface="Comic Sans MS"/>
              </a:rPr>
              <a:t>s and R are </a:t>
            </a:r>
            <a:r>
              <a:rPr b="0" i="1" lang="en-US" sz="2400" u="none" cap="none" strike="noStrike">
                <a:solidFill>
                  <a:schemeClr val="dk1"/>
                </a:solidFill>
                <a:latin typeface="Comic Sans MS"/>
                <a:ea typeface="Comic Sans MS"/>
                <a:cs typeface="Comic Sans MS"/>
                <a:sym typeface="Comic Sans MS"/>
              </a:rPr>
              <a:t>very </a:t>
            </a:r>
            <a:r>
              <a:rPr b="0" i="0" lang="en-US" sz="2400" u="none" cap="none" strike="noStrike">
                <a:solidFill>
                  <a:schemeClr val="dk1"/>
                </a:solidFill>
                <a:latin typeface="Comic Sans MS"/>
                <a:ea typeface="Comic Sans MS"/>
                <a:cs typeface="Comic Sans MS"/>
                <a:sym typeface="Comic Sans MS"/>
              </a:rPr>
              <a:t>different quantities!</a:t>
            </a:r>
            <a:endParaRPr/>
          </a:p>
        </p:txBody>
      </p:sp>
      <p:sp>
        <p:nvSpPr>
          <p:cNvPr id="5298" name="Google Shape;5298;p52"/>
          <p:cNvSpPr txBox="1"/>
          <p:nvPr/>
        </p:nvSpPr>
        <p:spPr>
          <a:xfrm>
            <a:off x="4476750" y="3800475"/>
            <a:ext cx="3676650" cy="876300"/>
          </a:xfrm>
          <a:prstGeom prst="rect">
            <a:avLst/>
          </a:prstGeom>
          <a:noFill/>
          <a:ln cap="flat" cmpd="sng" w="19050">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2" name="Shape 5302"/>
        <p:cNvGrpSpPr/>
        <p:nvPr/>
      </p:nvGrpSpPr>
      <p:grpSpPr>
        <a:xfrm>
          <a:off x="0" y="0"/>
          <a:ext cx="0" cy="0"/>
          <a:chOff x="0" y="0"/>
          <a:chExt cx="0" cy="0"/>
        </a:xfrm>
      </p:grpSpPr>
      <p:sp>
        <p:nvSpPr>
          <p:cNvPr id="5303" name="Google Shape;5303;p53"/>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304" name="Google Shape;5304;p53"/>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305" name="Google Shape;5305;p53"/>
          <p:cNvSpPr txBox="1"/>
          <p:nvPr>
            <p:ph type="title"/>
          </p:nvPr>
        </p:nvSpPr>
        <p:spPr>
          <a:xfrm>
            <a:off x="522287" y="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Caravan analogy</a:t>
            </a:r>
            <a:endParaRPr/>
          </a:p>
        </p:txBody>
      </p:sp>
      <p:sp>
        <p:nvSpPr>
          <p:cNvPr id="5306" name="Google Shape;5306;p53"/>
          <p:cNvSpPr txBox="1"/>
          <p:nvPr>
            <p:ph idx="1" type="body"/>
          </p:nvPr>
        </p:nvSpPr>
        <p:spPr>
          <a:xfrm>
            <a:off x="279400" y="2679700"/>
            <a:ext cx="4216400" cy="33178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cars “propagate” at </a:t>
            </a:r>
            <a:br>
              <a:rPr b="0" i="0" lang="en-US" sz="2400" u="none" cap="none" strike="noStrike">
                <a:solidFill>
                  <a:schemeClr val="dk1"/>
                </a:solidFill>
                <a:latin typeface="Comic Sans MS"/>
                <a:ea typeface="Comic Sans MS"/>
                <a:cs typeface="Comic Sans MS"/>
                <a:sym typeface="Comic Sans MS"/>
              </a:rPr>
            </a:br>
            <a:r>
              <a:rPr b="0" i="0" lang="en-US" sz="2400" u="none" cap="none" strike="noStrike">
                <a:solidFill>
                  <a:schemeClr val="dk1"/>
                </a:solidFill>
                <a:latin typeface="Comic Sans MS"/>
                <a:ea typeface="Comic Sans MS"/>
                <a:cs typeface="Comic Sans MS"/>
                <a:sym typeface="Comic Sans MS"/>
              </a:rPr>
              <a:t>100 km/hr</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toll booth takes 12 sec to service car (transmission time)</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car~bit; caravan ~ packet</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Q: How long until caravan is lined up before 2nd toll booth?</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dk1"/>
              </a:solidFill>
              <a:latin typeface="Comic Sans MS"/>
              <a:ea typeface="Comic Sans MS"/>
              <a:cs typeface="Comic Sans MS"/>
              <a:sym typeface="Comic Sans MS"/>
            </a:endParaRPr>
          </a:p>
        </p:txBody>
      </p:sp>
      <p:sp>
        <p:nvSpPr>
          <p:cNvPr id="5307" name="Google Shape;5307;p53"/>
          <p:cNvSpPr txBox="1"/>
          <p:nvPr>
            <p:ph idx="1" type="body"/>
          </p:nvPr>
        </p:nvSpPr>
        <p:spPr>
          <a:xfrm>
            <a:off x="4740275" y="2632075"/>
            <a:ext cx="4162425" cy="33654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Time to “push” entire caravan through toll booth onto highway = 12*10 = 120 sec</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Time for last car to propagate from 1st to 2nd toll both: 100km/(100km/hr)= 1 hr</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A: 62 minutes</a:t>
            </a:r>
            <a:endParaRPr/>
          </a:p>
        </p:txBody>
      </p:sp>
      <p:grpSp>
        <p:nvGrpSpPr>
          <p:cNvPr id="5308" name="Google Shape;5308;p53"/>
          <p:cNvGrpSpPr/>
          <p:nvPr/>
        </p:nvGrpSpPr>
        <p:grpSpPr>
          <a:xfrm>
            <a:off x="261938" y="1150937"/>
            <a:ext cx="8043859" cy="1481135"/>
            <a:chOff x="261938" y="1150937"/>
            <a:chExt cx="8043859" cy="1481135"/>
          </a:xfrm>
        </p:grpSpPr>
        <p:grpSp>
          <p:nvGrpSpPr>
            <p:cNvPr id="5309" name="Google Shape;5309;p53"/>
            <p:cNvGrpSpPr/>
            <p:nvPr/>
          </p:nvGrpSpPr>
          <p:grpSpPr>
            <a:xfrm>
              <a:off x="5588000" y="1239837"/>
              <a:ext cx="866774" cy="1392235"/>
              <a:chOff x="2130425" y="1489075"/>
              <a:chExt cx="866774" cy="1392235"/>
            </a:xfrm>
          </p:grpSpPr>
          <p:sp>
            <p:nvSpPr>
              <p:cNvPr id="5310" name="Google Shape;5310;p53"/>
              <p:cNvSpPr txBox="1"/>
              <p:nvPr/>
            </p:nvSpPr>
            <p:spPr>
              <a:xfrm>
                <a:off x="2489200" y="1489075"/>
                <a:ext cx="74611" cy="671511"/>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11" name="Google Shape;5311;p53"/>
              <p:cNvSpPr txBox="1"/>
              <p:nvPr/>
            </p:nvSpPr>
            <p:spPr>
              <a:xfrm>
                <a:off x="2130425" y="2179636"/>
                <a:ext cx="866774" cy="7016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toll </a:t>
                </a:r>
                <a:endParaRPr/>
              </a:p>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booth</a:t>
                </a:r>
                <a:endParaRPr/>
              </a:p>
            </p:txBody>
          </p:sp>
        </p:grpSp>
        <p:grpSp>
          <p:nvGrpSpPr>
            <p:cNvPr id="5312" name="Google Shape;5312;p53"/>
            <p:cNvGrpSpPr/>
            <p:nvPr/>
          </p:nvGrpSpPr>
          <p:grpSpPr>
            <a:xfrm>
              <a:off x="2735262" y="1239837"/>
              <a:ext cx="866774" cy="1392235"/>
              <a:chOff x="2130425" y="1489075"/>
              <a:chExt cx="866774" cy="1392235"/>
            </a:xfrm>
          </p:grpSpPr>
          <p:sp>
            <p:nvSpPr>
              <p:cNvPr id="5313" name="Google Shape;5313;p53"/>
              <p:cNvSpPr txBox="1"/>
              <p:nvPr/>
            </p:nvSpPr>
            <p:spPr>
              <a:xfrm>
                <a:off x="2489200" y="1489075"/>
                <a:ext cx="74611" cy="671511"/>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14" name="Google Shape;5314;p53"/>
              <p:cNvSpPr txBox="1"/>
              <p:nvPr/>
            </p:nvSpPr>
            <p:spPr>
              <a:xfrm>
                <a:off x="2130425" y="2179636"/>
                <a:ext cx="866774" cy="7016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toll </a:t>
                </a:r>
                <a:endParaRPr/>
              </a:p>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booth</a:t>
                </a:r>
                <a:endParaRPr/>
              </a:p>
            </p:txBody>
          </p:sp>
        </p:grpSp>
        <p:sp>
          <p:nvSpPr>
            <p:cNvPr id="5315" name="Google Shape;5315;p53"/>
            <p:cNvSpPr/>
            <p:nvPr/>
          </p:nvSpPr>
          <p:spPr>
            <a:xfrm rot="-5400000">
              <a:off x="1605756" y="488155"/>
              <a:ext cx="79375" cy="2767012"/>
            </a:xfrm>
            <a:prstGeom prst="leftBrace">
              <a:avLst>
                <a:gd fmla="val 8333" name="adj1"/>
                <a:gd fmla="val 50000" name="adj2"/>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16" name="Google Shape;5316;p53"/>
            <p:cNvSpPr txBox="1"/>
            <p:nvPr/>
          </p:nvSpPr>
          <p:spPr>
            <a:xfrm>
              <a:off x="1152525" y="1808161"/>
              <a:ext cx="1141411" cy="7016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ten-car </a:t>
              </a:r>
              <a:endParaRPr/>
            </a:p>
            <a:p>
              <a:pPr indent="0" lvl="0" marL="0" marR="0" rtl="0" algn="l">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caravan</a:t>
              </a:r>
              <a:endParaRPr/>
            </a:p>
          </p:txBody>
        </p:sp>
        <p:cxnSp>
          <p:nvCxnSpPr>
            <p:cNvPr id="5317" name="Google Shape;5317;p53"/>
            <p:cNvCxnSpPr/>
            <p:nvPr/>
          </p:nvCxnSpPr>
          <p:spPr>
            <a:xfrm rot="10800000">
              <a:off x="3333750" y="1549400"/>
              <a:ext cx="658812" cy="0"/>
            </a:xfrm>
            <a:prstGeom prst="straightConnector1">
              <a:avLst/>
            </a:prstGeom>
            <a:noFill/>
            <a:ln cap="flat" cmpd="sng" w="9525">
              <a:solidFill>
                <a:schemeClr val="dk1"/>
              </a:solidFill>
              <a:prstDash val="solid"/>
              <a:miter lim="8000"/>
              <a:headEnd len="sm" w="sm" type="none"/>
              <a:tailEnd len="lg" w="lg" type="triangle"/>
            </a:ln>
          </p:spPr>
        </p:cxnSp>
        <p:sp>
          <p:nvSpPr>
            <p:cNvPr id="5318" name="Google Shape;5318;p53"/>
            <p:cNvSpPr txBox="1"/>
            <p:nvPr/>
          </p:nvSpPr>
          <p:spPr>
            <a:xfrm>
              <a:off x="3992562" y="1349375"/>
              <a:ext cx="1079499" cy="3968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100 km</a:t>
              </a:r>
              <a:endParaRPr/>
            </a:p>
          </p:txBody>
        </p:sp>
        <p:cxnSp>
          <p:nvCxnSpPr>
            <p:cNvPr id="5319" name="Google Shape;5319;p53"/>
            <p:cNvCxnSpPr/>
            <p:nvPr/>
          </p:nvCxnSpPr>
          <p:spPr>
            <a:xfrm rot="10800000">
              <a:off x="6326186" y="1547812"/>
              <a:ext cx="622299" cy="1587"/>
            </a:xfrm>
            <a:prstGeom prst="straightConnector1">
              <a:avLst/>
            </a:prstGeom>
            <a:noFill/>
            <a:ln cap="flat" cmpd="sng" w="9525">
              <a:solidFill>
                <a:schemeClr val="dk1"/>
              </a:solidFill>
              <a:prstDash val="solid"/>
              <a:miter lim="8000"/>
              <a:headEnd len="sm" w="sm" type="none"/>
              <a:tailEnd len="lg" w="lg" type="triangle"/>
            </a:ln>
          </p:spPr>
        </p:cxnSp>
        <p:sp>
          <p:nvSpPr>
            <p:cNvPr id="5320" name="Google Shape;5320;p53"/>
            <p:cNvSpPr txBox="1"/>
            <p:nvPr/>
          </p:nvSpPr>
          <p:spPr>
            <a:xfrm>
              <a:off x="6948486" y="1349375"/>
              <a:ext cx="1079499" cy="3968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100 km</a:t>
              </a:r>
              <a:endParaRPr/>
            </a:p>
          </p:txBody>
        </p:sp>
        <p:cxnSp>
          <p:nvCxnSpPr>
            <p:cNvPr id="5321" name="Google Shape;5321;p53"/>
            <p:cNvCxnSpPr/>
            <p:nvPr/>
          </p:nvCxnSpPr>
          <p:spPr>
            <a:xfrm>
              <a:off x="8027986" y="1549400"/>
              <a:ext cx="277811" cy="0"/>
            </a:xfrm>
            <a:prstGeom prst="straightConnector1">
              <a:avLst/>
            </a:prstGeom>
            <a:noFill/>
            <a:ln cap="flat" cmpd="sng" w="9525">
              <a:solidFill>
                <a:schemeClr val="dk1"/>
              </a:solidFill>
              <a:prstDash val="solid"/>
              <a:miter lim="8000"/>
              <a:headEnd len="sm" w="sm" type="none"/>
              <a:tailEnd len="sm" w="sm" type="none"/>
            </a:ln>
          </p:spPr>
        </p:cxnSp>
        <p:sp>
          <p:nvSpPr>
            <p:cNvPr id="5322" name="Google Shape;5322;p53"/>
            <p:cNvSpPr/>
            <p:nvPr/>
          </p:nvSpPr>
          <p:spPr>
            <a:xfrm>
              <a:off x="1077912" y="1549400"/>
              <a:ext cx="74611" cy="74611"/>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23" name="Google Shape;5323;p53"/>
            <p:cNvSpPr/>
            <p:nvPr/>
          </p:nvSpPr>
          <p:spPr>
            <a:xfrm>
              <a:off x="1230312" y="1549400"/>
              <a:ext cx="74611" cy="74611"/>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24" name="Google Shape;5324;p53"/>
            <p:cNvSpPr/>
            <p:nvPr/>
          </p:nvSpPr>
          <p:spPr>
            <a:xfrm>
              <a:off x="1454150" y="1549400"/>
              <a:ext cx="74611" cy="74611"/>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descr="MCj03985170000[1]" id="5325" name="Google Shape;5325;p53"/>
            <p:cNvPicPr preferRelativeResize="0"/>
            <p:nvPr/>
          </p:nvPicPr>
          <p:blipFill rotWithShape="1">
            <a:blip r:embed="rId3">
              <a:alphaModFix/>
            </a:blip>
            <a:srcRect b="0" l="0" r="0" t="0"/>
            <a:stretch/>
          </p:blipFill>
          <p:spPr>
            <a:xfrm flipH="1">
              <a:off x="1562100" y="1460500"/>
              <a:ext cx="749299" cy="219075"/>
            </a:xfrm>
            <a:prstGeom prst="rect">
              <a:avLst/>
            </a:prstGeom>
            <a:noFill/>
            <a:ln>
              <a:noFill/>
            </a:ln>
          </p:spPr>
        </p:pic>
        <p:pic>
          <p:nvPicPr>
            <p:cNvPr descr="MCj03985170000[1]" id="5326" name="Google Shape;5326;p53"/>
            <p:cNvPicPr preferRelativeResize="0"/>
            <p:nvPr/>
          </p:nvPicPr>
          <p:blipFill rotWithShape="1">
            <a:blip r:embed="rId3">
              <a:alphaModFix/>
            </a:blip>
            <a:srcRect b="0" l="0" r="0" t="0"/>
            <a:stretch/>
          </p:blipFill>
          <p:spPr>
            <a:xfrm flipH="1">
              <a:off x="295275" y="1455737"/>
              <a:ext cx="749299" cy="219075"/>
            </a:xfrm>
            <a:prstGeom prst="rect">
              <a:avLst/>
            </a:prstGeom>
            <a:noFill/>
            <a:ln>
              <a:noFill/>
            </a:ln>
          </p:spPr>
        </p:pic>
        <p:grpSp>
          <p:nvGrpSpPr>
            <p:cNvPr id="5327" name="Google Shape;5327;p53"/>
            <p:cNvGrpSpPr/>
            <p:nvPr/>
          </p:nvGrpSpPr>
          <p:grpSpPr>
            <a:xfrm>
              <a:off x="2881312" y="1150937"/>
              <a:ext cx="458787" cy="777875"/>
              <a:chOff x="3754437" y="2146300"/>
              <a:chExt cx="1622425" cy="2565400"/>
            </a:xfrm>
          </p:grpSpPr>
          <p:pic>
            <p:nvPicPr>
              <p:cNvPr id="5328" name="Google Shape;5328;p53"/>
              <p:cNvPicPr preferRelativeResize="0"/>
              <p:nvPr/>
            </p:nvPicPr>
            <p:blipFill rotWithShape="1">
              <a:blip r:embed="rId4">
                <a:alphaModFix/>
              </a:blip>
              <a:srcRect b="0" l="0" r="0" t="0"/>
              <a:stretch/>
            </p:blipFill>
            <p:spPr>
              <a:xfrm>
                <a:off x="3767137" y="2146300"/>
                <a:ext cx="1609725" cy="2565400"/>
              </a:xfrm>
              <a:prstGeom prst="rect">
                <a:avLst/>
              </a:prstGeom>
              <a:noFill/>
              <a:ln>
                <a:noFill/>
              </a:ln>
            </p:spPr>
          </p:pic>
          <p:sp>
            <p:nvSpPr>
              <p:cNvPr id="5329" name="Google Shape;5329;p53"/>
              <p:cNvSpPr txBox="1"/>
              <p:nvPr/>
            </p:nvSpPr>
            <p:spPr>
              <a:xfrm>
                <a:off x="3754437" y="3379787"/>
                <a:ext cx="582612" cy="33337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pic>
          <p:nvPicPr>
            <p:cNvPr descr="MCj03985170000[1]" id="5330" name="Google Shape;5330;p53"/>
            <p:cNvPicPr preferRelativeResize="0"/>
            <p:nvPr/>
          </p:nvPicPr>
          <p:blipFill rotWithShape="1">
            <a:blip r:embed="rId3">
              <a:alphaModFix/>
            </a:blip>
            <a:srcRect b="0" l="0" r="0" t="0"/>
            <a:stretch/>
          </p:blipFill>
          <p:spPr>
            <a:xfrm flipH="1">
              <a:off x="2325686" y="1481137"/>
              <a:ext cx="749299" cy="219075"/>
            </a:xfrm>
            <a:prstGeom prst="rect">
              <a:avLst/>
            </a:prstGeom>
            <a:noFill/>
            <a:ln>
              <a:noFill/>
            </a:ln>
          </p:spPr>
        </p:pic>
        <p:grpSp>
          <p:nvGrpSpPr>
            <p:cNvPr id="5331" name="Google Shape;5331;p53"/>
            <p:cNvGrpSpPr/>
            <p:nvPr/>
          </p:nvGrpSpPr>
          <p:grpSpPr>
            <a:xfrm>
              <a:off x="5803900" y="1179512"/>
              <a:ext cx="458787" cy="777875"/>
              <a:chOff x="3754437" y="2146300"/>
              <a:chExt cx="1622425" cy="2565400"/>
            </a:xfrm>
          </p:grpSpPr>
          <p:pic>
            <p:nvPicPr>
              <p:cNvPr id="5332" name="Google Shape;5332;p53"/>
              <p:cNvPicPr preferRelativeResize="0"/>
              <p:nvPr/>
            </p:nvPicPr>
            <p:blipFill rotWithShape="1">
              <a:blip r:embed="rId4">
                <a:alphaModFix/>
              </a:blip>
              <a:srcRect b="0" l="0" r="0" t="0"/>
              <a:stretch/>
            </p:blipFill>
            <p:spPr>
              <a:xfrm>
                <a:off x="3767137" y="2146300"/>
                <a:ext cx="1609725" cy="2565400"/>
              </a:xfrm>
              <a:prstGeom prst="rect">
                <a:avLst/>
              </a:prstGeom>
              <a:noFill/>
              <a:ln>
                <a:noFill/>
              </a:ln>
            </p:spPr>
          </p:pic>
          <p:sp>
            <p:nvSpPr>
              <p:cNvPr id="5333" name="Google Shape;5333;p53"/>
              <p:cNvSpPr txBox="1"/>
              <p:nvPr/>
            </p:nvSpPr>
            <p:spPr>
              <a:xfrm>
                <a:off x="3754437" y="3379787"/>
                <a:ext cx="582612" cy="33337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cxnSp>
          <p:nvCxnSpPr>
            <p:cNvPr id="5334" name="Google Shape;5334;p53"/>
            <p:cNvCxnSpPr/>
            <p:nvPr/>
          </p:nvCxnSpPr>
          <p:spPr>
            <a:xfrm>
              <a:off x="5072062" y="1549400"/>
              <a:ext cx="866774" cy="0"/>
            </a:xfrm>
            <a:prstGeom prst="straightConnector1">
              <a:avLst/>
            </a:prstGeom>
            <a:noFill/>
            <a:ln cap="flat" cmpd="sng" w="9525">
              <a:solidFill>
                <a:schemeClr val="dk1"/>
              </a:solidFill>
              <a:prstDash val="solid"/>
              <a:miter lim="8000"/>
              <a:headEnd len="sm" w="sm" type="none"/>
              <a:tailEnd len="lg" w="lg" type="triangle"/>
            </a:ln>
          </p:spPr>
        </p:cxn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8" name="Shape 5338"/>
        <p:cNvGrpSpPr/>
        <p:nvPr/>
      </p:nvGrpSpPr>
      <p:grpSpPr>
        <a:xfrm>
          <a:off x="0" y="0"/>
          <a:ext cx="0" cy="0"/>
          <a:chOff x="0" y="0"/>
          <a:chExt cx="0" cy="0"/>
        </a:xfrm>
      </p:grpSpPr>
      <p:sp>
        <p:nvSpPr>
          <p:cNvPr id="5339" name="Google Shape;5339;p54"/>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340" name="Google Shape;5340;p54"/>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341" name="Google Shape;5341;p54"/>
          <p:cNvSpPr txBox="1"/>
          <p:nvPr>
            <p:ph type="title"/>
          </p:nvPr>
        </p:nvSpPr>
        <p:spPr>
          <a:xfrm>
            <a:off x="522287" y="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Caravan analogy (more)</a:t>
            </a:r>
            <a:endParaRPr/>
          </a:p>
        </p:txBody>
      </p:sp>
      <p:sp>
        <p:nvSpPr>
          <p:cNvPr id="5342" name="Google Shape;5342;p54"/>
          <p:cNvSpPr txBox="1"/>
          <p:nvPr>
            <p:ph idx="1" type="body"/>
          </p:nvPr>
        </p:nvSpPr>
        <p:spPr>
          <a:xfrm>
            <a:off x="401637" y="2930525"/>
            <a:ext cx="3941761" cy="33178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Cars now “propagate” at </a:t>
            </a:r>
            <a:br>
              <a:rPr b="0" i="0" lang="en-US" sz="2400" u="none" cap="none" strike="noStrike">
                <a:solidFill>
                  <a:schemeClr val="dk1"/>
                </a:solidFill>
                <a:latin typeface="Comic Sans MS"/>
                <a:ea typeface="Comic Sans MS"/>
                <a:cs typeface="Comic Sans MS"/>
                <a:sym typeface="Comic Sans MS"/>
              </a:rPr>
            </a:br>
            <a:r>
              <a:rPr b="0" i="0" lang="en-US" sz="2400" u="none" cap="none" strike="noStrike">
                <a:solidFill>
                  <a:schemeClr val="dk1"/>
                </a:solidFill>
                <a:latin typeface="Comic Sans MS"/>
                <a:ea typeface="Comic Sans MS"/>
                <a:cs typeface="Comic Sans MS"/>
                <a:sym typeface="Comic Sans MS"/>
              </a:rPr>
              <a:t>1000 km/hr</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Toll booth now takes 1 min to service a car</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Q:</a:t>
            </a:r>
            <a:r>
              <a:rPr b="0" i="0" lang="en-US" sz="2400" u="none" cap="none" strike="noStrike">
                <a:solidFill>
                  <a:schemeClr val="accent2"/>
                </a:solidFill>
                <a:latin typeface="Comic Sans MS"/>
                <a:ea typeface="Comic Sans MS"/>
                <a:cs typeface="Comic Sans MS"/>
                <a:sym typeface="Comic Sans MS"/>
              </a:rPr>
              <a:t> </a:t>
            </a:r>
            <a:r>
              <a:rPr b="0" i="0" lang="en-US" sz="2400" u="none" cap="none" strike="noStrike">
                <a:solidFill>
                  <a:srgbClr val="FF0000"/>
                </a:solidFill>
                <a:latin typeface="Comic Sans MS"/>
                <a:ea typeface="Comic Sans MS"/>
                <a:cs typeface="Comic Sans MS"/>
                <a:sym typeface="Comic Sans MS"/>
              </a:rPr>
              <a:t>Will cars arrive to 2nd booth before all cars serviced at 1st booth?</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accent2"/>
              </a:solidFill>
              <a:latin typeface="Comic Sans MS"/>
              <a:ea typeface="Comic Sans MS"/>
              <a:cs typeface="Comic Sans MS"/>
              <a:sym typeface="Comic Sans MS"/>
            </a:endParaRPr>
          </a:p>
        </p:txBody>
      </p:sp>
      <p:sp>
        <p:nvSpPr>
          <p:cNvPr id="5343" name="Google Shape;5343;p54"/>
          <p:cNvSpPr txBox="1"/>
          <p:nvPr>
            <p:ph idx="1" type="body"/>
          </p:nvPr>
        </p:nvSpPr>
        <p:spPr>
          <a:xfrm>
            <a:off x="4495800" y="2632075"/>
            <a:ext cx="4368799" cy="33654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Yes!</a:t>
            </a:r>
            <a:r>
              <a:rPr b="0" i="0" lang="en-US" sz="2400" u="none" cap="none" strike="noStrike">
                <a:solidFill>
                  <a:schemeClr val="dk1"/>
                </a:solidFill>
                <a:latin typeface="Comic Sans MS"/>
                <a:ea typeface="Comic Sans MS"/>
                <a:cs typeface="Comic Sans MS"/>
                <a:sym typeface="Comic Sans MS"/>
              </a:rPr>
              <a:t> After 7 min, 1st car at 2nd booth and 3 cars still at 1st booth.</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accent2"/>
                </a:solidFill>
                <a:latin typeface="Comic Sans MS"/>
                <a:ea typeface="Comic Sans MS"/>
                <a:cs typeface="Comic Sans MS"/>
                <a:sym typeface="Comic Sans MS"/>
              </a:rPr>
              <a:t>1st bit of packet can arrive at 2nd router before packet is fully transmitted at 1st router!</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accent2"/>
                </a:solidFill>
                <a:latin typeface="Comic Sans MS"/>
                <a:ea typeface="Comic Sans MS"/>
                <a:cs typeface="Comic Sans MS"/>
                <a:sym typeface="Comic Sans MS"/>
              </a:rPr>
              <a:t>See Ethernet applet at AWL Web site</a:t>
            </a:r>
            <a:endParaRPr/>
          </a:p>
        </p:txBody>
      </p:sp>
      <p:grpSp>
        <p:nvGrpSpPr>
          <p:cNvPr id="5344" name="Google Shape;5344;p54"/>
          <p:cNvGrpSpPr/>
          <p:nvPr/>
        </p:nvGrpSpPr>
        <p:grpSpPr>
          <a:xfrm>
            <a:off x="261938" y="1150937"/>
            <a:ext cx="8043859" cy="1481135"/>
            <a:chOff x="261938" y="1150937"/>
            <a:chExt cx="8043859" cy="1481135"/>
          </a:xfrm>
        </p:grpSpPr>
        <p:grpSp>
          <p:nvGrpSpPr>
            <p:cNvPr id="5345" name="Google Shape;5345;p54"/>
            <p:cNvGrpSpPr/>
            <p:nvPr/>
          </p:nvGrpSpPr>
          <p:grpSpPr>
            <a:xfrm>
              <a:off x="5588000" y="1239837"/>
              <a:ext cx="866774" cy="1392235"/>
              <a:chOff x="2130425" y="1489075"/>
              <a:chExt cx="866774" cy="1392235"/>
            </a:xfrm>
          </p:grpSpPr>
          <p:sp>
            <p:nvSpPr>
              <p:cNvPr id="5346" name="Google Shape;5346;p54"/>
              <p:cNvSpPr txBox="1"/>
              <p:nvPr/>
            </p:nvSpPr>
            <p:spPr>
              <a:xfrm>
                <a:off x="2489200" y="1489075"/>
                <a:ext cx="74611" cy="671511"/>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47" name="Google Shape;5347;p54"/>
              <p:cNvSpPr txBox="1"/>
              <p:nvPr/>
            </p:nvSpPr>
            <p:spPr>
              <a:xfrm>
                <a:off x="2130425" y="2179636"/>
                <a:ext cx="866774" cy="7016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toll </a:t>
                </a:r>
                <a:endParaRPr/>
              </a:p>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booth</a:t>
                </a:r>
                <a:endParaRPr/>
              </a:p>
            </p:txBody>
          </p:sp>
        </p:grpSp>
        <p:grpSp>
          <p:nvGrpSpPr>
            <p:cNvPr id="5348" name="Google Shape;5348;p54"/>
            <p:cNvGrpSpPr/>
            <p:nvPr/>
          </p:nvGrpSpPr>
          <p:grpSpPr>
            <a:xfrm>
              <a:off x="2735262" y="1239837"/>
              <a:ext cx="866774" cy="1392235"/>
              <a:chOff x="2130425" y="1489075"/>
              <a:chExt cx="866774" cy="1392235"/>
            </a:xfrm>
          </p:grpSpPr>
          <p:sp>
            <p:nvSpPr>
              <p:cNvPr id="5349" name="Google Shape;5349;p54"/>
              <p:cNvSpPr txBox="1"/>
              <p:nvPr/>
            </p:nvSpPr>
            <p:spPr>
              <a:xfrm>
                <a:off x="2489200" y="1489075"/>
                <a:ext cx="74611" cy="671511"/>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50" name="Google Shape;5350;p54"/>
              <p:cNvSpPr txBox="1"/>
              <p:nvPr/>
            </p:nvSpPr>
            <p:spPr>
              <a:xfrm>
                <a:off x="2130425" y="2179636"/>
                <a:ext cx="866774" cy="7016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toll </a:t>
                </a:r>
                <a:endParaRPr/>
              </a:p>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booth</a:t>
                </a:r>
                <a:endParaRPr/>
              </a:p>
            </p:txBody>
          </p:sp>
        </p:grpSp>
        <p:sp>
          <p:nvSpPr>
            <p:cNvPr id="5351" name="Google Shape;5351;p54"/>
            <p:cNvSpPr/>
            <p:nvPr/>
          </p:nvSpPr>
          <p:spPr>
            <a:xfrm rot="-5400000">
              <a:off x="1605756" y="488155"/>
              <a:ext cx="79375" cy="2767012"/>
            </a:xfrm>
            <a:prstGeom prst="leftBrace">
              <a:avLst>
                <a:gd fmla="val 8333" name="adj1"/>
                <a:gd fmla="val 50000" name="adj2"/>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52" name="Google Shape;5352;p54"/>
            <p:cNvSpPr txBox="1"/>
            <p:nvPr/>
          </p:nvSpPr>
          <p:spPr>
            <a:xfrm>
              <a:off x="1152525" y="1808161"/>
              <a:ext cx="1141411" cy="7016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ten-car </a:t>
              </a:r>
              <a:endParaRPr/>
            </a:p>
            <a:p>
              <a:pPr indent="0" lvl="0" marL="0" marR="0" rtl="0" algn="l">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caravan</a:t>
              </a:r>
              <a:endParaRPr/>
            </a:p>
          </p:txBody>
        </p:sp>
        <p:cxnSp>
          <p:nvCxnSpPr>
            <p:cNvPr id="5353" name="Google Shape;5353;p54"/>
            <p:cNvCxnSpPr/>
            <p:nvPr/>
          </p:nvCxnSpPr>
          <p:spPr>
            <a:xfrm rot="10800000">
              <a:off x="3333750" y="1549400"/>
              <a:ext cx="658812" cy="0"/>
            </a:xfrm>
            <a:prstGeom prst="straightConnector1">
              <a:avLst/>
            </a:prstGeom>
            <a:noFill/>
            <a:ln cap="flat" cmpd="sng" w="9525">
              <a:solidFill>
                <a:schemeClr val="dk1"/>
              </a:solidFill>
              <a:prstDash val="solid"/>
              <a:miter lim="8000"/>
              <a:headEnd len="sm" w="sm" type="none"/>
              <a:tailEnd len="lg" w="lg" type="triangle"/>
            </a:ln>
          </p:spPr>
        </p:cxnSp>
        <p:sp>
          <p:nvSpPr>
            <p:cNvPr id="5354" name="Google Shape;5354;p54"/>
            <p:cNvSpPr txBox="1"/>
            <p:nvPr/>
          </p:nvSpPr>
          <p:spPr>
            <a:xfrm>
              <a:off x="3992562" y="1349375"/>
              <a:ext cx="1079499" cy="3968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100 km</a:t>
              </a:r>
              <a:endParaRPr/>
            </a:p>
          </p:txBody>
        </p:sp>
        <p:cxnSp>
          <p:nvCxnSpPr>
            <p:cNvPr id="5355" name="Google Shape;5355;p54"/>
            <p:cNvCxnSpPr/>
            <p:nvPr/>
          </p:nvCxnSpPr>
          <p:spPr>
            <a:xfrm rot="10800000">
              <a:off x="6326186" y="1547812"/>
              <a:ext cx="622299" cy="1587"/>
            </a:xfrm>
            <a:prstGeom prst="straightConnector1">
              <a:avLst/>
            </a:prstGeom>
            <a:noFill/>
            <a:ln cap="flat" cmpd="sng" w="9525">
              <a:solidFill>
                <a:schemeClr val="dk1"/>
              </a:solidFill>
              <a:prstDash val="solid"/>
              <a:miter lim="8000"/>
              <a:headEnd len="sm" w="sm" type="none"/>
              <a:tailEnd len="lg" w="lg" type="triangle"/>
            </a:ln>
          </p:spPr>
        </p:cxnSp>
        <p:sp>
          <p:nvSpPr>
            <p:cNvPr id="5356" name="Google Shape;5356;p54"/>
            <p:cNvSpPr txBox="1"/>
            <p:nvPr/>
          </p:nvSpPr>
          <p:spPr>
            <a:xfrm>
              <a:off x="6948486" y="1349375"/>
              <a:ext cx="1079499" cy="3968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100 km</a:t>
              </a:r>
              <a:endParaRPr/>
            </a:p>
          </p:txBody>
        </p:sp>
        <p:cxnSp>
          <p:nvCxnSpPr>
            <p:cNvPr id="5357" name="Google Shape;5357;p54"/>
            <p:cNvCxnSpPr/>
            <p:nvPr/>
          </p:nvCxnSpPr>
          <p:spPr>
            <a:xfrm>
              <a:off x="8027986" y="1549400"/>
              <a:ext cx="277811" cy="0"/>
            </a:xfrm>
            <a:prstGeom prst="straightConnector1">
              <a:avLst/>
            </a:prstGeom>
            <a:noFill/>
            <a:ln cap="flat" cmpd="sng" w="9525">
              <a:solidFill>
                <a:schemeClr val="dk1"/>
              </a:solidFill>
              <a:prstDash val="solid"/>
              <a:miter lim="8000"/>
              <a:headEnd len="sm" w="sm" type="none"/>
              <a:tailEnd len="sm" w="sm" type="none"/>
            </a:ln>
          </p:spPr>
        </p:cxnSp>
        <p:sp>
          <p:nvSpPr>
            <p:cNvPr id="5358" name="Google Shape;5358;p54"/>
            <p:cNvSpPr/>
            <p:nvPr/>
          </p:nvSpPr>
          <p:spPr>
            <a:xfrm>
              <a:off x="1077912" y="1549400"/>
              <a:ext cx="74611" cy="74611"/>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59" name="Google Shape;5359;p54"/>
            <p:cNvSpPr/>
            <p:nvPr/>
          </p:nvSpPr>
          <p:spPr>
            <a:xfrm>
              <a:off x="1230312" y="1549400"/>
              <a:ext cx="74611" cy="74611"/>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60" name="Google Shape;5360;p54"/>
            <p:cNvSpPr/>
            <p:nvPr/>
          </p:nvSpPr>
          <p:spPr>
            <a:xfrm>
              <a:off x="1454150" y="1549400"/>
              <a:ext cx="74611" cy="74611"/>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descr="MCj03985170000[1]" id="5361" name="Google Shape;5361;p54"/>
            <p:cNvPicPr preferRelativeResize="0"/>
            <p:nvPr/>
          </p:nvPicPr>
          <p:blipFill rotWithShape="1">
            <a:blip r:embed="rId3">
              <a:alphaModFix/>
            </a:blip>
            <a:srcRect b="0" l="0" r="0" t="0"/>
            <a:stretch/>
          </p:blipFill>
          <p:spPr>
            <a:xfrm flipH="1">
              <a:off x="1562100" y="1460500"/>
              <a:ext cx="749299" cy="219075"/>
            </a:xfrm>
            <a:prstGeom prst="rect">
              <a:avLst/>
            </a:prstGeom>
            <a:noFill/>
            <a:ln>
              <a:noFill/>
            </a:ln>
          </p:spPr>
        </p:pic>
        <p:pic>
          <p:nvPicPr>
            <p:cNvPr descr="MCj03985170000[1]" id="5362" name="Google Shape;5362;p54"/>
            <p:cNvPicPr preferRelativeResize="0"/>
            <p:nvPr/>
          </p:nvPicPr>
          <p:blipFill rotWithShape="1">
            <a:blip r:embed="rId3">
              <a:alphaModFix/>
            </a:blip>
            <a:srcRect b="0" l="0" r="0" t="0"/>
            <a:stretch/>
          </p:blipFill>
          <p:spPr>
            <a:xfrm flipH="1">
              <a:off x="295275" y="1455737"/>
              <a:ext cx="749299" cy="219075"/>
            </a:xfrm>
            <a:prstGeom prst="rect">
              <a:avLst/>
            </a:prstGeom>
            <a:noFill/>
            <a:ln>
              <a:noFill/>
            </a:ln>
          </p:spPr>
        </p:pic>
        <p:grpSp>
          <p:nvGrpSpPr>
            <p:cNvPr id="5363" name="Google Shape;5363;p54"/>
            <p:cNvGrpSpPr/>
            <p:nvPr/>
          </p:nvGrpSpPr>
          <p:grpSpPr>
            <a:xfrm>
              <a:off x="2881312" y="1150937"/>
              <a:ext cx="458787" cy="777875"/>
              <a:chOff x="3754437" y="2146300"/>
              <a:chExt cx="1622425" cy="2565400"/>
            </a:xfrm>
          </p:grpSpPr>
          <p:pic>
            <p:nvPicPr>
              <p:cNvPr id="5364" name="Google Shape;5364;p54"/>
              <p:cNvPicPr preferRelativeResize="0"/>
              <p:nvPr/>
            </p:nvPicPr>
            <p:blipFill rotWithShape="1">
              <a:blip r:embed="rId4">
                <a:alphaModFix/>
              </a:blip>
              <a:srcRect b="0" l="0" r="0" t="0"/>
              <a:stretch/>
            </p:blipFill>
            <p:spPr>
              <a:xfrm>
                <a:off x="3767137" y="2146300"/>
                <a:ext cx="1609725" cy="2565400"/>
              </a:xfrm>
              <a:prstGeom prst="rect">
                <a:avLst/>
              </a:prstGeom>
              <a:noFill/>
              <a:ln>
                <a:noFill/>
              </a:ln>
            </p:spPr>
          </p:pic>
          <p:sp>
            <p:nvSpPr>
              <p:cNvPr id="5365" name="Google Shape;5365;p54"/>
              <p:cNvSpPr txBox="1"/>
              <p:nvPr/>
            </p:nvSpPr>
            <p:spPr>
              <a:xfrm>
                <a:off x="3754437" y="3379787"/>
                <a:ext cx="582612" cy="33337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pic>
          <p:nvPicPr>
            <p:cNvPr descr="MCj03985170000[1]" id="5366" name="Google Shape;5366;p54"/>
            <p:cNvPicPr preferRelativeResize="0"/>
            <p:nvPr/>
          </p:nvPicPr>
          <p:blipFill rotWithShape="1">
            <a:blip r:embed="rId3">
              <a:alphaModFix/>
            </a:blip>
            <a:srcRect b="0" l="0" r="0" t="0"/>
            <a:stretch/>
          </p:blipFill>
          <p:spPr>
            <a:xfrm flipH="1">
              <a:off x="2325686" y="1481137"/>
              <a:ext cx="749299" cy="219075"/>
            </a:xfrm>
            <a:prstGeom prst="rect">
              <a:avLst/>
            </a:prstGeom>
            <a:noFill/>
            <a:ln>
              <a:noFill/>
            </a:ln>
          </p:spPr>
        </p:pic>
        <p:grpSp>
          <p:nvGrpSpPr>
            <p:cNvPr id="5367" name="Google Shape;5367;p54"/>
            <p:cNvGrpSpPr/>
            <p:nvPr/>
          </p:nvGrpSpPr>
          <p:grpSpPr>
            <a:xfrm>
              <a:off x="5803900" y="1179512"/>
              <a:ext cx="458787" cy="777875"/>
              <a:chOff x="3754437" y="2146300"/>
              <a:chExt cx="1622425" cy="2565400"/>
            </a:xfrm>
          </p:grpSpPr>
          <p:pic>
            <p:nvPicPr>
              <p:cNvPr id="5368" name="Google Shape;5368;p54"/>
              <p:cNvPicPr preferRelativeResize="0"/>
              <p:nvPr/>
            </p:nvPicPr>
            <p:blipFill rotWithShape="1">
              <a:blip r:embed="rId4">
                <a:alphaModFix/>
              </a:blip>
              <a:srcRect b="0" l="0" r="0" t="0"/>
              <a:stretch/>
            </p:blipFill>
            <p:spPr>
              <a:xfrm>
                <a:off x="3767137" y="2146300"/>
                <a:ext cx="1609725" cy="2565400"/>
              </a:xfrm>
              <a:prstGeom prst="rect">
                <a:avLst/>
              </a:prstGeom>
              <a:noFill/>
              <a:ln>
                <a:noFill/>
              </a:ln>
            </p:spPr>
          </p:pic>
          <p:sp>
            <p:nvSpPr>
              <p:cNvPr id="5369" name="Google Shape;5369;p54"/>
              <p:cNvSpPr txBox="1"/>
              <p:nvPr/>
            </p:nvSpPr>
            <p:spPr>
              <a:xfrm>
                <a:off x="3754437" y="3379787"/>
                <a:ext cx="582612" cy="33337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cxnSp>
          <p:nvCxnSpPr>
            <p:cNvPr id="5370" name="Google Shape;5370;p54"/>
            <p:cNvCxnSpPr/>
            <p:nvPr/>
          </p:nvCxnSpPr>
          <p:spPr>
            <a:xfrm>
              <a:off x="5072062" y="1549400"/>
              <a:ext cx="866774" cy="0"/>
            </a:xfrm>
            <a:prstGeom prst="straightConnector1">
              <a:avLst/>
            </a:prstGeom>
            <a:noFill/>
            <a:ln cap="flat" cmpd="sng" w="9525">
              <a:solidFill>
                <a:schemeClr val="dk1"/>
              </a:solidFill>
              <a:prstDash val="solid"/>
              <a:miter lim="8000"/>
              <a:headEnd len="sm" w="sm" type="none"/>
              <a:tailEnd len="lg" w="lg" type="triangle"/>
            </a:ln>
          </p:spPr>
        </p:cxn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4" name="Shape 5374"/>
        <p:cNvGrpSpPr/>
        <p:nvPr/>
      </p:nvGrpSpPr>
      <p:grpSpPr>
        <a:xfrm>
          <a:off x="0" y="0"/>
          <a:ext cx="0" cy="0"/>
          <a:chOff x="0" y="0"/>
          <a:chExt cx="0" cy="0"/>
        </a:xfrm>
      </p:grpSpPr>
      <p:sp>
        <p:nvSpPr>
          <p:cNvPr id="5375" name="Google Shape;5375;p55"/>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376" name="Google Shape;5376;p55"/>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377" name="Google Shape;5377;p55"/>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Nodal delay</a:t>
            </a:r>
            <a:endParaRPr/>
          </a:p>
        </p:txBody>
      </p:sp>
      <p:sp>
        <p:nvSpPr>
          <p:cNvPr id="5378" name="Google Shape;5378;p55"/>
          <p:cNvSpPr txBox="1"/>
          <p:nvPr>
            <p:ph idx="1" type="body"/>
          </p:nvPr>
        </p:nvSpPr>
        <p:spPr>
          <a:xfrm>
            <a:off x="533400" y="2547936"/>
            <a:ext cx="7772400" cy="37004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a:solidFill>
                  <a:schemeClr val="dk1"/>
                </a:solidFill>
                <a:latin typeface="Comic Sans MS"/>
                <a:ea typeface="Comic Sans MS"/>
                <a:cs typeface="Comic Sans MS"/>
                <a:sym typeface="Comic Sans MS"/>
              </a:rPr>
              <a:t>d</a:t>
            </a:r>
            <a:r>
              <a:rPr b="0" baseline="-25000" i="0" lang="en-US" sz="2400" u="none">
                <a:solidFill>
                  <a:schemeClr val="dk1"/>
                </a:solidFill>
                <a:latin typeface="Comic Sans MS"/>
                <a:ea typeface="Comic Sans MS"/>
                <a:cs typeface="Comic Sans MS"/>
                <a:sym typeface="Comic Sans MS"/>
              </a:rPr>
              <a:t>proc</a:t>
            </a:r>
            <a:r>
              <a:rPr b="0" i="0" lang="en-US" sz="2400" u="none">
                <a:solidFill>
                  <a:schemeClr val="dk1"/>
                </a:solidFill>
                <a:latin typeface="Comic Sans MS"/>
                <a:ea typeface="Comic Sans MS"/>
                <a:cs typeface="Comic Sans MS"/>
                <a:sym typeface="Comic Sans MS"/>
              </a:rPr>
              <a:t> = processing delay</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typically a few microsecs or less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a:solidFill>
                  <a:schemeClr val="dk1"/>
                </a:solidFill>
                <a:latin typeface="Comic Sans MS"/>
                <a:ea typeface="Comic Sans MS"/>
                <a:cs typeface="Comic Sans MS"/>
                <a:sym typeface="Comic Sans MS"/>
              </a:rPr>
              <a:t>d</a:t>
            </a:r>
            <a:r>
              <a:rPr b="0" baseline="-25000" i="0" lang="en-US" sz="2400" u="none">
                <a:solidFill>
                  <a:schemeClr val="dk1"/>
                </a:solidFill>
                <a:latin typeface="Comic Sans MS"/>
                <a:ea typeface="Comic Sans MS"/>
                <a:cs typeface="Comic Sans MS"/>
                <a:sym typeface="Comic Sans MS"/>
              </a:rPr>
              <a:t>queue</a:t>
            </a:r>
            <a:r>
              <a:rPr b="0" i="0" lang="en-US" sz="2400" u="none">
                <a:solidFill>
                  <a:schemeClr val="dk1"/>
                </a:solidFill>
                <a:latin typeface="Comic Sans MS"/>
                <a:ea typeface="Comic Sans MS"/>
                <a:cs typeface="Comic Sans MS"/>
                <a:sym typeface="Comic Sans MS"/>
              </a:rPr>
              <a:t> = queuing delay</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depends on congestion</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a:solidFill>
                  <a:schemeClr val="dk1"/>
                </a:solidFill>
                <a:latin typeface="Comic Sans MS"/>
                <a:ea typeface="Comic Sans MS"/>
                <a:cs typeface="Comic Sans MS"/>
                <a:sym typeface="Comic Sans MS"/>
              </a:rPr>
              <a:t>d</a:t>
            </a:r>
            <a:r>
              <a:rPr b="0" baseline="-25000" i="0" lang="en-US" sz="2400" u="none">
                <a:solidFill>
                  <a:schemeClr val="dk1"/>
                </a:solidFill>
                <a:latin typeface="Comic Sans MS"/>
                <a:ea typeface="Comic Sans MS"/>
                <a:cs typeface="Comic Sans MS"/>
                <a:sym typeface="Comic Sans MS"/>
              </a:rPr>
              <a:t>trans</a:t>
            </a:r>
            <a:r>
              <a:rPr b="0" i="0" lang="en-US" sz="2400" u="none">
                <a:solidFill>
                  <a:schemeClr val="dk1"/>
                </a:solidFill>
                <a:latin typeface="Comic Sans MS"/>
                <a:ea typeface="Comic Sans MS"/>
                <a:cs typeface="Comic Sans MS"/>
                <a:sym typeface="Comic Sans MS"/>
              </a:rPr>
              <a:t> = transmission delay</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 L/R, significant for low-speed links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a:solidFill>
                  <a:schemeClr val="dk1"/>
                </a:solidFill>
                <a:latin typeface="Comic Sans MS"/>
                <a:ea typeface="Comic Sans MS"/>
                <a:cs typeface="Comic Sans MS"/>
                <a:sym typeface="Comic Sans MS"/>
              </a:rPr>
              <a:t>d</a:t>
            </a:r>
            <a:r>
              <a:rPr b="0" baseline="-25000" i="0" lang="en-US" sz="2400" u="none">
                <a:solidFill>
                  <a:schemeClr val="dk1"/>
                </a:solidFill>
                <a:latin typeface="Comic Sans MS"/>
                <a:ea typeface="Comic Sans MS"/>
                <a:cs typeface="Comic Sans MS"/>
                <a:sym typeface="Comic Sans MS"/>
              </a:rPr>
              <a:t>prop</a:t>
            </a:r>
            <a:r>
              <a:rPr b="0" i="0" lang="en-US" sz="2400" u="none">
                <a:solidFill>
                  <a:schemeClr val="dk1"/>
                </a:solidFill>
                <a:latin typeface="Comic Sans MS"/>
                <a:ea typeface="Comic Sans MS"/>
                <a:cs typeface="Comic Sans MS"/>
                <a:sym typeface="Comic Sans MS"/>
              </a:rPr>
              <a:t> = propagation delay</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a few microsecs to hundreds of msecs</a:t>
            </a:r>
            <a:endParaRPr/>
          </a:p>
        </p:txBody>
      </p:sp>
      <p:pic>
        <p:nvPicPr>
          <p:cNvPr id="5379" name="Google Shape;5379;p55"/>
          <p:cNvPicPr preferRelativeResize="0"/>
          <p:nvPr/>
        </p:nvPicPr>
        <p:blipFill rotWithShape="1">
          <a:blip r:embed="rId3">
            <a:alphaModFix/>
          </a:blip>
          <a:srcRect b="0" l="0" r="0" t="0"/>
          <a:stretch/>
        </p:blipFill>
        <p:spPr>
          <a:xfrm>
            <a:off x="1887536" y="1371600"/>
            <a:ext cx="5314949" cy="635000"/>
          </a:xfrm>
          <a:prstGeom prst="rect">
            <a:avLst/>
          </a:prstGeom>
          <a:noFill/>
          <a:ln cap="flat" cmpd="sng" w="19050">
            <a:solidFill>
              <a:srgbClr val="FF0000"/>
            </a:solidFill>
            <a:prstDash val="solid"/>
            <a:miter lim="8000"/>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3" name="Shape 5383"/>
        <p:cNvGrpSpPr/>
        <p:nvPr/>
      </p:nvGrpSpPr>
      <p:grpSpPr>
        <a:xfrm>
          <a:off x="0" y="0"/>
          <a:ext cx="0" cy="0"/>
          <a:chOff x="0" y="0"/>
          <a:chExt cx="0" cy="0"/>
        </a:xfrm>
      </p:grpSpPr>
      <p:sp>
        <p:nvSpPr>
          <p:cNvPr id="5384" name="Google Shape;5384;p56"/>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385" name="Google Shape;5385;p56"/>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descr="queueDelay" id="5386" name="Google Shape;5386;p56"/>
          <p:cNvPicPr preferRelativeResize="0"/>
          <p:nvPr/>
        </p:nvPicPr>
        <p:blipFill rotWithShape="1">
          <a:blip r:embed="rId3">
            <a:alphaModFix/>
          </a:blip>
          <a:srcRect b="0" l="0" r="0" t="0"/>
          <a:stretch/>
        </p:blipFill>
        <p:spPr>
          <a:xfrm>
            <a:off x="3981450" y="1290637"/>
            <a:ext cx="5162549" cy="3170236"/>
          </a:xfrm>
          <a:prstGeom prst="rect">
            <a:avLst/>
          </a:prstGeom>
          <a:noFill/>
          <a:ln>
            <a:noFill/>
          </a:ln>
        </p:spPr>
      </p:pic>
      <p:sp>
        <p:nvSpPr>
          <p:cNvPr id="5387" name="Google Shape;5387;p56"/>
          <p:cNvSpPr txBox="1"/>
          <p:nvPr>
            <p:ph type="title"/>
          </p:nvPr>
        </p:nvSpPr>
        <p:spPr>
          <a:xfrm>
            <a:off x="476250" y="2667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00"/>
              <a:buFont typeface="Comic Sans MS"/>
              <a:buNone/>
            </a:pPr>
            <a:r>
              <a:rPr b="0" i="0" lang="en-US" sz="3600" u="sng" cap="none" strike="noStrike">
                <a:solidFill>
                  <a:schemeClr val="accent2"/>
                </a:solidFill>
                <a:latin typeface="Comic Sans MS"/>
                <a:ea typeface="Comic Sans MS"/>
                <a:cs typeface="Comic Sans MS"/>
                <a:sym typeface="Comic Sans MS"/>
              </a:rPr>
              <a:t>Queueing delay (revisited)</a:t>
            </a:r>
            <a:endParaRPr/>
          </a:p>
        </p:txBody>
      </p:sp>
      <p:sp>
        <p:nvSpPr>
          <p:cNvPr id="5388" name="Google Shape;5388;p56"/>
          <p:cNvSpPr txBox="1"/>
          <p:nvPr>
            <p:ph idx="1" type="body"/>
          </p:nvPr>
        </p:nvSpPr>
        <p:spPr>
          <a:xfrm>
            <a:off x="571500" y="1638300"/>
            <a:ext cx="3809999" cy="17811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R=link bandwidth (bps)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L=packet length (bits)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a=average packet arrival rate</a:t>
            </a:r>
            <a:endParaRPr/>
          </a:p>
        </p:txBody>
      </p:sp>
      <p:sp>
        <p:nvSpPr>
          <p:cNvPr id="5389" name="Google Shape;5389;p56"/>
          <p:cNvSpPr txBox="1"/>
          <p:nvPr/>
        </p:nvSpPr>
        <p:spPr>
          <a:xfrm>
            <a:off x="714375" y="3552825"/>
            <a:ext cx="3809999" cy="504824"/>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0000"/>
              </a:buClr>
              <a:buSzPts val="600"/>
              <a:buFont typeface="Comic Sans MS"/>
              <a:buNone/>
            </a:pPr>
            <a:r>
              <a:rPr b="0" i="0" lang="en-US" sz="2400" u="none" cap="none" strike="noStrike">
                <a:solidFill>
                  <a:srgbClr val="FF0000"/>
                </a:solidFill>
                <a:latin typeface="Comic Sans MS"/>
                <a:ea typeface="Comic Sans MS"/>
                <a:cs typeface="Comic Sans MS"/>
                <a:sym typeface="Comic Sans MS"/>
              </a:rPr>
              <a:t>traffic intensity = La/R</a:t>
            </a:r>
            <a:endParaRPr/>
          </a:p>
        </p:txBody>
      </p:sp>
      <p:sp>
        <p:nvSpPr>
          <p:cNvPr id="5390" name="Google Shape;5390;p56"/>
          <p:cNvSpPr txBox="1"/>
          <p:nvPr/>
        </p:nvSpPr>
        <p:spPr>
          <a:xfrm>
            <a:off x="571500" y="4448175"/>
            <a:ext cx="6972300" cy="1933574"/>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La/R ~ 0: average queueing delay small</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La/R -&gt; 1: delays become large</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La/R &gt; 1: more “work” arriving than can be serviced, average delay infinite!</a:t>
            </a:r>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4" name="Shape 5394"/>
        <p:cNvGrpSpPr/>
        <p:nvPr/>
      </p:nvGrpSpPr>
      <p:grpSpPr>
        <a:xfrm>
          <a:off x="0" y="0"/>
          <a:ext cx="0" cy="0"/>
          <a:chOff x="0" y="0"/>
          <a:chExt cx="0" cy="0"/>
        </a:xfrm>
      </p:grpSpPr>
      <p:sp>
        <p:nvSpPr>
          <p:cNvPr id="5395" name="Google Shape;5395;p57"/>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396" name="Google Shape;5396;p57"/>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397" name="Google Shape;5397;p57"/>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00"/>
              <a:buFont typeface="Comic Sans MS"/>
              <a:buNone/>
            </a:pPr>
            <a:r>
              <a:rPr b="0" i="0" lang="en-US" sz="3600" u="sng" cap="none" strike="noStrike">
                <a:solidFill>
                  <a:schemeClr val="accent2"/>
                </a:solidFill>
                <a:latin typeface="Comic Sans MS"/>
                <a:ea typeface="Comic Sans MS"/>
                <a:cs typeface="Comic Sans MS"/>
                <a:sym typeface="Comic Sans MS"/>
              </a:rPr>
              <a:t>“Real” Internet delays and routes</a:t>
            </a:r>
            <a:endParaRPr/>
          </a:p>
        </p:txBody>
      </p:sp>
      <p:sp>
        <p:nvSpPr>
          <p:cNvPr id="5398" name="Google Shape;5398;p57"/>
          <p:cNvSpPr txBox="1"/>
          <p:nvPr>
            <p:ph idx="1" type="body"/>
          </p:nvPr>
        </p:nvSpPr>
        <p:spPr>
          <a:xfrm>
            <a:off x="533400" y="1600200"/>
            <a:ext cx="7772400" cy="3098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a:solidFill>
                  <a:schemeClr val="dk1"/>
                </a:solidFill>
                <a:latin typeface="Comic Sans MS"/>
                <a:ea typeface="Comic Sans MS"/>
                <a:cs typeface="Comic Sans MS"/>
                <a:sym typeface="Comic Sans MS"/>
              </a:rPr>
              <a:t>What do “real” Internet delay &amp; loss look like? </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1" i="0" lang="en-US" sz="2400" u="sng">
                <a:solidFill>
                  <a:srgbClr val="FF0000"/>
                </a:solidFill>
                <a:latin typeface="Courier New"/>
                <a:ea typeface="Courier New"/>
                <a:cs typeface="Courier New"/>
                <a:sym typeface="Courier New"/>
              </a:rPr>
              <a:t>Traceroute</a:t>
            </a:r>
            <a:r>
              <a:rPr b="0" i="0" lang="en-US" sz="2400" u="sng">
                <a:solidFill>
                  <a:srgbClr val="FF0000"/>
                </a:solidFill>
                <a:latin typeface="Comic Sans MS"/>
                <a:ea typeface="Comic Sans MS"/>
                <a:cs typeface="Comic Sans MS"/>
                <a:sym typeface="Comic Sans MS"/>
              </a:rPr>
              <a:t> program:</a:t>
            </a:r>
            <a:r>
              <a:rPr b="0" i="0" lang="en-US" sz="2400" u="none">
                <a:solidFill>
                  <a:schemeClr val="dk1"/>
                </a:solidFill>
                <a:latin typeface="Comic Sans MS"/>
                <a:ea typeface="Comic Sans MS"/>
                <a:cs typeface="Comic Sans MS"/>
                <a:sym typeface="Comic Sans MS"/>
              </a:rPr>
              <a:t> provides delay measurement from source to router along end-end Internet path towards destination.  For all </a:t>
            </a:r>
            <a:r>
              <a:rPr b="0" i="1" lang="en-US" sz="2400" u="none">
                <a:solidFill>
                  <a:schemeClr val="dk1"/>
                </a:solidFill>
                <a:latin typeface="Comic Sans MS"/>
                <a:ea typeface="Comic Sans MS"/>
                <a:cs typeface="Comic Sans MS"/>
                <a:sym typeface="Comic Sans MS"/>
              </a:rPr>
              <a:t>i:</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sends three packets that will reach router </a:t>
            </a:r>
            <a:r>
              <a:rPr b="0" i="1" lang="en-US" sz="2000" u="none" cap="none" strike="noStrike">
                <a:solidFill>
                  <a:schemeClr val="dk1"/>
                </a:solidFill>
                <a:latin typeface="Comic Sans MS"/>
                <a:ea typeface="Comic Sans MS"/>
                <a:cs typeface="Comic Sans MS"/>
                <a:sym typeface="Comic Sans MS"/>
              </a:rPr>
              <a:t>i</a:t>
            </a:r>
            <a:r>
              <a:rPr b="0" i="0" lang="en-US" sz="2000" u="none" cap="none" strike="noStrike">
                <a:solidFill>
                  <a:schemeClr val="dk1"/>
                </a:solidFill>
                <a:latin typeface="Comic Sans MS"/>
                <a:ea typeface="Comic Sans MS"/>
                <a:cs typeface="Comic Sans MS"/>
                <a:sym typeface="Comic Sans MS"/>
              </a:rPr>
              <a:t> on path towards destination</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router </a:t>
            </a:r>
            <a:r>
              <a:rPr b="0" i="1" lang="en-US" sz="2000" u="none" cap="none" strike="noStrike">
                <a:solidFill>
                  <a:schemeClr val="dk1"/>
                </a:solidFill>
                <a:latin typeface="Comic Sans MS"/>
                <a:ea typeface="Comic Sans MS"/>
                <a:cs typeface="Comic Sans MS"/>
                <a:sym typeface="Comic Sans MS"/>
              </a:rPr>
              <a:t>i</a:t>
            </a:r>
            <a:r>
              <a:rPr b="0" i="0" lang="en-US" sz="2000" u="none" cap="none" strike="noStrike">
                <a:solidFill>
                  <a:schemeClr val="dk1"/>
                </a:solidFill>
                <a:latin typeface="Comic Sans MS"/>
                <a:ea typeface="Comic Sans MS"/>
                <a:cs typeface="Comic Sans MS"/>
                <a:sym typeface="Comic Sans MS"/>
              </a:rPr>
              <a:t> will return packets to sender</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sender times interval between transmission and reply.</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dk1"/>
              </a:solidFill>
              <a:latin typeface="Comic Sans MS"/>
              <a:ea typeface="Comic Sans MS"/>
              <a:cs typeface="Comic Sans MS"/>
              <a:sym typeface="Comic Sans MS"/>
            </a:endParaRPr>
          </a:p>
        </p:txBody>
      </p:sp>
      <p:pic>
        <p:nvPicPr>
          <p:cNvPr id="5399" name="Google Shape;5399;p57"/>
          <p:cNvPicPr preferRelativeResize="0"/>
          <p:nvPr/>
        </p:nvPicPr>
        <p:blipFill rotWithShape="1">
          <a:blip r:embed="rId3">
            <a:alphaModFix/>
          </a:blip>
          <a:srcRect b="0" l="0" r="0" t="0"/>
          <a:stretch/>
        </p:blipFill>
        <p:spPr>
          <a:xfrm>
            <a:off x="984250" y="5078412"/>
            <a:ext cx="415925" cy="319087"/>
          </a:xfrm>
          <a:prstGeom prst="rect">
            <a:avLst/>
          </a:prstGeom>
          <a:noFill/>
          <a:ln>
            <a:noFill/>
          </a:ln>
        </p:spPr>
      </p:pic>
      <p:cxnSp>
        <p:nvCxnSpPr>
          <p:cNvPr id="5400" name="Google Shape;5400;p57"/>
          <p:cNvCxnSpPr/>
          <p:nvPr/>
        </p:nvCxnSpPr>
        <p:spPr>
          <a:xfrm>
            <a:off x="1285875" y="5319712"/>
            <a:ext cx="288925" cy="265111"/>
          </a:xfrm>
          <a:prstGeom prst="straightConnector1">
            <a:avLst/>
          </a:prstGeom>
          <a:noFill/>
          <a:ln cap="flat" cmpd="sng" w="12700">
            <a:solidFill>
              <a:schemeClr val="dk1"/>
            </a:solidFill>
            <a:prstDash val="solid"/>
            <a:miter lim="8000"/>
            <a:headEnd len="sm" w="sm" type="none"/>
            <a:tailEnd len="sm" w="sm" type="none"/>
          </a:ln>
        </p:spPr>
      </p:cxnSp>
      <p:cxnSp>
        <p:nvCxnSpPr>
          <p:cNvPr id="5401" name="Google Shape;5401;p57"/>
          <p:cNvCxnSpPr/>
          <p:nvPr/>
        </p:nvCxnSpPr>
        <p:spPr>
          <a:xfrm flipH="1" rot="10800000">
            <a:off x="2079625" y="5370511"/>
            <a:ext cx="458786" cy="207961"/>
          </a:xfrm>
          <a:prstGeom prst="straightConnector1">
            <a:avLst/>
          </a:prstGeom>
          <a:noFill/>
          <a:ln cap="flat" cmpd="sng" w="12700">
            <a:solidFill>
              <a:schemeClr val="dk1"/>
            </a:solidFill>
            <a:prstDash val="solid"/>
            <a:miter lim="8000"/>
            <a:headEnd len="sm" w="sm" type="none"/>
            <a:tailEnd len="sm" w="sm" type="none"/>
          </a:ln>
        </p:spPr>
      </p:cxnSp>
      <p:cxnSp>
        <p:nvCxnSpPr>
          <p:cNvPr id="5402" name="Google Shape;5402;p57"/>
          <p:cNvCxnSpPr/>
          <p:nvPr/>
        </p:nvCxnSpPr>
        <p:spPr>
          <a:xfrm>
            <a:off x="3014661" y="5354637"/>
            <a:ext cx="485775" cy="207961"/>
          </a:xfrm>
          <a:prstGeom prst="straightConnector1">
            <a:avLst/>
          </a:prstGeom>
          <a:noFill/>
          <a:ln cap="flat" cmpd="sng" w="12700">
            <a:solidFill>
              <a:schemeClr val="dk1"/>
            </a:solidFill>
            <a:prstDash val="solid"/>
            <a:miter lim="8000"/>
            <a:headEnd len="sm" w="sm" type="none"/>
            <a:tailEnd len="sm" w="sm" type="none"/>
          </a:ln>
        </p:spPr>
      </p:cxnSp>
      <p:cxnSp>
        <p:nvCxnSpPr>
          <p:cNvPr id="5403" name="Google Shape;5403;p57"/>
          <p:cNvCxnSpPr/>
          <p:nvPr/>
        </p:nvCxnSpPr>
        <p:spPr>
          <a:xfrm flipH="1">
            <a:off x="2776536" y="5086350"/>
            <a:ext cx="349250" cy="152399"/>
          </a:xfrm>
          <a:prstGeom prst="straightConnector1">
            <a:avLst/>
          </a:prstGeom>
          <a:noFill/>
          <a:ln cap="flat" cmpd="sng" w="12700">
            <a:solidFill>
              <a:schemeClr val="dk1"/>
            </a:solidFill>
            <a:prstDash val="solid"/>
            <a:miter lim="8000"/>
            <a:headEnd len="sm" w="sm" type="none"/>
            <a:tailEnd len="sm" w="sm" type="none"/>
          </a:ln>
        </p:spPr>
      </p:cxnSp>
      <p:cxnSp>
        <p:nvCxnSpPr>
          <p:cNvPr id="5404" name="Google Shape;5404;p57"/>
          <p:cNvCxnSpPr/>
          <p:nvPr/>
        </p:nvCxnSpPr>
        <p:spPr>
          <a:xfrm flipH="1">
            <a:off x="3990975" y="5414962"/>
            <a:ext cx="620711" cy="144462"/>
          </a:xfrm>
          <a:prstGeom prst="straightConnector1">
            <a:avLst/>
          </a:prstGeom>
          <a:noFill/>
          <a:ln cap="flat" cmpd="sng" w="12700">
            <a:solidFill>
              <a:schemeClr val="dk1"/>
            </a:solidFill>
            <a:prstDash val="solid"/>
            <a:miter lim="8000"/>
            <a:headEnd len="sm" w="sm" type="none"/>
            <a:tailEnd len="sm" w="sm" type="none"/>
          </a:ln>
        </p:spPr>
      </p:cxnSp>
      <p:grpSp>
        <p:nvGrpSpPr>
          <p:cNvPr id="5405" name="Google Shape;5405;p57"/>
          <p:cNvGrpSpPr/>
          <p:nvPr/>
        </p:nvGrpSpPr>
        <p:grpSpPr>
          <a:xfrm>
            <a:off x="1560511" y="5467350"/>
            <a:ext cx="501649" cy="233362"/>
            <a:chOff x="5715000" y="347662"/>
            <a:chExt cx="571500" cy="277812"/>
          </a:xfrm>
        </p:grpSpPr>
        <p:sp>
          <p:nvSpPr>
            <p:cNvPr id="5406" name="Google Shape;5406;p57"/>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407" name="Google Shape;5407;p57"/>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5408" name="Google Shape;5408;p57"/>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5409" name="Google Shape;5409;p57"/>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410" name="Google Shape;5410;p57"/>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411" name="Google Shape;5411;p57"/>
            <p:cNvGrpSpPr/>
            <p:nvPr/>
          </p:nvGrpSpPr>
          <p:grpSpPr>
            <a:xfrm>
              <a:off x="5851524" y="387349"/>
              <a:ext cx="280986" cy="104775"/>
              <a:chOff x="4521200" y="1346200"/>
              <a:chExt cx="222249" cy="155575"/>
            </a:xfrm>
          </p:grpSpPr>
          <p:cxnSp>
            <p:nvCxnSpPr>
              <p:cNvPr id="5412" name="Google Shape;5412;p5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413" name="Google Shape;5413;p5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414" name="Google Shape;5414;p5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5415" name="Google Shape;5415;p57"/>
            <p:cNvGrpSpPr/>
            <p:nvPr/>
          </p:nvGrpSpPr>
          <p:grpSpPr>
            <a:xfrm flipH="1" rot="10800000">
              <a:off x="5851524" y="385761"/>
              <a:ext cx="280986" cy="104775"/>
              <a:chOff x="4521200" y="1346200"/>
              <a:chExt cx="222249" cy="155575"/>
            </a:xfrm>
          </p:grpSpPr>
          <p:cxnSp>
            <p:nvCxnSpPr>
              <p:cNvPr id="5416" name="Google Shape;5416;p5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417" name="Google Shape;5417;p5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418" name="Google Shape;5418;p5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5419" name="Google Shape;5419;p57"/>
          <p:cNvGrpSpPr/>
          <p:nvPr/>
        </p:nvGrpSpPr>
        <p:grpSpPr>
          <a:xfrm>
            <a:off x="2513011" y="5238750"/>
            <a:ext cx="501649" cy="233362"/>
            <a:chOff x="5715000" y="347662"/>
            <a:chExt cx="571500" cy="277812"/>
          </a:xfrm>
        </p:grpSpPr>
        <p:sp>
          <p:nvSpPr>
            <p:cNvPr id="5420" name="Google Shape;5420;p57"/>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421" name="Google Shape;5421;p57"/>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5422" name="Google Shape;5422;p57"/>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5423" name="Google Shape;5423;p57"/>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424" name="Google Shape;5424;p57"/>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425" name="Google Shape;5425;p57"/>
            <p:cNvGrpSpPr/>
            <p:nvPr/>
          </p:nvGrpSpPr>
          <p:grpSpPr>
            <a:xfrm>
              <a:off x="5851524" y="387349"/>
              <a:ext cx="280986" cy="104775"/>
              <a:chOff x="4521200" y="1346200"/>
              <a:chExt cx="222249" cy="155575"/>
            </a:xfrm>
          </p:grpSpPr>
          <p:cxnSp>
            <p:nvCxnSpPr>
              <p:cNvPr id="5426" name="Google Shape;5426;p5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427" name="Google Shape;5427;p5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428" name="Google Shape;5428;p5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5429" name="Google Shape;5429;p57"/>
            <p:cNvGrpSpPr/>
            <p:nvPr/>
          </p:nvGrpSpPr>
          <p:grpSpPr>
            <a:xfrm flipH="1" rot="10800000">
              <a:off x="5851524" y="385761"/>
              <a:ext cx="280986" cy="104775"/>
              <a:chOff x="4521200" y="1346200"/>
              <a:chExt cx="222249" cy="155575"/>
            </a:xfrm>
          </p:grpSpPr>
          <p:cxnSp>
            <p:nvCxnSpPr>
              <p:cNvPr id="5430" name="Google Shape;5430;p5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431" name="Google Shape;5431;p5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432" name="Google Shape;5432;p5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5433" name="Google Shape;5433;p57"/>
          <p:cNvGrpSpPr/>
          <p:nvPr/>
        </p:nvGrpSpPr>
        <p:grpSpPr>
          <a:xfrm>
            <a:off x="3500436" y="5446712"/>
            <a:ext cx="500061" cy="233362"/>
            <a:chOff x="5715000" y="347662"/>
            <a:chExt cx="571500" cy="277812"/>
          </a:xfrm>
        </p:grpSpPr>
        <p:sp>
          <p:nvSpPr>
            <p:cNvPr id="5434" name="Google Shape;5434;p57"/>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435" name="Google Shape;5435;p57"/>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5436" name="Google Shape;5436;p57"/>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5437" name="Google Shape;5437;p57"/>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438" name="Google Shape;5438;p57"/>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439" name="Google Shape;5439;p57"/>
            <p:cNvGrpSpPr/>
            <p:nvPr/>
          </p:nvGrpSpPr>
          <p:grpSpPr>
            <a:xfrm>
              <a:off x="5851524" y="387349"/>
              <a:ext cx="280986" cy="104775"/>
              <a:chOff x="4521200" y="1346200"/>
              <a:chExt cx="222249" cy="155575"/>
            </a:xfrm>
          </p:grpSpPr>
          <p:cxnSp>
            <p:nvCxnSpPr>
              <p:cNvPr id="5440" name="Google Shape;5440;p5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441" name="Google Shape;5441;p5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442" name="Google Shape;5442;p5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5443" name="Google Shape;5443;p57"/>
            <p:cNvGrpSpPr/>
            <p:nvPr/>
          </p:nvGrpSpPr>
          <p:grpSpPr>
            <a:xfrm flipH="1" rot="10800000">
              <a:off x="5851524" y="385761"/>
              <a:ext cx="280986" cy="104775"/>
              <a:chOff x="4521200" y="1346200"/>
              <a:chExt cx="222249" cy="155575"/>
            </a:xfrm>
          </p:grpSpPr>
          <p:cxnSp>
            <p:nvCxnSpPr>
              <p:cNvPr id="5444" name="Google Shape;5444;p5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445" name="Google Shape;5445;p5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446" name="Google Shape;5446;p5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cxnSp>
        <p:nvCxnSpPr>
          <p:cNvPr id="5447" name="Google Shape;5447;p57"/>
          <p:cNvCxnSpPr/>
          <p:nvPr/>
        </p:nvCxnSpPr>
        <p:spPr>
          <a:xfrm>
            <a:off x="5110162" y="5380037"/>
            <a:ext cx="485775" cy="207961"/>
          </a:xfrm>
          <a:prstGeom prst="straightConnector1">
            <a:avLst/>
          </a:prstGeom>
          <a:noFill/>
          <a:ln cap="flat" cmpd="sng" w="12700">
            <a:solidFill>
              <a:schemeClr val="dk1"/>
            </a:solidFill>
            <a:prstDash val="solid"/>
            <a:miter lim="8000"/>
            <a:headEnd len="sm" w="sm" type="none"/>
            <a:tailEnd len="sm" w="sm" type="none"/>
          </a:ln>
        </p:spPr>
      </p:cxnSp>
      <p:cxnSp>
        <p:nvCxnSpPr>
          <p:cNvPr id="5448" name="Google Shape;5448;p57"/>
          <p:cNvCxnSpPr/>
          <p:nvPr/>
        </p:nvCxnSpPr>
        <p:spPr>
          <a:xfrm flipH="1">
            <a:off x="6048374" y="5326062"/>
            <a:ext cx="557211" cy="277811"/>
          </a:xfrm>
          <a:prstGeom prst="straightConnector1">
            <a:avLst/>
          </a:prstGeom>
          <a:noFill/>
          <a:ln cap="flat" cmpd="sng" w="12700">
            <a:solidFill>
              <a:schemeClr val="dk1"/>
            </a:solidFill>
            <a:prstDash val="solid"/>
            <a:miter lim="8000"/>
            <a:headEnd len="sm" w="sm" type="none"/>
            <a:tailEnd len="sm" w="sm" type="none"/>
          </a:ln>
        </p:spPr>
      </p:cxnSp>
      <p:grpSp>
        <p:nvGrpSpPr>
          <p:cNvPr id="5449" name="Google Shape;5449;p57"/>
          <p:cNvGrpSpPr/>
          <p:nvPr/>
        </p:nvGrpSpPr>
        <p:grpSpPr>
          <a:xfrm>
            <a:off x="4608511" y="5264150"/>
            <a:ext cx="501649" cy="233362"/>
            <a:chOff x="5715000" y="347662"/>
            <a:chExt cx="571500" cy="277812"/>
          </a:xfrm>
        </p:grpSpPr>
        <p:sp>
          <p:nvSpPr>
            <p:cNvPr id="5450" name="Google Shape;5450;p57"/>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451" name="Google Shape;5451;p57"/>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5452" name="Google Shape;5452;p57"/>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5453" name="Google Shape;5453;p57"/>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454" name="Google Shape;5454;p57"/>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455" name="Google Shape;5455;p57"/>
            <p:cNvGrpSpPr/>
            <p:nvPr/>
          </p:nvGrpSpPr>
          <p:grpSpPr>
            <a:xfrm>
              <a:off x="5851524" y="387349"/>
              <a:ext cx="280986" cy="104775"/>
              <a:chOff x="4521200" y="1346200"/>
              <a:chExt cx="222249" cy="155575"/>
            </a:xfrm>
          </p:grpSpPr>
          <p:cxnSp>
            <p:nvCxnSpPr>
              <p:cNvPr id="5456" name="Google Shape;5456;p5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457" name="Google Shape;5457;p5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458" name="Google Shape;5458;p5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5459" name="Google Shape;5459;p57"/>
            <p:cNvGrpSpPr/>
            <p:nvPr/>
          </p:nvGrpSpPr>
          <p:grpSpPr>
            <a:xfrm flipH="1" rot="10800000">
              <a:off x="5851524" y="385761"/>
              <a:ext cx="280986" cy="104775"/>
              <a:chOff x="4521200" y="1346200"/>
              <a:chExt cx="222249" cy="155575"/>
            </a:xfrm>
          </p:grpSpPr>
          <p:cxnSp>
            <p:nvCxnSpPr>
              <p:cNvPr id="5460" name="Google Shape;5460;p5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461" name="Google Shape;5461;p5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462" name="Google Shape;5462;p5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5463" name="Google Shape;5463;p57"/>
          <p:cNvGrpSpPr/>
          <p:nvPr/>
        </p:nvGrpSpPr>
        <p:grpSpPr>
          <a:xfrm>
            <a:off x="5595936" y="5472112"/>
            <a:ext cx="500061" cy="233362"/>
            <a:chOff x="5715000" y="347662"/>
            <a:chExt cx="571500" cy="277812"/>
          </a:xfrm>
        </p:grpSpPr>
        <p:sp>
          <p:nvSpPr>
            <p:cNvPr id="5464" name="Google Shape;5464;p57"/>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465" name="Google Shape;5465;p57"/>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5466" name="Google Shape;5466;p57"/>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5467" name="Google Shape;5467;p57"/>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468" name="Google Shape;5468;p57"/>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469" name="Google Shape;5469;p57"/>
            <p:cNvGrpSpPr/>
            <p:nvPr/>
          </p:nvGrpSpPr>
          <p:grpSpPr>
            <a:xfrm>
              <a:off x="5851524" y="387349"/>
              <a:ext cx="280986" cy="104775"/>
              <a:chOff x="4521200" y="1346200"/>
              <a:chExt cx="222249" cy="155575"/>
            </a:xfrm>
          </p:grpSpPr>
          <p:cxnSp>
            <p:nvCxnSpPr>
              <p:cNvPr id="5470" name="Google Shape;5470;p5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471" name="Google Shape;5471;p5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472" name="Google Shape;5472;p5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5473" name="Google Shape;5473;p57"/>
            <p:cNvGrpSpPr/>
            <p:nvPr/>
          </p:nvGrpSpPr>
          <p:grpSpPr>
            <a:xfrm flipH="1" rot="10800000">
              <a:off x="5851524" y="385761"/>
              <a:ext cx="280986" cy="104775"/>
              <a:chOff x="4521200" y="1346200"/>
              <a:chExt cx="222249" cy="155575"/>
            </a:xfrm>
          </p:grpSpPr>
          <p:cxnSp>
            <p:nvCxnSpPr>
              <p:cNvPr id="5474" name="Google Shape;5474;p5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475" name="Google Shape;5475;p5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476" name="Google Shape;5476;p5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pic>
        <p:nvPicPr>
          <p:cNvPr id="5477" name="Google Shape;5477;p57"/>
          <p:cNvPicPr preferRelativeResize="0"/>
          <p:nvPr/>
        </p:nvPicPr>
        <p:blipFill rotWithShape="1">
          <a:blip r:embed="rId3">
            <a:alphaModFix/>
          </a:blip>
          <a:srcRect b="0" l="0" r="0" t="0"/>
          <a:stretch/>
        </p:blipFill>
        <p:spPr>
          <a:xfrm>
            <a:off x="6597650" y="5180012"/>
            <a:ext cx="415925" cy="319087"/>
          </a:xfrm>
          <a:prstGeom prst="rect">
            <a:avLst/>
          </a:prstGeom>
          <a:noFill/>
          <a:ln>
            <a:noFill/>
          </a:ln>
        </p:spPr>
      </p:pic>
      <p:cxnSp>
        <p:nvCxnSpPr>
          <p:cNvPr id="5478" name="Google Shape;5478;p57"/>
          <p:cNvCxnSpPr/>
          <p:nvPr/>
        </p:nvCxnSpPr>
        <p:spPr>
          <a:xfrm>
            <a:off x="2744786" y="5486400"/>
            <a:ext cx="228600" cy="311149"/>
          </a:xfrm>
          <a:prstGeom prst="straightConnector1">
            <a:avLst/>
          </a:prstGeom>
          <a:noFill/>
          <a:ln cap="flat" cmpd="sng" w="12700">
            <a:solidFill>
              <a:schemeClr val="dk1"/>
            </a:solidFill>
            <a:prstDash val="solid"/>
            <a:miter lim="8000"/>
            <a:headEnd len="sm" w="sm" type="none"/>
            <a:tailEnd len="sm" w="sm" type="none"/>
          </a:ln>
        </p:spPr>
      </p:cxnSp>
      <p:cxnSp>
        <p:nvCxnSpPr>
          <p:cNvPr id="5479" name="Google Shape;5479;p57"/>
          <p:cNvCxnSpPr/>
          <p:nvPr/>
        </p:nvCxnSpPr>
        <p:spPr>
          <a:xfrm>
            <a:off x="4668837" y="5073650"/>
            <a:ext cx="228600" cy="311149"/>
          </a:xfrm>
          <a:prstGeom prst="straightConnector1">
            <a:avLst/>
          </a:prstGeom>
          <a:noFill/>
          <a:ln cap="flat" cmpd="sng" w="12700">
            <a:solidFill>
              <a:schemeClr val="dk1"/>
            </a:solidFill>
            <a:prstDash val="solid"/>
            <a:miter lim="8000"/>
            <a:headEnd len="sm" w="sm" type="none"/>
            <a:tailEnd len="sm" w="sm" type="none"/>
          </a:ln>
        </p:spPr>
      </p:cxnSp>
      <p:cxnSp>
        <p:nvCxnSpPr>
          <p:cNvPr id="5480" name="Google Shape;5480;p57"/>
          <p:cNvCxnSpPr/>
          <p:nvPr/>
        </p:nvCxnSpPr>
        <p:spPr>
          <a:xfrm flipH="1">
            <a:off x="3386137" y="5676900"/>
            <a:ext cx="349250" cy="152399"/>
          </a:xfrm>
          <a:prstGeom prst="straightConnector1">
            <a:avLst/>
          </a:prstGeom>
          <a:noFill/>
          <a:ln cap="flat" cmpd="sng" w="12700">
            <a:solidFill>
              <a:schemeClr val="dk1"/>
            </a:solidFill>
            <a:prstDash val="solid"/>
            <a:miter lim="8000"/>
            <a:headEnd len="sm" w="sm" type="none"/>
            <a:tailEnd len="sm" w="sm" type="none"/>
          </a:ln>
        </p:spPr>
      </p:cxnSp>
      <p:cxnSp>
        <p:nvCxnSpPr>
          <p:cNvPr id="5481" name="Google Shape;5481;p57"/>
          <p:cNvCxnSpPr/>
          <p:nvPr/>
        </p:nvCxnSpPr>
        <p:spPr>
          <a:xfrm>
            <a:off x="3741737" y="5181600"/>
            <a:ext cx="6349" cy="260350"/>
          </a:xfrm>
          <a:prstGeom prst="straightConnector1">
            <a:avLst/>
          </a:prstGeom>
          <a:noFill/>
          <a:ln cap="flat" cmpd="sng" w="12700">
            <a:solidFill>
              <a:schemeClr val="dk1"/>
            </a:solidFill>
            <a:prstDash val="solid"/>
            <a:miter lim="8000"/>
            <a:headEnd len="sm" w="sm" type="none"/>
            <a:tailEnd len="sm" w="sm" type="none"/>
          </a:ln>
        </p:spPr>
      </p:cxnSp>
      <p:sp>
        <p:nvSpPr>
          <p:cNvPr id="5482" name="Google Shape;5482;p57"/>
          <p:cNvSpPr/>
          <p:nvPr/>
        </p:nvSpPr>
        <p:spPr>
          <a:xfrm>
            <a:off x="1289050" y="5295900"/>
            <a:ext cx="419099" cy="419099"/>
          </a:xfrm>
          <a:custGeom>
            <a:rect b="b" l="l" r="r" t="t"/>
            <a:pathLst>
              <a:path extrusionOk="0" h="120000" w="120000">
                <a:moveTo>
                  <a:pt x="27272" y="0"/>
                </a:moveTo>
                <a:cubicBezTo>
                  <a:pt x="39090" y="14090"/>
                  <a:pt x="120000" y="80000"/>
                  <a:pt x="103636" y="100000"/>
                </a:cubicBezTo>
                <a:cubicBezTo>
                  <a:pt x="87272" y="120000"/>
                  <a:pt x="27272" y="49545"/>
                  <a:pt x="0" y="40000"/>
                </a:cubicBezTo>
              </a:path>
            </a:pathLst>
          </a:cu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483" name="Google Shape;5483;p57"/>
          <p:cNvSpPr txBox="1"/>
          <p:nvPr/>
        </p:nvSpPr>
        <p:spPr>
          <a:xfrm>
            <a:off x="1387475" y="5038725"/>
            <a:ext cx="1116012"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450"/>
              <a:buFont typeface="Comic Sans MS"/>
              <a:buNone/>
            </a:pPr>
            <a:r>
              <a:rPr b="0" i="0" lang="en-US" sz="1800" u="none" cap="none" strike="noStrike">
                <a:solidFill>
                  <a:srgbClr val="FF0000"/>
                </a:solidFill>
                <a:latin typeface="Comic Sans MS"/>
                <a:ea typeface="Comic Sans MS"/>
                <a:cs typeface="Comic Sans MS"/>
                <a:sym typeface="Comic Sans MS"/>
              </a:rPr>
              <a:t>3 probes</a:t>
            </a:r>
            <a:endParaRPr/>
          </a:p>
        </p:txBody>
      </p:sp>
      <p:sp>
        <p:nvSpPr>
          <p:cNvPr id="5484" name="Google Shape;5484;p57"/>
          <p:cNvSpPr/>
          <p:nvPr/>
        </p:nvSpPr>
        <p:spPr>
          <a:xfrm>
            <a:off x="1282700" y="5219700"/>
            <a:ext cx="1346199" cy="474661"/>
          </a:xfrm>
          <a:custGeom>
            <a:rect b="b" l="l" r="r" t="t"/>
            <a:pathLst>
              <a:path extrusionOk="0" h="120000" w="120000">
                <a:moveTo>
                  <a:pt x="10754" y="30501"/>
                </a:moveTo>
                <a:cubicBezTo>
                  <a:pt x="19386" y="22876"/>
                  <a:pt x="28301" y="86688"/>
                  <a:pt x="45849" y="86688"/>
                </a:cubicBezTo>
                <a:cubicBezTo>
                  <a:pt x="63396" y="86688"/>
                  <a:pt x="112075" y="0"/>
                  <a:pt x="116037" y="30501"/>
                </a:cubicBezTo>
                <a:cubicBezTo>
                  <a:pt x="120000" y="61003"/>
                  <a:pt x="66367" y="98327"/>
                  <a:pt x="48113" y="118795"/>
                </a:cubicBezTo>
                <a:cubicBezTo>
                  <a:pt x="28726" y="120000"/>
                  <a:pt x="8773" y="31304"/>
                  <a:pt x="0" y="38528"/>
                </a:cubicBezTo>
              </a:path>
            </a:pathLst>
          </a:cu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485" name="Google Shape;5485;p57"/>
          <p:cNvSpPr txBox="1"/>
          <p:nvPr/>
        </p:nvSpPr>
        <p:spPr>
          <a:xfrm>
            <a:off x="1958975" y="5527675"/>
            <a:ext cx="1116012"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450"/>
              <a:buFont typeface="Comic Sans MS"/>
              <a:buNone/>
            </a:pPr>
            <a:r>
              <a:rPr b="0" i="0" lang="en-US" sz="1800" u="none" cap="none" strike="noStrike">
                <a:solidFill>
                  <a:srgbClr val="FF0000"/>
                </a:solidFill>
                <a:latin typeface="Comic Sans MS"/>
                <a:ea typeface="Comic Sans MS"/>
                <a:cs typeface="Comic Sans MS"/>
                <a:sym typeface="Comic Sans MS"/>
              </a:rPr>
              <a:t>3 probes</a:t>
            </a:r>
            <a:endParaRPr/>
          </a:p>
        </p:txBody>
      </p:sp>
      <p:sp>
        <p:nvSpPr>
          <p:cNvPr id="5486" name="Google Shape;5486;p57"/>
          <p:cNvSpPr/>
          <p:nvPr/>
        </p:nvSpPr>
        <p:spPr>
          <a:xfrm>
            <a:off x="1276350" y="5273675"/>
            <a:ext cx="2247900" cy="403225"/>
          </a:xfrm>
          <a:custGeom>
            <a:rect b="b" l="l" r="r" t="t"/>
            <a:pathLst>
              <a:path extrusionOk="0" h="120000" w="120000">
                <a:moveTo>
                  <a:pt x="6440" y="14173"/>
                </a:moveTo>
                <a:cubicBezTo>
                  <a:pt x="11610" y="5196"/>
                  <a:pt x="16949" y="80314"/>
                  <a:pt x="27457" y="80314"/>
                </a:cubicBezTo>
                <a:cubicBezTo>
                  <a:pt x="39067" y="77952"/>
                  <a:pt x="60762" y="0"/>
                  <a:pt x="75932" y="944"/>
                </a:cubicBezTo>
                <a:cubicBezTo>
                  <a:pt x="91101" y="1889"/>
                  <a:pt x="119999" y="57637"/>
                  <a:pt x="118644" y="85984"/>
                </a:cubicBezTo>
                <a:cubicBezTo>
                  <a:pt x="117288" y="114330"/>
                  <a:pt x="90932" y="29763"/>
                  <a:pt x="75932" y="34960"/>
                </a:cubicBezTo>
                <a:cubicBezTo>
                  <a:pt x="60932" y="40157"/>
                  <a:pt x="41440" y="120000"/>
                  <a:pt x="28813" y="118110"/>
                </a:cubicBezTo>
                <a:cubicBezTo>
                  <a:pt x="16186" y="116220"/>
                  <a:pt x="5254" y="15118"/>
                  <a:pt x="0" y="23622"/>
                </a:cubicBezTo>
              </a:path>
            </a:pathLst>
          </a:cu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487" name="Google Shape;5487;p57"/>
          <p:cNvSpPr txBox="1"/>
          <p:nvPr/>
        </p:nvSpPr>
        <p:spPr>
          <a:xfrm>
            <a:off x="3025775" y="5013325"/>
            <a:ext cx="1116012"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450"/>
              <a:buFont typeface="Comic Sans MS"/>
              <a:buNone/>
            </a:pPr>
            <a:r>
              <a:rPr b="0" i="0" lang="en-US" sz="1800" u="none" cap="none" strike="noStrike">
                <a:solidFill>
                  <a:srgbClr val="FF0000"/>
                </a:solidFill>
                <a:latin typeface="Comic Sans MS"/>
                <a:ea typeface="Comic Sans MS"/>
                <a:cs typeface="Comic Sans MS"/>
                <a:sym typeface="Comic Sans MS"/>
              </a:rPr>
              <a:t>3 probes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1" name="Shape 5491"/>
        <p:cNvGrpSpPr/>
        <p:nvPr/>
      </p:nvGrpSpPr>
      <p:grpSpPr>
        <a:xfrm>
          <a:off x="0" y="0"/>
          <a:ext cx="0" cy="0"/>
          <a:chOff x="0" y="0"/>
          <a:chExt cx="0" cy="0"/>
        </a:xfrm>
      </p:grpSpPr>
      <p:sp>
        <p:nvSpPr>
          <p:cNvPr id="5492" name="Google Shape;5492;p58"/>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493" name="Google Shape;5493;p58"/>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494" name="Google Shape;5494;p58"/>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00"/>
              <a:buFont typeface="Comic Sans MS"/>
              <a:buNone/>
            </a:pPr>
            <a:r>
              <a:rPr b="0" i="0" lang="en-US" sz="3600" u="sng" cap="none" strike="noStrike">
                <a:solidFill>
                  <a:schemeClr val="accent2"/>
                </a:solidFill>
                <a:latin typeface="Comic Sans MS"/>
                <a:ea typeface="Comic Sans MS"/>
                <a:cs typeface="Comic Sans MS"/>
                <a:sym typeface="Comic Sans MS"/>
              </a:rPr>
              <a:t>“Real” Internet delays and routes</a:t>
            </a:r>
            <a:endParaRPr/>
          </a:p>
        </p:txBody>
      </p:sp>
      <p:sp>
        <p:nvSpPr>
          <p:cNvPr id="5495" name="Google Shape;5495;p58"/>
          <p:cNvSpPr txBox="1"/>
          <p:nvPr/>
        </p:nvSpPr>
        <p:spPr>
          <a:xfrm>
            <a:off x="704850" y="2338386"/>
            <a:ext cx="8229600" cy="38989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1  cs-gw (128.119.240.254)  1 ms  1 ms  2 ms</a:t>
            </a:r>
            <a:endParaRPr/>
          </a:p>
          <a:p>
            <a:pPr indent="-457200" lvl="0" marL="457200" marR="0" rtl="0" algn="l">
              <a:lnSpc>
                <a:spcPct val="8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2  border1-rt-fa5-1-0.gw.umass.edu (128.119.3.145)  1 ms  1 ms  2 ms</a:t>
            </a:r>
            <a:endParaRPr/>
          </a:p>
          <a:p>
            <a:pPr indent="-457200" lvl="0" marL="457200" marR="0" rtl="0" algn="l">
              <a:lnSpc>
                <a:spcPct val="8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3  cht-vbns.gw.umass.edu (128.119.3.130)  6 ms 5 ms 5 ms</a:t>
            </a:r>
            <a:endParaRPr/>
          </a:p>
          <a:p>
            <a:pPr indent="-457200" lvl="0" marL="457200" marR="0" rtl="0" algn="l">
              <a:lnSpc>
                <a:spcPct val="8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4  jn1-at1-0-0-19.wor.vbns.net (204.147.132.129)  16 ms 11 ms 13 ms </a:t>
            </a:r>
            <a:endParaRPr/>
          </a:p>
          <a:p>
            <a:pPr indent="-457200" lvl="0" marL="457200" marR="0" rtl="0" algn="l">
              <a:lnSpc>
                <a:spcPct val="8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5  jn1-so7-0-0-0.wae.vbns.net (204.147.136.136)  21 ms 18 ms 18 ms </a:t>
            </a:r>
            <a:endParaRPr/>
          </a:p>
          <a:p>
            <a:pPr indent="-457200" lvl="0" marL="457200" marR="0" rtl="0" algn="l">
              <a:lnSpc>
                <a:spcPct val="8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6  abilene-vbns.abilene.ucaid.edu (198.32.11.9)  22 ms  18 ms  22 ms</a:t>
            </a:r>
            <a:endParaRPr/>
          </a:p>
          <a:p>
            <a:pPr indent="-457200" lvl="0" marL="457200" marR="0" rtl="0" algn="l">
              <a:lnSpc>
                <a:spcPct val="8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7  nycm-wash.abilene.ucaid.edu (198.32.8.46)  22 ms  22 ms  22 ms</a:t>
            </a:r>
            <a:endParaRPr/>
          </a:p>
          <a:p>
            <a:pPr indent="-457200" lvl="0" marL="457200" marR="0" rtl="0" algn="l">
              <a:lnSpc>
                <a:spcPct val="8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8  62.40.103.253 (62.40.103.253)  104 ms 109 ms 106 ms</a:t>
            </a:r>
            <a:endParaRPr/>
          </a:p>
          <a:p>
            <a:pPr indent="-457200" lvl="0" marL="457200" marR="0" rtl="0" algn="l">
              <a:lnSpc>
                <a:spcPct val="8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9  de2-1.de1.de.geant.net (62.40.96.129)  109 ms 102 ms 104 ms</a:t>
            </a:r>
            <a:endParaRPr/>
          </a:p>
          <a:p>
            <a:pPr indent="-457200" lvl="0" marL="457200" marR="0" rtl="0" algn="l">
              <a:lnSpc>
                <a:spcPct val="8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10  de.fr1.fr.geant.net (62.40.96.50)  113 ms 121 ms 114 ms</a:t>
            </a:r>
            <a:endParaRPr/>
          </a:p>
          <a:p>
            <a:pPr indent="-457200" lvl="0" marL="457200" marR="0" rtl="0" algn="l">
              <a:lnSpc>
                <a:spcPct val="8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11  renater-gw.fr1.fr.geant.net (62.40.103.54)  112 ms  114 ms  112 ms</a:t>
            </a:r>
            <a:endParaRPr/>
          </a:p>
          <a:p>
            <a:pPr indent="-457200" lvl="0" marL="457200" marR="0" rtl="0" algn="l">
              <a:lnSpc>
                <a:spcPct val="8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12  nio-n2.cssi.renater.fr (193.51.206.13)  111 ms  114 ms  116 ms</a:t>
            </a:r>
            <a:endParaRPr/>
          </a:p>
          <a:p>
            <a:pPr indent="-457200" lvl="0" marL="457200" marR="0" rtl="0" algn="l">
              <a:lnSpc>
                <a:spcPct val="8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13  nice.cssi.renater.fr (195.220.98.102)  123 ms  125 ms  124 ms</a:t>
            </a:r>
            <a:endParaRPr/>
          </a:p>
          <a:p>
            <a:pPr indent="-457200" lvl="0" marL="457200" marR="0" rtl="0" algn="l">
              <a:lnSpc>
                <a:spcPct val="8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14  r3t2-nice.cssi.renater.fr (195.220.98.110)  126 ms  126 ms  124 ms</a:t>
            </a:r>
            <a:endParaRPr/>
          </a:p>
          <a:p>
            <a:pPr indent="-457200" lvl="0" marL="457200" marR="0" rtl="0" algn="l">
              <a:lnSpc>
                <a:spcPct val="8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15  eurecom-valbonne.r3t2.ft.net (193.48.50.54)  135 ms  128 ms  133 ms</a:t>
            </a:r>
            <a:endParaRPr/>
          </a:p>
          <a:p>
            <a:pPr indent="-457200" lvl="0" marL="457200" marR="0" rtl="0" algn="l">
              <a:lnSpc>
                <a:spcPct val="8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16  194.214.211.25 (194.214.211.25)  126 ms  128 ms  126 ms</a:t>
            </a:r>
            <a:endParaRPr/>
          </a:p>
          <a:p>
            <a:pPr indent="-457200" lvl="0" marL="457200" marR="0" rtl="0" algn="l">
              <a:lnSpc>
                <a:spcPct val="8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17  * * *</a:t>
            </a:r>
            <a:endParaRPr/>
          </a:p>
          <a:p>
            <a:pPr indent="-457200" lvl="0" marL="457200" marR="0" rtl="0" algn="l">
              <a:lnSpc>
                <a:spcPct val="8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18  * * *</a:t>
            </a:r>
            <a:endParaRPr/>
          </a:p>
          <a:p>
            <a:pPr indent="-457200" lvl="0" marL="457200" marR="0" rtl="0" algn="l">
              <a:lnSpc>
                <a:spcPct val="8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19  fantasia.eurecom.fr (193.55.113.142)  132 ms  128 ms  136</a:t>
            </a:r>
            <a:r>
              <a:rPr b="0" i="0" lang="en-US" sz="2400" u="none" cap="none" strike="noStrike">
                <a:solidFill>
                  <a:schemeClr val="dk1"/>
                </a:solidFill>
                <a:latin typeface="Times New Roman"/>
                <a:ea typeface="Times New Roman"/>
                <a:cs typeface="Times New Roman"/>
                <a:sym typeface="Times New Roman"/>
              </a:rPr>
              <a:t> </a:t>
            </a:r>
            <a:r>
              <a:rPr b="0" i="0" lang="en-US" sz="1600" u="none" cap="none" strike="noStrike">
                <a:solidFill>
                  <a:schemeClr val="dk1"/>
                </a:solidFill>
                <a:latin typeface="Times New Roman"/>
                <a:ea typeface="Times New Roman"/>
                <a:cs typeface="Times New Roman"/>
                <a:sym typeface="Times New Roman"/>
              </a:rPr>
              <a:t>ms</a:t>
            </a:r>
            <a:endParaRPr/>
          </a:p>
        </p:txBody>
      </p:sp>
      <p:sp>
        <p:nvSpPr>
          <p:cNvPr id="5496" name="Google Shape;5496;p58"/>
          <p:cNvSpPr txBox="1"/>
          <p:nvPr/>
        </p:nvSpPr>
        <p:spPr>
          <a:xfrm>
            <a:off x="725487" y="1312862"/>
            <a:ext cx="8193087"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600"/>
              <a:buFont typeface="Comic Sans MS"/>
              <a:buNone/>
            </a:pPr>
            <a:r>
              <a:rPr b="0" i="0" lang="en-US" sz="2400" u="none" cap="none" strike="noStrike">
                <a:solidFill>
                  <a:srgbClr val="FF0000"/>
                </a:solidFill>
                <a:latin typeface="Comic Sans MS"/>
                <a:ea typeface="Comic Sans MS"/>
                <a:cs typeface="Comic Sans MS"/>
                <a:sym typeface="Comic Sans MS"/>
              </a:rPr>
              <a:t>traceroute:</a:t>
            </a:r>
            <a:r>
              <a:rPr b="0" i="0" lang="en-US" sz="2400" u="none" cap="none" strike="noStrike">
                <a:solidFill>
                  <a:schemeClr val="dk1"/>
                </a:solidFill>
                <a:latin typeface="Comic Sans MS"/>
                <a:ea typeface="Comic Sans MS"/>
                <a:cs typeface="Comic Sans MS"/>
                <a:sym typeface="Comic Sans MS"/>
              </a:rPr>
              <a:t> gaia.cs.umass.edu to www.eurecom.fr</a:t>
            </a:r>
            <a:endParaRPr/>
          </a:p>
        </p:txBody>
      </p:sp>
      <p:cxnSp>
        <p:nvCxnSpPr>
          <p:cNvPr id="5497" name="Google Shape;5497;p58"/>
          <p:cNvCxnSpPr/>
          <p:nvPr/>
        </p:nvCxnSpPr>
        <p:spPr>
          <a:xfrm>
            <a:off x="1611312" y="5634037"/>
            <a:ext cx="1231899" cy="84137"/>
          </a:xfrm>
          <a:prstGeom prst="straightConnector1">
            <a:avLst/>
          </a:prstGeom>
          <a:noFill/>
          <a:ln cap="flat" cmpd="sng" w="19050">
            <a:solidFill>
              <a:srgbClr val="FF0000"/>
            </a:solidFill>
            <a:prstDash val="solid"/>
            <a:miter lim="8000"/>
            <a:headEnd len="lg" w="lg" type="triangle"/>
            <a:tailEnd len="sm" w="sm" type="none"/>
          </a:ln>
        </p:spPr>
      </p:cxnSp>
      <p:sp>
        <p:nvSpPr>
          <p:cNvPr id="5498" name="Google Shape;5498;p58"/>
          <p:cNvSpPr txBox="1"/>
          <p:nvPr/>
        </p:nvSpPr>
        <p:spPr>
          <a:xfrm>
            <a:off x="4578350" y="1738311"/>
            <a:ext cx="4565650"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450"/>
              <a:buFont typeface="Comic Sans MS"/>
              <a:buNone/>
            </a:pPr>
            <a:r>
              <a:rPr b="0" i="0" lang="en-US" sz="1800" u="none" cap="none" strike="noStrike">
                <a:solidFill>
                  <a:srgbClr val="FF0000"/>
                </a:solidFill>
                <a:latin typeface="Comic Sans MS"/>
                <a:ea typeface="Comic Sans MS"/>
                <a:cs typeface="Comic Sans MS"/>
                <a:sym typeface="Comic Sans MS"/>
              </a:rPr>
              <a:t>Three delay measurements from </a:t>
            </a:r>
            <a:endParaRPr/>
          </a:p>
          <a:p>
            <a:pPr indent="0" lvl="0" marL="0" marR="0" rtl="0" algn="l">
              <a:lnSpc>
                <a:spcPct val="100000"/>
              </a:lnSpc>
              <a:spcBef>
                <a:spcPts val="0"/>
              </a:spcBef>
              <a:spcAft>
                <a:spcPts val="0"/>
              </a:spcAft>
              <a:buClr>
                <a:srgbClr val="FF0000"/>
              </a:buClr>
              <a:buSzPts val="450"/>
              <a:buFont typeface="Comic Sans MS"/>
              <a:buNone/>
            </a:pPr>
            <a:r>
              <a:rPr b="0" i="0" lang="en-US" sz="1800" u="none" cap="none" strike="noStrike">
                <a:solidFill>
                  <a:srgbClr val="FF0000"/>
                </a:solidFill>
                <a:latin typeface="Comic Sans MS"/>
                <a:ea typeface="Comic Sans MS"/>
                <a:cs typeface="Comic Sans MS"/>
                <a:sym typeface="Comic Sans MS"/>
              </a:rPr>
              <a:t>gaia.cs.umass.edu to cs-gw.cs.umass.edu </a:t>
            </a:r>
            <a:endParaRPr/>
          </a:p>
        </p:txBody>
      </p:sp>
      <p:cxnSp>
        <p:nvCxnSpPr>
          <p:cNvPr id="5499" name="Google Shape;5499;p58"/>
          <p:cNvCxnSpPr/>
          <p:nvPr/>
        </p:nvCxnSpPr>
        <p:spPr>
          <a:xfrm flipH="1" rot="10800000">
            <a:off x="3471862" y="1965325"/>
            <a:ext cx="671511" cy="412749"/>
          </a:xfrm>
          <a:prstGeom prst="straightConnector1">
            <a:avLst/>
          </a:prstGeom>
          <a:noFill/>
          <a:ln cap="flat" cmpd="sng" w="19050">
            <a:solidFill>
              <a:srgbClr val="FF0000"/>
            </a:solidFill>
            <a:prstDash val="solid"/>
            <a:miter lim="8000"/>
            <a:headEnd len="lg" w="lg" type="triangle"/>
            <a:tailEnd len="sm" w="sm" type="none"/>
          </a:ln>
        </p:spPr>
      </p:cxnSp>
      <p:cxnSp>
        <p:nvCxnSpPr>
          <p:cNvPr id="5500" name="Google Shape;5500;p58"/>
          <p:cNvCxnSpPr/>
          <p:nvPr/>
        </p:nvCxnSpPr>
        <p:spPr>
          <a:xfrm flipH="1" rot="10800000">
            <a:off x="4011612" y="1954212"/>
            <a:ext cx="139699" cy="404811"/>
          </a:xfrm>
          <a:prstGeom prst="straightConnector1">
            <a:avLst/>
          </a:prstGeom>
          <a:noFill/>
          <a:ln cap="flat" cmpd="sng" w="19050">
            <a:solidFill>
              <a:srgbClr val="FF0000"/>
            </a:solidFill>
            <a:prstDash val="solid"/>
            <a:miter lim="8000"/>
            <a:headEnd len="lg" w="lg" type="triangle"/>
            <a:tailEnd len="sm" w="sm" type="none"/>
          </a:ln>
        </p:spPr>
      </p:cxnSp>
      <p:cxnSp>
        <p:nvCxnSpPr>
          <p:cNvPr id="5501" name="Google Shape;5501;p58"/>
          <p:cNvCxnSpPr/>
          <p:nvPr/>
        </p:nvCxnSpPr>
        <p:spPr>
          <a:xfrm rot="10800000">
            <a:off x="4146550" y="1963736"/>
            <a:ext cx="366711" cy="390524"/>
          </a:xfrm>
          <a:prstGeom prst="straightConnector1">
            <a:avLst/>
          </a:prstGeom>
          <a:noFill/>
          <a:ln cap="flat" cmpd="sng" w="19050">
            <a:solidFill>
              <a:srgbClr val="FF0000"/>
            </a:solidFill>
            <a:prstDash val="solid"/>
            <a:miter lim="8000"/>
            <a:headEnd len="lg" w="lg" type="triangle"/>
            <a:tailEnd len="sm" w="sm" type="none"/>
          </a:ln>
        </p:spPr>
      </p:cxnSp>
      <p:cxnSp>
        <p:nvCxnSpPr>
          <p:cNvPr id="5502" name="Google Shape;5502;p58"/>
          <p:cNvCxnSpPr/>
          <p:nvPr/>
        </p:nvCxnSpPr>
        <p:spPr>
          <a:xfrm flipH="1" rot="10800000">
            <a:off x="4138612" y="1970086"/>
            <a:ext cx="377824" cy="3174"/>
          </a:xfrm>
          <a:prstGeom prst="straightConnector1">
            <a:avLst/>
          </a:prstGeom>
          <a:noFill/>
          <a:ln cap="flat" cmpd="sng" w="19050">
            <a:solidFill>
              <a:srgbClr val="FF0000"/>
            </a:solidFill>
            <a:prstDash val="solid"/>
            <a:miter lim="8000"/>
            <a:headEnd len="sm" w="sm" type="none"/>
            <a:tailEnd len="sm" w="sm" type="none"/>
          </a:ln>
        </p:spPr>
      </p:cxnSp>
      <p:sp>
        <p:nvSpPr>
          <p:cNvPr id="5503" name="Google Shape;5503;p58"/>
          <p:cNvSpPr txBox="1"/>
          <p:nvPr/>
        </p:nvSpPr>
        <p:spPr>
          <a:xfrm>
            <a:off x="2571750" y="5564187"/>
            <a:ext cx="6286499"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450"/>
              <a:buFont typeface="Comic Sans MS"/>
              <a:buNone/>
            </a:pPr>
            <a:r>
              <a:rPr b="0" i="0" lang="en-US" sz="1800" u="none" cap="none" strike="noStrike">
                <a:solidFill>
                  <a:srgbClr val="FF0000"/>
                </a:solidFill>
                <a:latin typeface="Comic Sans MS"/>
                <a:ea typeface="Comic Sans MS"/>
                <a:cs typeface="Comic Sans MS"/>
                <a:sym typeface="Comic Sans MS"/>
              </a:rPr>
              <a:t>* means no response (probe lost, router not replying)</a:t>
            </a:r>
            <a:endParaRPr/>
          </a:p>
        </p:txBody>
      </p:sp>
      <p:sp>
        <p:nvSpPr>
          <p:cNvPr id="5504" name="Google Shape;5504;p58"/>
          <p:cNvSpPr/>
          <p:nvPr/>
        </p:nvSpPr>
        <p:spPr>
          <a:xfrm>
            <a:off x="6092825" y="3651250"/>
            <a:ext cx="1012825" cy="246062"/>
          </a:xfrm>
          <a:custGeom>
            <a:rect b="b" l="l" r="r" t="t"/>
            <a:pathLst>
              <a:path extrusionOk="0" h="120000" w="120000">
                <a:moveTo>
                  <a:pt x="111536" y="0"/>
                </a:moveTo>
                <a:cubicBezTo>
                  <a:pt x="114169" y="6967"/>
                  <a:pt x="116802" y="13935"/>
                  <a:pt x="117178" y="29419"/>
                </a:cubicBezTo>
                <a:cubicBezTo>
                  <a:pt x="117554" y="44903"/>
                  <a:pt x="120000" y="80516"/>
                  <a:pt x="114357" y="95225"/>
                </a:cubicBezTo>
                <a:cubicBezTo>
                  <a:pt x="108714" y="109935"/>
                  <a:pt x="102884" y="118451"/>
                  <a:pt x="83887" y="119225"/>
                </a:cubicBezTo>
                <a:cubicBezTo>
                  <a:pt x="64890" y="120000"/>
                  <a:pt x="13542" y="102967"/>
                  <a:pt x="0" y="100645"/>
                </a:cubicBezTo>
              </a:path>
            </a:pathLst>
          </a:cu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05" name="Google Shape;5505;p58"/>
          <p:cNvSpPr txBox="1"/>
          <p:nvPr/>
        </p:nvSpPr>
        <p:spPr>
          <a:xfrm>
            <a:off x="7137400" y="3436937"/>
            <a:ext cx="1787524" cy="7016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500"/>
              <a:buFont typeface="Comic Sans MS"/>
              <a:buNone/>
            </a:pPr>
            <a:r>
              <a:rPr b="0" i="0" lang="en-US" sz="2000" u="none" cap="none" strike="noStrike">
                <a:solidFill>
                  <a:srgbClr val="FF0000"/>
                </a:solidFill>
                <a:latin typeface="Comic Sans MS"/>
                <a:ea typeface="Comic Sans MS"/>
                <a:cs typeface="Comic Sans MS"/>
                <a:sym typeface="Comic Sans MS"/>
              </a:rPr>
              <a:t>trans-oceanic</a:t>
            </a:r>
            <a:endParaRPr/>
          </a:p>
          <a:p>
            <a:pPr indent="0" lvl="0" marL="0" marR="0" rtl="0" algn="l">
              <a:lnSpc>
                <a:spcPct val="100000"/>
              </a:lnSpc>
              <a:spcBef>
                <a:spcPts val="0"/>
              </a:spcBef>
              <a:spcAft>
                <a:spcPts val="0"/>
              </a:spcAft>
              <a:buClr>
                <a:srgbClr val="FF0000"/>
              </a:buClr>
              <a:buSzPts val="500"/>
              <a:buFont typeface="Comic Sans MS"/>
              <a:buNone/>
            </a:pPr>
            <a:r>
              <a:rPr b="0" i="0" lang="en-US" sz="2000" u="none" cap="none" strike="noStrike">
                <a:solidFill>
                  <a:srgbClr val="FF0000"/>
                </a:solidFill>
                <a:latin typeface="Comic Sans MS"/>
                <a:ea typeface="Comic Sans MS"/>
                <a:cs typeface="Comic Sans MS"/>
                <a:sym typeface="Comic Sans MS"/>
              </a:rPr>
              <a:t>link</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9" name="Shape 5509"/>
        <p:cNvGrpSpPr/>
        <p:nvPr/>
      </p:nvGrpSpPr>
      <p:grpSpPr>
        <a:xfrm>
          <a:off x="0" y="0"/>
          <a:ext cx="0" cy="0"/>
          <a:chOff x="0" y="0"/>
          <a:chExt cx="0" cy="0"/>
        </a:xfrm>
      </p:grpSpPr>
      <p:sp>
        <p:nvSpPr>
          <p:cNvPr id="5510" name="Google Shape;5510;p59"/>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511" name="Google Shape;5511;p59"/>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512" name="Google Shape;5512;p59"/>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Packet loss</a:t>
            </a:r>
            <a:endParaRPr/>
          </a:p>
        </p:txBody>
      </p:sp>
      <p:sp>
        <p:nvSpPr>
          <p:cNvPr id="5513" name="Google Shape;5513;p59"/>
          <p:cNvSpPr txBox="1"/>
          <p:nvPr>
            <p:ph idx="1" type="body"/>
          </p:nvPr>
        </p:nvSpPr>
        <p:spPr>
          <a:xfrm>
            <a:off x="354012" y="1546225"/>
            <a:ext cx="8394699"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380"/>
              <a:buFont typeface="Noto Sans Symbols"/>
              <a:buChar char="❑"/>
            </a:pPr>
            <a:r>
              <a:rPr b="0" i="0" lang="en-US" sz="2800" u="none">
                <a:solidFill>
                  <a:schemeClr val="dk1"/>
                </a:solidFill>
                <a:latin typeface="Comic Sans MS"/>
                <a:ea typeface="Comic Sans MS"/>
                <a:cs typeface="Comic Sans MS"/>
                <a:sym typeface="Comic Sans MS"/>
              </a:rPr>
              <a:t>queue (aka buffer) preceding link in buffer has finite capacity</a:t>
            </a:r>
            <a:endParaRPr/>
          </a:p>
          <a:p>
            <a:pPr indent="-342900" lvl="0" marL="342900" marR="0" rtl="0" algn="l">
              <a:lnSpc>
                <a:spcPct val="100000"/>
              </a:lnSpc>
              <a:spcBef>
                <a:spcPts val="560"/>
              </a:spcBef>
              <a:spcAft>
                <a:spcPts val="0"/>
              </a:spcAft>
              <a:buClr>
                <a:schemeClr val="accent2"/>
              </a:buClr>
              <a:buSzPts val="2380"/>
              <a:buFont typeface="Noto Sans Symbols"/>
              <a:buChar char="❑"/>
            </a:pPr>
            <a:r>
              <a:rPr b="0" i="0" lang="en-US" sz="2800" u="none">
                <a:solidFill>
                  <a:schemeClr val="dk1"/>
                </a:solidFill>
                <a:latin typeface="Comic Sans MS"/>
                <a:ea typeface="Comic Sans MS"/>
                <a:cs typeface="Comic Sans MS"/>
                <a:sym typeface="Comic Sans MS"/>
              </a:rPr>
              <a:t>packet arriving to full queue dropped (aka lost)</a:t>
            </a:r>
            <a:endParaRPr/>
          </a:p>
          <a:p>
            <a:pPr indent="-342900" lvl="0" marL="342900" marR="0" rtl="0" algn="l">
              <a:lnSpc>
                <a:spcPct val="100000"/>
              </a:lnSpc>
              <a:spcBef>
                <a:spcPts val="560"/>
              </a:spcBef>
              <a:spcAft>
                <a:spcPts val="0"/>
              </a:spcAft>
              <a:buClr>
                <a:schemeClr val="accent2"/>
              </a:buClr>
              <a:buSzPts val="2380"/>
              <a:buFont typeface="Noto Sans Symbols"/>
              <a:buChar char="❑"/>
            </a:pPr>
            <a:r>
              <a:rPr b="0" i="0" lang="en-US" sz="2800" u="none">
                <a:solidFill>
                  <a:schemeClr val="dk1"/>
                </a:solidFill>
                <a:latin typeface="Comic Sans MS"/>
                <a:ea typeface="Comic Sans MS"/>
                <a:cs typeface="Comic Sans MS"/>
                <a:sym typeface="Comic Sans MS"/>
              </a:rPr>
              <a:t>lost packet may be retransmitted by previous node, by source end system, or not at all</a:t>
            </a:r>
            <a:endParaRPr/>
          </a:p>
        </p:txBody>
      </p:sp>
      <p:pic>
        <p:nvPicPr>
          <p:cNvPr id="5514" name="Google Shape;5514;p59"/>
          <p:cNvPicPr preferRelativeResize="0"/>
          <p:nvPr/>
        </p:nvPicPr>
        <p:blipFill rotWithShape="1">
          <a:blip r:embed="rId3">
            <a:alphaModFix/>
          </a:blip>
          <a:srcRect b="0" l="0" r="0" t="0"/>
          <a:stretch/>
        </p:blipFill>
        <p:spPr>
          <a:xfrm>
            <a:off x="2051050" y="5346700"/>
            <a:ext cx="646112" cy="533399"/>
          </a:xfrm>
          <a:prstGeom prst="rect">
            <a:avLst/>
          </a:prstGeom>
          <a:noFill/>
          <a:ln>
            <a:noFill/>
          </a:ln>
        </p:spPr>
      </p:pic>
      <p:sp>
        <p:nvSpPr>
          <p:cNvPr id="5515" name="Google Shape;5515;p59"/>
          <p:cNvSpPr/>
          <p:nvPr/>
        </p:nvSpPr>
        <p:spPr>
          <a:xfrm>
            <a:off x="3092450" y="5105400"/>
            <a:ext cx="1198561" cy="369886"/>
          </a:xfrm>
          <a:prstGeom prst="ellipse">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16" name="Google Shape;5516;p59"/>
          <p:cNvSpPr txBox="1"/>
          <p:nvPr/>
        </p:nvSpPr>
        <p:spPr>
          <a:xfrm>
            <a:off x="3092450" y="5037137"/>
            <a:ext cx="1198561" cy="263525"/>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17" name="Google Shape;5517;p59"/>
          <p:cNvSpPr/>
          <p:nvPr/>
        </p:nvSpPr>
        <p:spPr>
          <a:xfrm>
            <a:off x="3101975" y="4808537"/>
            <a:ext cx="1198561" cy="430212"/>
          </a:xfrm>
          <a:prstGeom prst="ellipse">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518" name="Google Shape;5518;p59"/>
          <p:cNvGrpSpPr/>
          <p:nvPr/>
        </p:nvGrpSpPr>
        <p:grpSpPr>
          <a:xfrm>
            <a:off x="3448050" y="4838699"/>
            <a:ext cx="498475" cy="119063"/>
            <a:chOff x="3505200" y="3467099"/>
            <a:chExt cx="279400" cy="109538"/>
          </a:xfrm>
        </p:grpSpPr>
        <p:grpSp>
          <p:nvGrpSpPr>
            <p:cNvPr id="5519" name="Google Shape;5519;p59"/>
            <p:cNvGrpSpPr/>
            <p:nvPr/>
          </p:nvGrpSpPr>
          <p:grpSpPr>
            <a:xfrm>
              <a:off x="3505200" y="3468687"/>
              <a:ext cx="279400" cy="107951"/>
              <a:chOff x="4521200" y="1346200"/>
              <a:chExt cx="222249" cy="155575"/>
            </a:xfrm>
          </p:grpSpPr>
          <p:cxnSp>
            <p:nvCxnSpPr>
              <p:cNvPr id="5520" name="Google Shape;5520;p5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521" name="Google Shape;5521;p5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522" name="Google Shape;5522;p5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5523" name="Google Shape;5523;p59"/>
            <p:cNvGrpSpPr/>
            <p:nvPr/>
          </p:nvGrpSpPr>
          <p:grpSpPr>
            <a:xfrm flipH="1" rot="10800000">
              <a:off x="3505200" y="3467099"/>
              <a:ext cx="279400" cy="107951"/>
              <a:chOff x="4521200" y="1346200"/>
              <a:chExt cx="222249" cy="155575"/>
            </a:xfrm>
          </p:grpSpPr>
          <p:cxnSp>
            <p:nvCxnSpPr>
              <p:cNvPr id="5524" name="Google Shape;5524;p5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525" name="Google Shape;5525;p5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526" name="Google Shape;5526;p5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pic>
        <p:nvPicPr>
          <p:cNvPr id="5527" name="Google Shape;5527;p59"/>
          <p:cNvPicPr preferRelativeResize="0"/>
          <p:nvPr/>
        </p:nvPicPr>
        <p:blipFill rotWithShape="1">
          <a:blip r:embed="rId3">
            <a:alphaModFix/>
          </a:blip>
          <a:srcRect b="0" l="0" r="0" t="0"/>
          <a:stretch/>
        </p:blipFill>
        <p:spPr>
          <a:xfrm>
            <a:off x="1736725" y="4337050"/>
            <a:ext cx="646112" cy="533399"/>
          </a:xfrm>
          <a:prstGeom prst="rect">
            <a:avLst/>
          </a:prstGeom>
          <a:noFill/>
          <a:ln>
            <a:noFill/>
          </a:ln>
        </p:spPr>
      </p:pic>
      <p:cxnSp>
        <p:nvCxnSpPr>
          <p:cNvPr id="5528" name="Google Shape;5528;p59"/>
          <p:cNvCxnSpPr/>
          <p:nvPr/>
        </p:nvCxnSpPr>
        <p:spPr>
          <a:xfrm>
            <a:off x="2362200" y="4743450"/>
            <a:ext cx="504824" cy="0"/>
          </a:xfrm>
          <a:prstGeom prst="straightConnector1">
            <a:avLst/>
          </a:prstGeom>
          <a:noFill/>
          <a:ln cap="flat" cmpd="sng" w="19050">
            <a:solidFill>
              <a:schemeClr val="dk1"/>
            </a:solidFill>
            <a:prstDash val="solid"/>
            <a:miter lim="8000"/>
            <a:headEnd len="sm" w="sm" type="none"/>
            <a:tailEnd len="sm" w="sm" type="none"/>
          </a:ln>
        </p:spPr>
      </p:cxnSp>
      <p:cxnSp>
        <p:nvCxnSpPr>
          <p:cNvPr id="5529" name="Google Shape;5529;p59"/>
          <p:cNvCxnSpPr/>
          <p:nvPr/>
        </p:nvCxnSpPr>
        <p:spPr>
          <a:xfrm flipH="1" rot="10800000">
            <a:off x="2667000" y="5729286"/>
            <a:ext cx="195261" cy="4762"/>
          </a:xfrm>
          <a:prstGeom prst="straightConnector1">
            <a:avLst/>
          </a:prstGeom>
          <a:noFill/>
          <a:ln cap="flat" cmpd="sng" w="19050">
            <a:solidFill>
              <a:schemeClr val="dk1"/>
            </a:solidFill>
            <a:prstDash val="solid"/>
            <a:miter lim="8000"/>
            <a:headEnd len="sm" w="sm" type="none"/>
            <a:tailEnd len="sm" w="sm" type="none"/>
          </a:ln>
        </p:spPr>
      </p:cxnSp>
      <p:cxnSp>
        <p:nvCxnSpPr>
          <p:cNvPr id="5530" name="Google Shape;5530;p59"/>
          <p:cNvCxnSpPr/>
          <p:nvPr/>
        </p:nvCxnSpPr>
        <p:spPr>
          <a:xfrm>
            <a:off x="4286250" y="5162550"/>
            <a:ext cx="1933574" cy="9524"/>
          </a:xfrm>
          <a:prstGeom prst="straightConnector1">
            <a:avLst/>
          </a:prstGeom>
          <a:noFill/>
          <a:ln cap="flat" cmpd="sng" w="19050">
            <a:solidFill>
              <a:schemeClr val="dk1"/>
            </a:solidFill>
            <a:prstDash val="solid"/>
            <a:miter lim="8000"/>
            <a:headEnd len="sm" w="sm" type="none"/>
            <a:tailEnd len="sm" w="sm" type="none"/>
          </a:ln>
        </p:spPr>
      </p:cxnSp>
      <p:cxnSp>
        <p:nvCxnSpPr>
          <p:cNvPr id="5531" name="Google Shape;5531;p59"/>
          <p:cNvCxnSpPr/>
          <p:nvPr/>
        </p:nvCxnSpPr>
        <p:spPr>
          <a:xfrm>
            <a:off x="2867025" y="4733925"/>
            <a:ext cx="0" cy="1000125"/>
          </a:xfrm>
          <a:prstGeom prst="straightConnector1">
            <a:avLst/>
          </a:prstGeom>
          <a:noFill/>
          <a:ln cap="flat" cmpd="sng" w="19050">
            <a:solidFill>
              <a:schemeClr val="dk1"/>
            </a:solidFill>
            <a:prstDash val="solid"/>
            <a:miter lim="8000"/>
            <a:headEnd len="sm" w="sm" type="none"/>
            <a:tailEnd len="sm" w="sm" type="none"/>
          </a:ln>
        </p:spPr>
      </p:cxnSp>
      <p:cxnSp>
        <p:nvCxnSpPr>
          <p:cNvPr id="5532" name="Google Shape;5532;p59"/>
          <p:cNvCxnSpPr/>
          <p:nvPr/>
        </p:nvCxnSpPr>
        <p:spPr>
          <a:xfrm>
            <a:off x="2876550" y="5167312"/>
            <a:ext cx="200024" cy="0"/>
          </a:xfrm>
          <a:prstGeom prst="straightConnector1">
            <a:avLst/>
          </a:prstGeom>
          <a:noFill/>
          <a:ln cap="flat" cmpd="sng" w="19050">
            <a:solidFill>
              <a:schemeClr val="dk1"/>
            </a:solidFill>
            <a:prstDash val="solid"/>
            <a:miter lim="8000"/>
            <a:headEnd len="sm" w="sm" type="none"/>
            <a:tailEnd len="sm" w="sm" type="none"/>
          </a:ln>
        </p:spPr>
      </p:cxnSp>
      <p:sp>
        <p:nvSpPr>
          <p:cNvPr id="5533" name="Google Shape;5533;p59"/>
          <p:cNvSpPr txBox="1"/>
          <p:nvPr/>
        </p:nvSpPr>
        <p:spPr>
          <a:xfrm>
            <a:off x="5205412" y="4962525"/>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34" name="Google Shape;5534;p59"/>
          <p:cNvSpPr txBox="1"/>
          <p:nvPr/>
        </p:nvSpPr>
        <p:spPr>
          <a:xfrm>
            <a:off x="3952875" y="5033962"/>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35" name="Google Shape;5535;p59"/>
          <p:cNvSpPr txBox="1"/>
          <p:nvPr/>
        </p:nvSpPr>
        <p:spPr>
          <a:xfrm>
            <a:off x="4114800" y="5033962"/>
            <a:ext cx="147636" cy="200024"/>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36" name="Google Shape;5536;p59"/>
          <p:cNvSpPr txBox="1"/>
          <p:nvPr/>
        </p:nvSpPr>
        <p:spPr>
          <a:xfrm>
            <a:off x="2805111" y="5208587"/>
            <a:ext cx="147636" cy="200024"/>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37" name="Google Shape;5537;p59"/>
          <p:cNvSpPr/>
          <p:nvPr/>
        </p:nvSpPr>
        <p:spPr>
          <a:xfrm>
            <a:off x="2903536" y="5087937"/>
            <a:ext cx="228600" cy="103186"/>
          </a:xfrm>
          <a:custGeom>
            <a:rect b="b" l="l" r="r" t="t"/>
            <a:pathLst>
              <a:path extrusionOk="0" h="120000" w="120000">
                <a:moveTo>
                  <a:pt x="0" y="120000"/>
                </a:moveTo>
                <a:lnTo>
                  <a:pt x="0" y="0"/>
                </a:lnTo>
                <a:lnTo>
                  <a:pt x="120000" y="1791"/>
                </a:lnTo>
              </a:path>
            </a:pathLst>
          </a:custGeom>
          <a:noFill/>
          <a:ln cap="flat" cmpd="sng" w="9525">
            <a:solidFill>
              <a:schemeClr val="dk1"/>
            </a:solidFill>
            <a:prstDash val="solid"/>
            <a:round/>
            <a:headEnd len="sm" w="sm" type="none"/>
            <a:tailEnd len="lg" w="lg" type="triangl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538" name="Google Shape;5538;p59"/>
          <p:cNvCxnSpPr/>
          <p:nvPr/>
        </p:nvCxnSpPr>
        <p:spPr>
          <a:xfrm rot="10800000">
            <a:off x="2809875" y="5451475"/>
            <a:ext cx="0" cy="176212"/>
          </a:xfrm>
          <a:prstGeom prst="straightConnector1">
            <a:avLst/>
          </a:prstGeom>
          <a:noFill/>
          <a:ln cap="flat" cmpd="sng" w="9525">
            <a:solidFill>
              <a:schemeClr val="dk1"/>
            </a:solidFill>
            <a:prstDash val="solid"/>
            <a:miter lim="8000"/>
            <a:headEnd len="sm" w="sm" type="none"/>
            <a:tailEnd len="lg" w="lg" type="triangle"/>
          </a:ln>
        </p:spPr>
      </p:cxnSp>
      <p:sp>
        <p:nvSpPr>
          <p:cNvPr id="5539" name="Google Shape;5539;p59"/>
          <p:cNvSpPr txBox="1"/>
          <p:nvPr/>
        </p:nvSpPr>
        <p:spPr>
          <a:xfrm>
            <a:off x="1384300" y="4360862"/>
            <a:ext cx="406399"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600"/>
              <a:buFont typeface="Comic Sans MS"/>
              <a:buNone/>
            </a:pPr>
            <a:r>
              <a:rPr b="0" i="0" lang="en-US" sz="2400" u="none" cap="none" strike="noStrike">
                <a:solidFill>
                  <a:schemeClr val="accent1"/>
                </a:solidFill>
                <a:latin typeface="Comic Sans MS"/>
                <a:ea typeface="Comic Sans MS"/>
                <a:cs typeface="Comic Sans MS"/>
                <a:sym typeface="Comic Sans MS"/>
              </a:rPr>
              <a:t>A</a:t>
            </a:r>
            <a:endParaRPr/>
          </a:p>
        </p:txBody>
      </p:sp>
      <p:sp>
        <p:nvSpPr>
          <p:cNvPr id="5540" name="Google Shape;5540;p59"/>
          <p:cNvSpPr txBox="1"/>
          <p:nvPr/>
        </p:nvSpPr>
        <p:spPr>
          <a:xfrm>
            <a:off x="1660525" y="5380037"/>
            <a:ext cx="376236"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600"/>
              <a:buFont typeface="Comic Sans MS"/>
              <a:buNone/>
            </a:pPr>
            <a:r>
              <a:rPr b="0" i="0" lang="en-US" sz="2400" u="none" cap="none" strike="noStrike">
                <a:solidFill>
                  <a:schemeClr val="accent2"/>
                </a:solidFill>
                <a:latin typeface="Comic Sans MS"/>
                <a:ea typeface="Comic Sans MS"/>
                <a:cs typeface="Comic Sans MS"/>
                <a:sym typeface="Comic Sans MS"/>
              </a:rPr>
              <a:t>B</a:t>
            </a:r>
            <a:endParaRPr/>
          </a:p>
        </p:txBody>
      </p:sp>
      <p:sp>
        <p:nvSpPr>
          <p:cNvPr id="5541" name="Google Shape;5541;p59"/>
          <p:cNvSpPr txBox="1"/>
          <p:nvPr/>
        </p:nvSpPr>
        <p:spPr>
          <a:xfrm>
            <a:off x="4765675" y="4203700"/>
            <a:ext cx="2881312"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450"/>
              <a:buFont typeface="Comic Sans MS"/>
              <a:buNone/>
            </a:pPr>
            <a:r>
              <a:rPr b="0" i="0" lang="en-US" sz="1800" u="none" cap="none" strike="noStrike">
                <a:solidFill>
                  <a:srgbClr val="FF0000"/>
                </a:solidFill>
                <a:latin typeface="Comic Sans MS"/>
                <a:ea typeface="Comic Sans MS"/>
                <a:cs typeface="Comic Sans MS"/>
                <a:sym typeface="Comic Sans MS"/>
              </a:rPr>
              <a:t>packet being transmitted</a:t>
            </a:r>
            <a:endParaRPr/>
          </a:p>
        </p:txBody>
      </p:sp>
      <p:cxnSp>
        <p:nvCxnSpPr>
          <p:cNvPr id="5542" name="Google Shape;5542;p59"/>
          <p:cNvCxnSpPr/>
          <p:nvPr/>
        </p:nvCxnSpPr>
        <p:spPr>
          <a:xfrm flipH="1">
            <a:off x="4283075" y="4495800"/>
            <a:ext cx="727074" cy="577850"/>
          </a:xfrm>
          <a:prstGeom prst="straightConnector1">
            <a:avLst/>
          </a:prstGeom>
          <a:noFill/>
          <a:ln cap="flat" cmpd="sng" w="9525">
            <a:solidFill>
              <a:srgbClr val="FF3300"/>
            </a:solidFill>
            <a:prstDash val="solid"/>
            <a:miter lim="8000"/>
            <a:headEnd len="sm" w="sm" type="none"/>
            <a:tailEnd len="sm" w="sm" type="none"/>
          </a:ln>
        </p:spPr>
      </p:cxnSp>
      <p:sp>
        <p:nvSpPr>
          <p:cNvPr id="5543" name="Google Shape;5543;p59"/>
          <p:cNvSpPr txBox="1"/>
          <p:nvPr/>
        </p:nvSpPr>
        <p:spPr>
          <a:xfrm>
            <a:off x="3789362" y="5032375"/>
            <a:ext cx="147636" cy="200024"/>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44" name="Google Shape;5544;p59"/>
          <p:cNvSpPr txBox="1"/>
          <p:nvPr/>
        </p:nvSpPr>
        <p:spPr>
          <a:xfrm>
            <a:off x="3627437" y="5032375"/>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45" name="Google Shape;5545;p59"/>
          <p:cNvSpPr txBox="1"/>
          <p:nvPr/>
        </p:nvSpPr>
        <p:spPr>
          <a:xfrm>
            <a:off x="3462337" y="5032375"/>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46" name="Google Shape;5546;p59"/>
          <p:cNvSpPr txBox="1"/>
          <p:nvPr/>
        </p:nvSpPr>
        <p:spPr>
          <a:xfrm>
            <a:off x="3298825" y="5032375"/>
            <a:ext cx="147636" cy="200024"/>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47" name="Google Shape;5547;p59"/>
          <p:cNvSpPr txBox="1"/>
          <p:nvPr/>
        </p:nvSpPr>
        <p:spPr>
          <a:xfrm>
            <a:off x="3133725" y="5033962"/>
            <a:ext cx="147636" cy="200024"/>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48" name="Google Shape;5548;p59"/>
          <p:cNvSpPr txBox="1"/>
          <p:nvPr/>
        </p:nvSpPr>
        <p:spPr>
          <a:xfrm>
            <a:off x="3105150" y="5010150"/>
            <a:ext cx="1171575" cy="242886"/>
          </a:xfrm>
          <a:prstGeom prst="rect">
            <a:avLst/>
          </a:prstGeom>
          <a:no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549" name="Google Shape;5549;p59"/>
          <p:cNvCxnSpPr/>
          <p:nvPr/>
        </p:nvCxnSpPr>
        <p:spPr>
          <a:xfrm rot="10800000">
            <a:off x="3008312" y="5448300"/>
            <a:ext cx="771524" cy="396874"/>
          </a:xfrm>
          <a:prstGeom prst="straightConnector1">
            <a:avLst/>
          </a:prstGeom>
          <a:noFill/>
          <a:ln cap="flat" cmpd="sng" w="9525">
            <a:solidFill>
              <a:srgbClr val="FF3300"/>
            </a:solidFill>
            <a:prstDash val="solid"/>
            <a:miter lim="8000"/>
            <a:headEnd len="sm" w="sm" type="none"/>
            <a:tailEnd len="sm" w="sm" type="none"/>
          </a:ln>
        </p:spPr>
      </p:cxnSp>
      <p:sp>
        <p:nvSpPr>
          <p:cNvPr id="5550" name="Google Shape;5550;p59"/>
          <p:cNvSpPr txBox="1"/>
          <p:nvPr/>
        </p:nvSpPr>
        <p:spPr>
          <a:xfrm>
            <a:off x="3708400" y="5661025"/>
            <a:ext cx="2078036" cy="641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450"/>
              <a:buFont typeface="Comic Sans MS"/>
              <a:buNone/>
            </a:pPr>
            <a:r>
              <a:rPr b="0" i="0" lang="en-US" sz="1800" u="none" cap="none" strike="noStrike">
                <a:solidFill>
                  <a:srgbClr val="FF0000"/>
                </a:solidFill>
                <a:latin typeface="Comic Sans MS"/>
                <a:ea typeface="Comic Sans MS"/>
                <a:cs typeface="Comic Sans MS"/>
                <a:sym typeface="Comic Sans MS"/>
              </a:rPr>
              <a:t>packet arriving to</a:t>
            </a:r>
            <a:endParaRPr/>
          </a:p>
          <a:p>
            <a:pPr indent="0" lvl="0" marL="0" marR="0" rtl="0" algn="l">
              <a:lnSpc>
                <a:spcPct val="100000"/>
              </a:lnSpc>
              <a:spcBef>
                <a:spcPts val="0"/>
              </a:spcBef>
              <a:spcAft>
                <a:spcPts val="0"/>
              </a:spcAft>
              <a:buClr>
                <a:srgbClr val="FF0000"/>
              </a:buClr>
              <a:buSzPts val="450"/>
              <a:buFont typeface="Comic Sans MS"/>
              <a:buNone/>
            </a:pPr>
            <a:r>
              <a:rPr b="0" i="0" lang="en-US" sz="1800" u="none" cap="none" strike="noStrike">
                <a:solidFill>
                  <a:srgbClr val="FF0000"/>
                </a:solidFill>
                <a:latin typeface="Comic Sans MS"/>
                <a:ea typeface="Comic Sans MS"/>
                <a:cs typeface="Comic Sans MS"/>
                <a:sym typeface="Comic Sans MS"/>
              </a:rPr>
              <a:t>full buffer</a:t>
            </a:r>
            <a:r>
              <a:rPr b="0" i="0" lang="en-US" sz="1800" u="none" cap="none" strike="noStrike">
                <a:solidFill>
                  <a:schemeClr val="dk1"/>
                </a:solidFill>
                <a:latin typeface="Comic Sans MS"/>
                <a:ea typeface="Comic Sans MS"/>
                <a:cs typeface="Comic Sans MS"/>
                <a:sym typeface="Comic Sans MS"/>
              </a:rPr>
              <a:t> </a:t>
            </a:r>
            <a:r>
              <a:rPr b="0" i="0" lang="en-US" sz="1800" u="none" cap="none" strike="noStrike">
                <a:solidFill>
                  <a:srgbClr val="FF0000"/>
                </a:solidFill>
                <a:latin typeface="Comic Sans MS"/>
                <a:ea typeface="Comic Sans MS"/>
                <a:cs typeface="Comic Sans MS"/>
                <a:sym typeface="Comic Sans MS"/>
              </a:rPr>
              <a:t>is </a:t>
            </a:r>
            <a:r>
              <a:rPr b="0" i="1" lang="en-US" sz="1800" u="none" cap="none" strike="noStrike">
                <a:solidFill>
                  <a:srgbClr val="FF0000"/>
                </a:solidFill>
                <a:latin typeface="Comic Sans MS"/>
                <a:ea typeface="Comic Sans MS"/>
                <a:cs typeface="Comic Sans MS"/>
                <a:sym typeface="Comic Sans MS"/>
              </a:rPr>
              <a:t>lost</a:t>
            </a:r>
            <a:endParaRPr/>
          </a:p>
        </p:txBody>
      </p:sp>
      <p:sp>
        <p:nvSpPr>
          <p:cNvPr id="5551" name="Google Shape;5551;p59"/>
          <p:cNvSpPr txBox="1"/>
          <p:nvPr/>
        </p:nvSpPr>
        <p:spPr>
          <a:xfrm>
            <a:off x="2946400" y="4022725"/>
            <a:ext cx="1639887"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450"/>
              <a:buFont typeface="Comic Sans MS"/>
              <a:buNone/>
            </a:pPr>
            <a:r>
              <a:rPr b="0" i="0" lang="en-US" sz="1800" u="none" cap="none" strike="noStrike">
                <a:solidFill>
                  <a:srgbClr val="FF0000"/>
                </a:solidFill>
                <a:latin typeface="Comic Sans MS"/>
                <a:ea typeface="Comic Sans MS"/>
                <a:cs typeface="Comic Sans MS"/>
                <a:sym typeface="Comic Sans MS"/>
              </a:rPr>
              <a:t>buffer </a:t>
            </a:r>
            <a:endParaRPr/>
          </a:p>
          <a:p>
            <a:pPr indent="0" lvl="0" marL="0" marR="0" rtl="0" algn="ctr">
              <a:lnSpc>
                <a:spcPct val="100000"/>
              </a:lnSpc>
              <a:spcBef>
                <a:spcPts val="0"/>
              </a:spcBef>
              <a:spcAft>
                <a:spcPts val="0"/>
              </a:spcAft>
              <a:buClr>
                <a:srgbClr val="FF0000"/>
              </a:buClr>
              <a:buSzPts val="450"/>
              <a:buFont typeface="Comic Sans MS"/>
              <a:buNone/>
            </a:pPr>
            <a:r>
              <a:rPr b="0" i="0" lang="en-US" sz="1800" u="none" cap="none" strike="noStrike">
                <a:solidFill>
                  <a:srgbClr val="FF0000"/>
                </a:solidFill>
                <a:latin typeface="Comic Sans MS"/>
                <a:ea typeface="Comic Sans MS"/>
                <a:cs typeface="Comic Sans MS"/>
                <a:sym typeface="Comic Sans MS"/>
              </a:rPr>
              <a:t>(waiting area)</a:t>
            </a:r>
            <a:endParaRPr/>
          </a:p>
        </p:txBody>
      </p:sp>
      <p:cxnSp>
        <p:nvCxnSpPr>
          <p:cNvPr id="5552" name="Google Shape;5552;p59"/>
          <p:cNvCxnSpPr/>
          <p:nvPr/>
        </p:nvCxnSpPr>
        <p:spPr>
          <a:xfrm>
            <a:off x="3238500" y="4619625"/>
            <a:ext cx="0" cy="333374"/>
          </a:xfrm>
          <a:prstGeom prst="straightConnector1">
            <a:avLst/>
          </a:prstGeom>
          <a:noFill/>
          <a:ln cap="flat" cmpd="sng" w="9525">
            <a:solidFill>
              <a:srgbClr val="FF3300"/>
            </a:solidFill>
            <a:prstDash val="solid"/>
            <a:miter lim="8000"/>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94" name="Shape 694"/>
        <p:cNvGrpSpPr/>
        <p:nvPr/>
      </p:nvGrpSpPr>
      <p:grpSpPr>
        <a:xfrm>
          <a:off x="0" y="0"/>
          <a:ext cx="0" cy="0"/>
          <a:chOff x="0" y="0"/>
          <a:chExt cx="0" cy="0"/>
        </a:xfrm>
      </p:grpSpPr>
      <p:sp>
        <p:nvSpPr>
          <p:cNvPr id="695" name="Google Shape;695;p6"/>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696" name="Google Shape;696;p6"/>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697" name="Google Shape;697;p6"/>
          <p:cNvSpPr txBox="1"/>
          <p:nvPr>
            <p:ph type="title"/>
          </p:nvPr>
        </p:nvSpPr>
        <p:spPr>
          <a:xfrm>
            <a:off x="304800" y="228600"/>
            <a:ext cx="8381999"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800"/>
              <a:buFont typeface="Comic Sans MS"/>
              <a:buNone/>
            </a:pPr>
            <a:r>
              <a:rPr b="0" i="0" lang="en-US" sz="3200" u="sng" cap="none" strike="noStrike">
                <a:solidFill>
                  <a:schemeClr val="accent2"/>
                </a:solidFill>
                <a:latin typeface="Comic Sans MS"/>
                <a:ea typeface="Comic Sans MS"/>
                <a:cs typeface="Comic Sans MS"/>
                <a:sym typeface="Comic Sans MS"/>
              </a:rPr>
              <a:t>What’s the Internet: “nuts and bolts” view</a:t>
            </a:r>
            <a:endParaRPr/>
          </a:p>
        </p:txBody>
      </p:sp>
      <p:sp>
        <p:nvSpPr>
          <p:cNvPr id="698" name="Google Shape;698;p6"/>
          <p:cNvSpPr txBox="1"/>
          <p:nvPr>
            <p:ph idx="1" type="body"/>
          </p:nvPr>
        </p:nvSpPr>
        <p:spPr>
          <a:xfrm>
            <a:off x="304800" y="1371600"/>
            <a:ext cx="4419599" cy="5132386"/>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1" lang="en-US" sz="2400" u="none" cap="none" strike="noStrike">
                <a:solidFill>
                  <a:srgbClr val="FF0000"/>
                </a:solidFill>
                <a:latin typeface="Comic Sans MS"/>
                <a:ea typeface="Comic Sans MS"/>
                <a:cs typeface="Comic Sans MS"/>
                <a:sym typeface="Comic Sans MS"/>
              </a:rPr>
              <a:t>protocols</a:t>
            </a:r>
            <a:r>
              <a:rPr b="0" i="0" lang="en-US" sz="2400" u="none" cap="none" strike="noStrike">
                <a:solidFill>
                  <a:srgbClr val="FF0000"/>
                </a:solidFill>
                <a:latin typeface="Comic Sans MS"/>
                <a:ea typeface="Comic Sans MS"/>
                <a:cs typeface="Comic Sans MS"/>
                <a:sym typeface="Comic Sans MS"/>
              </a:rPr>
              <a:t> </a:t>
            </a:r>
            <a:r>
              <a:rPr b="0" i="0" lang="en-US" sz="2400" u="none" cap="none" strike="noStrike">
                <a:solidFill>
                  <a:schemeClr val="dk1"/>
                </a:solidFill>
                <a:latin typeface="Comic Sans MS"/>
                <a:ea typeface="Comic Sans MS"/>
                <a:cs typeface="Comic Sans MS"/>
                <a:sym typeface="Comic Sans MS"/>
              </a:rPr>
              <a:t>control sending, receiving of msgs</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e.g., TCP, IP, HTTP, Skype,  Ethernet</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1" lang="en-US" sz="2400" u="none" cap="none" strike="noStrike">
                <a:solidFill>
                  <a:srgbClr val="FF0000"/>
                </a:solidFill>
                <a:latin typeface="Comic Sans MS"/>
                <a:ea typeface="Comic Sans MS"/>
                <a:cs typeface="Comic Sans MS"/>
                <a:sym typeface="Comic Sans MS"/>
              </a:rPr>
              <a:t>Internet: </a:t>
            </a:r>
            <a:r>
              <a:rPr b="0" i="0" lang="en-US" sz="2400" u="none" cap="none" strike="noStrike">
                <a:solidFill>
                  <a:srgbClr val="FF0000"/>
                </a:solidFill>
                <a:latin typeface="Comic Sans MS"/>
                <a:ea typeface="Comic Sans MS"/>
                <a:cs typeface="Comic Sans MS"/>
                <a:sym typeface="Comic Sans MS"/>
              </a:rPr>
              <a:t>“network of networks”</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loosely hierarchical</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public Internet versus private intranet</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Internet standards</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RFC: Request for comments</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IETF: Internet Engineering Task Force</a:t>
            </a:r>
            <a:endParaRPr/>
          </a:p>
        </p:txBody>
      </p:sp>
      <p:grpSp>
        <p:nvGrpSpPr>
          <p:cNvPr id="699" name="Google Shape;699;p6"/>
          <p:cNvGrpSpPr/>
          <p:nvPr/>
        </p:nvGrpSpPr>
        <p:grpSpPr>
          <a:xfrm>
            <a:off x="4989512" y="1319211"/>
            <a:ext cx="3470273" cy="4489451"/>
            <a:chOff x="5043487" y="1690686"/>
            <a:chExt cx="3470273" cy="4489451"/>
          </a:xfrm>
        </p:grpSpPr>
        <p:sp>
          <p:nvSpPr>
            <p:cNvPr id="700" name="Google Shape;700;p6"/>
            <p:cNvSpPr/>
            <p:nvPr/>
          </p:nvSpPr>
          <p:spPr>
            <a:xfrm>
              <a:off x="6764336" y="3829050"/>
              <a:ext cx="1314449" cy="674687"/>
            </a:xfrm>
            <a:custGeom>
              <a:rect b="b" l="l" r="r" t="t"/>
              <a:pathLst>
                <a:path extrusionOk="0" h="120000" w="120000">
                  <a:moveTo>
                    <a:pt x="55362" y="8470"/>
                  </a:moveTo>
                  <a:cubicBezTo>
                    <a:pt x="50724" y="8188"/>
                    <a:pt x="59855" y="8470"/>
                    <a:pt x="53623" y="8470"/>
                  </a:cubicBezTo>
                  <a:cubicBezTo>
                    <a:pt x="47391" y="8470"/>
                    <a:pt x="27101" y="4517"/>
                    <a:pt x="18260" y="9035"/>
                  </a:cubicBezTo>
                  <a:cubicBezTo>
                    <a:pt x="9420" y="13552"/>
                    <a:pt x="1739" y="24282"/>
                    <a:pt x="869" y="35576"/>
                  </a:cubicBezTo>
                  <a:cubicBezTo>
                    <a:pt x="0" y="46870"/>
                    <a:pt x="6376" y="65223"/>
                    <a:pt x="13333" y="77364"/>
                  </a:cubicBezTo>
                  <a:cubicBezTo>
                    <a:pt x="20289" y="89505"/>
                    <a:pt x="31449" y="101647"/>
                    <a:pt x="42318" y="108423"/>
                  </a:cubicBezTo>
                  <a:cubicBezTo>
                    <a:pt x="53188" y="115200"/>
                    <a:pt x="68405" y="120000"/>
                    <a:pt x="78260" y="117458"/>
                  </a:cubicBezTo>
                  <a:cubicBezTo>
                    <a:pt x="88115" y="114917"/>
                    <a:pt x="95507" y="104752"/>
                    <a:pt x="101159" y="93176"/>
                  </a:cubicBezTo>
                  <a:cubicBezTo>
                    <a:pt x="106811" y="81600"/>
                    <a:pt x="110144" y="62400"/>
                    <a:pt x="112463" y="48000"/>
                  </a:cubicBezTo>
                  <a:cubicBezTo>
                    <a:pt x="114782" y="33600"/>
                    <a:pt x="120000" y="12423"/>
                    <a:pt x="114782" y="6211"/>
                  </a:cubicBezTo>
                  <a:cubicBezTo>
                    <a:pt x="109565" y="0"/>
                    <a:pt x="91304" y="10447"/>
                    <a:pt x="81159" y="10729"/>
                  </a:cubicBezTo>
                  <a:cubicBezTo>
                    <a:pt x="71014" y="11011"/>
                    <a:pt x="60000" y="8752"/>
                    <a:pt x="55362" y="8470"/>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701" name="Google Shape;701;p6"/>
            <p:cNvSpPr/>
            <p:nvPr/>
          </p:nvSpPr>
          <p:spPr>
            <a:xfrm>
              <a:off x="6783386" y="2303461"/>
              <a:ext cx="1730374" cy="1044575"/>
            </a:xfrm>
            <a:custGeom>
              <a:rect b="b" l="l" r="r" t="t"/>
              <a:pathLst>
                <a:path extrusionOk="0" h="120000" w="120000">
                  <a:moveTo>
                    <a:pt x="66509" y="2614"/>
                  </a:moveTo>
                  <a:cubicBezTo>
                    <a:pt x="56784" y="4183"/>
                    <a:pt x="53803" y="14379"/>
                    <a:pt x="45176" y="18300"/>
                  </a:cubicBezTo>
                  <a:cubicBezTo>
                    <a:pt x="36549" y="22222"/>
                    <a:pt x="22274" y="14640"/>
                    <a:pt x="15058" y="26143"/>
                  </a:cubicBezTo>
                  <a:cubicBezTo>
                    <a:pt x="7843" y="37647"/>
                    <a:pt x="0" y="72941"/>
                    <a:pt x="2196" y="87843"/>
                  </a:cubicBezTo>
                  <a:cubicBezTo>
                    <a:pt x="4392" y="102745"/>
                    <a:pt x="19607" y="112156"/>
                    <a:pt x="28235" y="116078"/>
                  </a:cubicBezTo>
                  <a:cubicBezTo>
                    <a:pt x="36862" y="119999"/>
                    <a:pt x="43764" y="111372"/>
                    <a:pt x="54274" y="111372"/>
                  </a:cubicBezTo>
                  <a:cubicBezTo>
                    <a:pt x="64784" y="111372"/>
                    <a:pt x="82352" y="115816"/>
                    <a:pt x="91607" y="116078"/>
                  </a:cubicBezTo>
                  <a:cubicBezTo>
                    <a:pt x="100862" y="116339"/>
                    <a:pt x="105098" y="116601"/>
                    <a:pt x="109490" y="113464"/>
                  </a:cubicBezTo>
                  <a:cubicBezTo>
                    <a:pt x="113882" y="110326"/>
                    <a:pt x="116549" y="109281"/>
                    <a:pt x="117960" y="97254"/>
                  </a:cubicBezTo>
                  <a:cubicBezTo>
                    <a:pt x="119372" y="85228"/>
                    <a:pt x="120000" y="55947"/>
                    <a:pt x="117647" y="41307"/>
                  </a:cubicBezTo>
                  <a:cubicBezTo>
                    <a:pt x="115294" y="26666"/>
                    <a:pt x="112313" y="15163"/>
                    <a:pt x="103843" y="8888"/>
                  </a:cubicBezTo>
                  <a:cubicBezTo>
                    <a:pt x="95372" y="2614"/>
                    <a:pt x="79215" y="0"/>
                    <a:pt x="66509" y="2614"/>
                  </a:cubicBezTo>
                  <a:close/>
                </a:path>
              </a:pathLst>
            </a:custGeom>
            <a:gradFill>
              <a:gsLst>
                <a:gs pos="0">
                  <a:srgbClr val="00CCFF"/>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702" name="Google Shape;702;p6"/>
            <p:cNvSpPr/>
            <p:nvPr/>
          </p:nvSpPr>
          <p:spPr>
            <a:xfrm>
              <a:off x="5043487" y="2011361"/>
              <a:ext cx="1644649" cy="1071561"/>
            </a:xfrm>
            <a:custGeom>
              <a:rect b="b" l="l" r="r" t="t"/>
              <a:pathLst>
                <a:path extrusionOk="0" h="120000" w="120000">
                  <a:moveTo>
                    <a:pt x="75057" y="1955"/>
                  </a:moveTo>
                  <a:cubicBezTo>
                    <a:pt x="67644" y="3377"/>
                    <a:pt x="53745" y="5866"/>
                    <a:pt x="45173" y="9422"/>
                  </a:cubicBezTo>
                  <a:cubicBezTo>
                    <a:pt x="36602" y="12977"/>
                    <a:pt x="28494" y="17777"/>
                    <a:pt x="23861" y="22933"/>
                  </a:cubicBezTo>
                  <a:cubicBezTo>
                    <a:pt x="19227" y="28088"/>
                    <a:pt x="21196" y="35733"/>
                    <a:pt x="17606" y="40711"/>
                  </a:cubicBezTo>
                  <a:cubicBezTo>
                    <a:pt x="14015" y="45688"/>
                    <a:pt x="5096" y="46044"/>
                    <a:pt x="2548" y="52800"/>
                  </a:cubicBezTo>
                  <a:cubicBezTo>
                    <a:pt x="0" y="59555"/>
                    <a:pt x="0" y="75911"/>
                    <a:pt x="2084" y="81600"/>
                  </a:cubicBezTo>
                  <a:cubicBezTo>
                    <a:pt x="4169" y="87288"/>
                    <a:pt x="6833" y="86044"/>
                    <a:pt x="15289" y="86933"/>
                  </a:cubicBezTo>
                  <a:cubicBezTo>
                    <a:pt x="23745" y="87822"/>
                    <a:pt x="44015" y="84977"/>
                    <a:pt x="53050" y="86933"/>
                  </a:cubicBezTo>
                  <a:cubicBezTo>
                    <a:pt x="62084" y="88888"/>
                    <a:pt x="63590" y="93688"/>
                    <a:pt x="69266" y="98666"/>
                  </a:cubicBezTo>
                  <a:cubicBezTo>
                    <a:pt x="74942" y="103644"/>
                    <a:pt x="81891" y="113600"/>
                    <a:pt x="87104" y="116800"/>
                  </a:cubicBezTo>
                  <a:cubicBezTo>
                    <a:pt x="92316" y="120000"/>
                    <a:pt x="96949" y="119111"/>
                    <a:pt x="100772" y="117511"/>
                  </a:cubicBezTo>
                  <a:cubicBezTo>
                    <a:pt x="104594" y="115911"/>
                    <a:pt x="107953" y="113600"/>
                    <a:pt x="110270" y="107200"/>
                  </a:cubicBezTo>
                  <a:cubicBezTo>
                    <a:pt x="112586" y="100800"/>
                    <a:pt x="113629" y="88355"/>
                    <a:pt x="114903" y="79111"/>
                  </a:cubicBezTo>
                  <a:cubicBezTo>
                    <a:pt x="116177" y="69866"/>
                    <a:pt x="117335" y="61688"/>
                    <a:pt x="117915" y="51733"/>
                  </a:cubicBezTo>
                  <a:cubicBezTo>
                    <a:pt x="118494" y="41777"/>
                    <a:pt x="120000" y="27200"/>
                    <a:pt x="118378" y="19022"/>
                  </a:cubicBezTo>
                  <a:cubicBezTo>
                    <a:pt x="116756" y="10844"/>
                    <a:pt x="112934" y="6044"/>
                    <a:pt x="108185" y="3022"/>
                  </a:cubicBezTo>
                  <a:cubicBezTo>
                    <a:pt x="103436" y="0"/>
                    <a:pt x="95444" y="711"/>
                    <a:pt x="89884" y="533"/>
                  </a:cubicBezTo>
                  <a:cubicBezTo>
                    <a:pt x="84324" y="355"/>
                    <a:pt x="82471" y="533"/>
                    <a:pt x="75057" y="1955"/>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703" name="Google Shape;703;p6"/>
            <p:cNvGrpSpPr/>
            <p:nvPr/>
          </p:nvGrpSpPr>
          <p:grpSpPr>
            <a:xfrm>
              <a:off x="5130800" y="3346449"/>
              <a:ext cx="1458912" cy="933449"/>
              <a:chOff x="4586287" y="2589211"/>
              <a:chExt cx="1555750" cy="1179511"/>
            </a:xfrm>
          </p:grpSpPr>
          <p:sp>
            <p:nvSpPr>
              <p:cNvPr id="704" name="Google Shape;704;p6"/>
              <p:cNvSpPr txBox="1"/>
              <p:nvPr/>
            </p:nvSpPr>
            <p:spPr>
              <a:xfrm>
                <a:off x="4835525" y="2922586"/>
                <a:ext cx="1052511" cy="846136"/>
              </a:xfrm>
              <a:prstGeom prst="rect">
                <a:avLst/>
              </a:prstGeom>
              <a:solidFill>
                <a:srgbClr val="00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705" name="Google Shape;705;p6"/>
              <p:cNvSpPr/>
              <p:nvPr/>
            </p:nvSpPr>
            <p:spPr>
              <a:xfrm>
                <a:off x="4586287" y="2589211"/>
                <a:ext cx="1555750" cy="401637"/>
              </a:xfrm>
              <a:prstGeom prst="triangle">
                <a:avLst>
                  <a:gd fmla="val 50000" name="adj"/>
                </a:avLst>
              </a:prstGeom>
              <a:solidFill>
                <a:srgbClr val="00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706" name="Google Shape;706;p6"/>
            <p:cNvGrpSpPr/>
            <p:nvPr/>
          </p:nvGrpSpPr>
          <p:grpSpPr>
            <a:xfrm>
              <a:off x="5829583" y="2199963"/>
              <a:ext cx="342333" cy="535298"/>
              <a:chOff x="6014350" y="1642887"/>
              <a:chExt cx="1396785" cy="1976612"/>
            </a:xfrm>
          </p:grpSpPr>
          <p:cxnSp>
            <p:nvCxnSpPr>
              <p:cNvPr id="707" name="Google Shape;707;p6"/>
              <p:cNvCxnSpPr/>
              <p:nvPr/>
            </p:nvCxnSpPr>
            <p:spPr>
              <a:xfrm flipH="1">
                <a:off x="6337299" y="2351086"/>
                <a:ext cx="373061" cy="1149349"/>
              </a:xfrm>
              <a:prstGeom prst="straightConnector1">
                <a:avLst/>
              </a:prstGeom>
              <a:noFill/>
              <a:ln cap="flat" cmpd="sng" w="9525">
                <a:solidFill>
                  <a:schemeClr val="dk1"/>
                </a:solidFill>
                <a:prstDash val="solid"/>
                <a:miter lim="8000"/>
                <a:headEnd len="sm" w="sm" type="none"/>
                <a:tailEnd len="sm" w="sm" type="none"/>
              </a:ln>
            </p:spPr>
          </p:cxnSp>
          <p:cxnSp>
            <p:nvCxnSpPr>
              <p:cNvPr id="708" name="Google Shape;708;p6"/>
              <p:cNvCxnSpPr/>
              <p:nvPr/>
            </p:nvCxnSpPr>
            <p:spPr>
              <a:xfrm>
                <a:off x="6710361" y="2351086"/>
                <a:ext cx="374649" cy="1143000"/>
              </a:xfrm>
              <a:prstGeom prst="straightConnector1">
                <a:avLst/>
              </a:prstGeom>
              <a:noFill/>
              <a:ln cap="flat" cmpd="sng" w="9525">
                <a:solidFill>
                  <a:schemeClr val="dk1"/>
                </a:solidFill>
                <a:prstDash val="solid"/>
                <a:miter lim="8000"/>
                <a:headEnd len="sm" w="sm" type="none"/>
                <a:tailEnd len="sm" w="sm" type="none"/>
              </a:ln>
            </p:spPr>
          </p:cxnSp>
          <p:cxnSp>
            <p:nvCxnSpPr>
              <p:cNvPr id="709" name="Google Shape;709;p6"/>
              <p:cNvCxnSpPr/>
              <p:nvPr/>
            </p:nvCxnSpPr>
            <p:spPr>
              <a:xfrm>
                <a:off x="6337300" y="3494087"/>
                <a:ext cx="373061" cy="125412"/>
              </a:xfrm>
              <a:prstGeom prst="straightConnector1">
                <a:avLst/>
              </a:prstGeom>
              <a:noFill/>
              <a:ln cap="flat" cmpd="sng" w="9525">
                <a:solidFill>
                  <a:schemeClr val="dk1"/>
                </a:solidFill>
                <a:prstDash val="solid"/>
                <a:miter lim="8000"/>
                <a:headEnd len="sm" w="sm" type="none"/>
                <a:tailEnd len="sm" w="sm" type="none"/>
              </a:ln>
            </p:spPr>
          </p:cxnSp>
          <p:cxnSp>
            <p:nvCxnSpPr>
              <p:cNvPr id="710" name="Google Shape;710;p6"/>
              <p:cNvCxnSpPr/>
              <p:nvPr/>
            </p:nvCxnSpPr>
            <p:spPr>
              <a:xfrm flipH="1">
                <a:off x="6710361" y="3494087"/>
                <a:ext cx="374649" cy="125412"/>
              </a:xfrm>
              <a:prstGeom prst="straightConnector1">
                <a:avLst/>
              </a:prstGeom>
              <a:noFill/>
              <a:ln cap="flat" cmpd="sng" w="9525">
                <a:solidFill>
                  <a:schemeClr val="dk1"/>
                </a:solidFill>
                <a:prstDash val="solid"/>
                <a:miter lim="8000"/>
                <a:headEnd len="sm" w="sm" type="none"/>
                <a:tailEnd len="sm" w="sm" type="none"/>
              </a:ln>
            </p:spPr>
          </p:cxnSp>
          <p:cxnSp>
            <p:nvCxnSpPr>
              <p:cNvPr id="711" name="Google Shape;711;p6"/>
              <p:cNvCxnSpPr/>
              <p:nvPr/>
            </p:nvCxnSpPr>
            <p:spPr>
              <a:xfrm>
                <a:off x="6710361" y="2376486"/>
                <a:ext cx="0" cy="1243012"/>
              </a:xfrm>
              <a:prstGeom prst="straightConnector1">
                <a:avLst/>
              </a:prstGeom>
              <a:noFill/>
              <a:ln cap="flat" cmpd="sng" w="9525">
                <a:solidFill>
                  <a:schemeClr val="dk1"/>
                </a:solidFill>
                <a:prstDash val="solid"/>
                <a:miter lim="8000"/>
                <a:headEnd len="sm" w="sm" type="none"/>
                <a:tailEnd len="sm" w="sm" type="none"/>
              </a:ln>
            </p:spPr>
          </p:cxnSp>
          <p:cxnSp>
            <p:nvCxnSpPr>
              <p:cNvPr id="712" name="Google Shape;712;p6"/>
              <p:cNvCxnSpPr/>
              <p:nvPr/>
            </p:nvCxnSpPr>
            <p:spPr>
              <a:xfrm flipH="1" rot="10800000">
                <a:off x="6337300" y="3376612"/>
                <a:ext cx="373061" cy="123824"/>
              </a:xfrm>
              <a:prstGeom prst="straightConnector1">
                <a:avLst/>
              </a:prstGeom>
              <a:noFill/>
              <a:ln cap="flat" cmpd="sng" w="9525">
                <a:solidFill>
                  <a:schemeClr val="dk1"/>
                </a:solidFill>
                <a:prstDash val="solid"/>
                <a:miter lim="8000"/>
                <a:headEnd len="sm" w="sm" type="none"/>
                <a:tailEnd len="sm" w="sm" type="none"/>
              </a:ln>
            </p:spPr>
          </p:cxnSp>
          <p:cxnSp>
            <p:nvCxnSpPr>
              <p:cNvPr id="713" name="Google Shape;713;p6"/>
              <p:cNvCxnSpPr/>
              <p:nvPr/>
            </p:nvCxnSpPr>
            <p:spPr>
              <a:xfrm rot="10800000">
                <a:off x="6710361" y="3376612"/>
                <a:ext cx="374649" cy="117474"/>
              </a:xfrm>
              <a:prstGeom prst="straightConnector1">
                <a:avLst/>
              </a:prstGeom>
              <a:noFill/>
              <a:ln cap="flat" cmpd="sng" w="9525">
                <a:solidFill>
                  <a:schemeClr val="dk1"/>
                </a:solidFill>
                <a:prstDash val="solid"/>
                <a:miter lim="8000"/>
                <a:headEnd len="sm" w="sm" type="none"/>
                <a:tailEnd len="sm" w="sm" type="none"/>
              </a:ln>
            </p:spPr>
          </p:cxnSp>
          <p:cxnSp>
            <p:nvCxnSpPr>
              <p:cNvPr id="714" name="Google Shape;714;p6"/>
              <p:cNvCxnSpPr/>
              <p:nvPr/>
            </p:nvCxnSpPr>
            <p:spPr>
              <a:xfrm>
                <a:off x="6496050" y="3000375"/>
                <a:ext cx="214312" cy="95250"/>
              </a:xfrm>
              <a:prstGeom prst="straightConnector1">
                <a:avLst/>
              </a:prstGeom>
              <a:noFill/>
              <a:ln cap="flat" cmpd="sng" w="9525">
                <a:solidFill>
                  <a:schemeClr val="dk1"/>
                </a:solidFill>
                <a:prstDash val="solid"/>
                <a:miter lim="8000"/>
                <a:headEnd len="sm" w="sm" type="none"/>
                <a:tailEnd len="sm" w="sm" type="none"/>
              </a:ln>
            </p:spPr>
          </p:cxnSp>
          <p:cxnSp>
            <p:nvCxnSpPr>
              <p:cNvPr id="715" name="Google Shape;715;p6"/>
              <p:cNvCxnSpPr/>
              <p:nvPr/>
            </p:nvCxnSpPr>
            <p:spPr>
              <a:xfrm flipH="1" rot="10800000">
                <a:off x="6710361" y="3000374"/>
                <a:ext cx="227012" cy="95250"/>
              </a:xfrm>
              <a:prstGeom prst="straightConnector1">
                <a:avLst/>
              </a:prstGeom>
              <a:noFill/>
              <a:ln cap="flat" cmpd="sng" w="9525">
                <a:solidFill>
                  <a:schemeClr val="dk1"/>
                </a:solidFill>
                <a:prstDash val="solid"/>
                <a:miter lim="8000"/>
                <a:headEnd len="sm" w="sm" type="none"/>
                <a:tailEnd len="sm" w="sm" type="none"/>
              </a:ln>
            </p:spPr>
          </p:cxnSp>
          <p:cxnSp>
            <p:nvCxnSpPr>
              <p:cNvPr id="716" name="Google Shape;716;p6"/>
              <p:cNvCxnSpPr/>
              <p:nvPr/>
            </p:nvCxnSpPr>
            <p:spPr>
              <a:xfrm>
                <a:off x="6424612" y="3168650"/>
                <a:ext cx="277811" cy="128587"/>
              </a:xfrm>
              <a:prstGeom prst="straightConnector1">
                <a:avLst/>
              </a:prstGeom>
              <a:noFill/>
              <a:ln cap="flat" cmpd="sng" w="9525">
                <a:solidFill>
                  <a:schemeClr val="dk1"/>
                </a:solidFill>
                <a:prstDash val="solid"/>
                <a:miter lim="8000"/>
                <a:headEnd len="sm" w="sm" type="none"/>
                <a:tailEnd len="sm" w="sm" type="none"/>
              </a:ln>
            </p:spPr>
          </p:cxnSp>
          <p:cxnSp>
            <p:nvCxnSpPr>
              <p:cNvPr id="717" name="Google Shape;717;p6"/>
              <p:cNvCxnSpPr/>
              <p:nvPr/>
            </p:nvCxnSpPr>
            <p:spPr>
              <a:xfrm flipH="1" rot="10800000">
                <a:off x="6710361" y="3194050"/>
                <a:ext cx="279399" cy="112711"/>
              </a:xfrm>
              <a:prstGeom prst="straightConnector1">
                <a:avLst/>
              </a:prstGeom>
              <a:noFill/>
              <a:ln cap="flat" cmpd="sng" w="9525">
                <a:solidFill>
                  <a:schemeClr val="dk1"/>
                </a:solidFill>
                <a:prstDash val="solid"/>
                <a:miter lim="8000"/>
                <a:headEnd len="sm" w="sm" type="none"/>
                <a:tailEnd len="sm" w="sm" type="none"/>
              </a:ln>
            </p:spPr>
          </p:cxnSp>
          <p:cxnSp>
            <p:nvCxnSpPr>
              <p:cNvPr id="718" name="Google Shape;718;p6"/>
              <p:cNvCxnSpPr/>
              <p:nvPr/>
            </p:nvCxnSpPr>
            <p:spPr>
              <a:xfrm flipH="1" rot="10800000">
                <a:off x="6710361" y="2828924"/>
                <a:ext cx="142875" cy="46036"/>
              </a:xfrm>
              <a:prstGeom prst="straightConnector1">
                <a:avLst/>
              </a:prstGeom>
              <a:noFill/>
              <a:ln cap="flat" cmpd="sng" w="9525">
                <a:solidFill>
                  <a:schemeClr val="dk1"/>
                </a:solidFill>
                <a:prstDash val="solid"/>
                <a:miter lim="8000"/>
                <a:headEnd len="sm" w="sm" type="none"/>
                <a:tailEnd len="sm" w="sm" type="none"/>
              </a:ln>
            </p:spPr>
          </p:cxnSp>
          <p:cxnSp>
            <p:nvCxnSpPr>
              <p:cNvPr id="719" name="Google Shape;719;p6"/>
              <p:cNvCxnSpPr/>
              <p:nvPr/>
            </p:nvCxnSpPr>
            <p:spPr>
              <a:xfrm flipH="1" rot="10800000">
                <a:off x="6710361" y="2590800"/>
                <a:ext cx="90486" cy="34924"/>
              </a:xfrm>
              <a:prstGeom prst="straightConnector1">
                <a:avLst/>
              </a:prstGeom>
              <a:noFill/>
              <a:ln cap="flat" cmpd="sng" w="9525">
                <a:solidFill>
                  <a:schemeClr val="dk1"/>
                </a:solidFill>
                <a:prstDash val="solid"/>
                <a:miter lim="8000"/>
                <a:headEnd len="sm" w="sm" type="none"/>
                <a:tailEnd len="sm" w="sm" type="none"/>
              </a:ln>
            </p:spPr>
          </p:cxnSp>
          <p:cxnSp>
            <p:nvCxnSpPr>
              <p:cNvPr id="720" name="Google Shape;720;p6"/>
              <p:cNvCxnSpPr/>
              <p:nvPr/>
            </p:nvCxnSpPr>
            <p:spPr>
              <a:xfrm>
                <a:off x="6550025" y="2813050"/>
                <a:ext cx="173037" cy="61912"/>
              </a:xfrm>
              <a:prstGeom prst="straightConnector1">
                <a:avLst/>
              </a:prstGeom>
              <a:noFill/>
              <a:ln cap="flat" cmpd="sng" w="9525">
                <a:solidFill>
                  <a:schemeClr val="dk1"/>
                </a:solidFill>
                <a:prstDash val="solid"/>
                <a:miter lim="8000"/>
                <a:headEnd len="sm" w="sm" type="none"/>
                <a:tailEnd len="sm" w="sm" type="none"/>
              </a:ln>
            </p:spPr>
          </p:cxnSp>
          <p:cxnSp>
            <p:nvCxnSpPr>
              <p:cNvPr id="721" name="Google Shape;721;p6"/>
              <p:cNvCxnSpPr/>
              <p:nvPr/>
            </p:nvCxnSpPr>
            <p:spPr>
              <a:xfrm>
                <a:off x="6627811" y="2579686"/>
                <a:ext cx="100011" cy="61912"/>
              </a:xfrm>
              <a:prstGeom prst="straightConnector1">
                <a:avLst/>
              </a:prstGeom>
              <a:noFill/>
              <a:ln cap="flat" cmpd="sng" w="9525">
                <a:solidFill>
                  <a:schemeClr val="dk1"/>
                </a:solidFill>
                <a:prstDash val="solid"/>
                <a:miter lim="8000"/>
                <a:headEnd len="sm" w="sm" type="none"/>
                <a:tailEnd len="sm" w="sm" type="none"/>
              </a:ln>
            </p:spPr>
          </p:cxnSp>
          <p:grpSp>
            <p:nvGrpSpPr>
              <p:cNvPr id="722" name="Google Shape;722;p6"/>
              <p:cNvGrpSpPr/>
              <p:nvPr/>
            </p:nvGrpSpPr>
            <p:grpSpPr>
              <a:xfrm>
                <a:off x="6777036" y="2193753"/>
                <a:ext cx="634099" cy="322603"/>
                <a:chOff x="6710361" y="2055417"/>
                <a:chExt cx="1395989" cy="635789"/>
              </a:xfrm>
            </p:grpSpPr>
            <p:cxnSp>
              <p:nvCxnSpPr>
                <p:cNvPr id="723" name="Google Shape;723;p6"/>
                <p:cNvCxnSpPr/>
                <p:nvPr/>
              </p:nvCxnSpPr>
              <p:spPr>
                <a:xfrm>
                  <a:off x="6710361" y="2546350"/>
                  <a:ext cx="0" cy="0"/>
                </a:xfrm>
                <a:prstGeom prst="straightConnector1">
                  <a:avLst/>
                </a:prstGeom>
                <a:noFill/>
                <a:ln cap="flat" cmpd="sng" w="9525">
                  <a:solidFill>
                    <a:schemeClr val="dk1"/>
                  </a:solidFill>
                  <a:prstDash val="solid"/>
                  <a:miter lim="8000"/>
                  <a:headEnd len="sm" w="sm" type="none"/>
                  <a:tailEnd len="sm" w="sm" type="none"/>
                </a:ln>
              </p:spPr>
            </p:cxnSp>
            <p:cxnSp>
              <p:nvCxnSpPr>
                <p:cNvPr id="724" name="Google Shape;724;p6"/>
                <p:cNvCxnSpPr/>
                <p:nvPr/>
              </p:nvCxnSpPr>
              <p:spPr>
                <a:xfrm rot="-4440000">
                  <a:off x="7087393" y="1912142"/>
                  <a:ext cx="300036" cy="793749"/>
                </a:xfrm>
                <a:prstGeom prst="straightConnector1">
                  <a:avLst/>
                </a:prstGeom>
                <a:noFill/>
                <a:ln cap="flat" cmpd="sng" w="31750">
                  <a:solidFill>
                    <a:schemeClr val="dk1"/>
                  </a:solidFill>
                  <a:prstDash val="solid"/>
                  <a:miter lim="8000"/>
                  <a:headEnd len="sm" w="sm" type="none"/>
                  <a:tailEnd len="sm" w="sm" type="none"/>
                </a:ln>
              </p:spPr>
            </p:cxnSp>
            <p:cxnSp>
              <p:nvCxnSpPr>
                <p:cNvPr id="725" name="Google Shape;725;p6"/>
                <p:cNvCxnSpPr/>
                <p:nvPr/>
              </p:nvCxnSpPr>
              <p:spPr>
                <a:xfrm rot="6360000">
                  <a:off x="7305675" y="2211386"/>
                  <a:ext cx="300036" cy="322261"/>
                </a:xfrm>
                <a:prstGeom prst="straightConnector1">
                  <a:avLst/>
                </a:prstGeom>
                <a:noFill/>
                <a:ln cap="flat" cmpd="sng" w="31750">
                  <a:solidFill>
                    <a:schemeClr val="dk1"/>
                  </a:solidFill>
                  <a:prstDash val="solid"/>
                  <a:miter lim="8000"/>
                  <a:headEnd len="sm" w="sm" type="none"/>
                  <a:tailEnd len="sm" w="sm" type="none"/>
                </a:ln>
              </p:spPr>
            </p:cxnSp>
            <p:cxnSp>
              <p:nvCxnSpPr>
                <p:cNvPr id="726" name="Google Shape;726;p6"/>
                <p:cNvCxnSpPr/>
                <p:nvPr/>
              </p:nvCxnSpPr>
              <p:spPr>
                <a:xfrm rot="-4440000">
                  <a:off x="7533481" y="2040731"/>
                  <a:ext cx="300036" cy="793749"/>
                </a:xfrm>
                <a:prstGeom prst="straightConnector1">
                  <a:avLst/>
                </a:prstGeom>
                <a:noFill/>
                <a:ln cap="flat" cmpd="sng" w="31750">
                  <a:solidFill>
                    <a:schemeClr val="dk1"/>
                  </a:solidFill>
                  <a:prstDash val="solid"/>
                  <a:miter lim="8000"/>
                  <a:headEnd len="sm" w="sm" type="none"/>
                  <a:tailEnd len="sm" w="sm" type="none"/>
                </a:ln>
              </p:spPr>
            </p:cxnSp>
          </p:grpSp>
          <p:grpSp>
            <p:nvGrpSpPr>
              <p:cNvPr id="727" name="Google Shape;727;p6"/>
              <p:cNvGrpSpPr/>
              <p:nvPr/>
            </p:nvGrpSpPr>
            <p:grpSpPr>
              <a:xfrm rot="5700000">
                <a:off x="6426929" y="1811487"/>
                <a:ext cx="634099" cy="322603"/>
                <a:chOff x="6710361" y="2055417"/>
                <a:chExt cx="1395989" cy="635789"/>
              </a:xfrm>
            </p:grpSpPr>
            <p:cxnSp>
              <p:nvCxnSpPr>
                <p:cNvPr id="728" name="Google Shape;728;p6"/>
                <p:cNvCxnSpPr/>
                <p:nvPr/>
              </p:nvCxnSpPr>
              <p:spPr>
                <a:xfrm>
                  <a:off x="6710361" y="2546350"/>
                  <a:ext cx="0" cy="0"/>
                </a:xfrm>
                <a:prstGeom prst="straightConnector1">
                  <a:avLst/>
                </a:prstGeom>
                <a:noFill/>
                <a:ln cap="flat" cmpd="sng" w="9525">
                  <a:solidFill>
                    <a:schemeClr val="dk1"/>
                  </a:solidFill>
                  <a:prstDash val="solid"/>
                  <a:miter lim="8000"/>
                  <a:headEnd len="sm" w="sm" type="none"/>
                  <a:tailEnd len="sm" w="sm" type="none"/>
                </a:ln>
              </p:spPr>
            </p:cxnSp>
            <p:cxnSp>
              <p:nvCxnSpPr>
                <p:cNvPr id="729" name="Google Shape;729;p6"/>
                <p:cNvCxnSpPr/>
                <p:nvPr/>
              </p:nvCxnSpPr>
              <p:spPr>
                <a:xfrm rot="-4440000">
                  <a:off x="7087393" y="1912142"/>
                  <a:ext cx="300036" cy="793749"/>
                </a:xfrm>
                <a:prstGeom prst="straightConnector1">
                  <a:avLst/>
                </a:prstGeom>
                <a:noFill/>
                <a:ln cap="flat" cmpd="sng" w="31750">
                  <a:solidFill>
                    <a:schemeClr val="dk1"/>
                  </a:solidFill>
                  <a:prstDash val="solid"/>
                  <a:miter lim="8000"/>
                  <a:headEnd len="sm" w="sm" type="none"/>
                  <a:tailEnd len="sm" w="sm" type="none"/>
                </a:ln>
              </p:spPr>
            </p:cxnSp>
            <p:cxnSp>
              <p:nvCxnSpPr>
                <p:cNvPr id="730" name="Google Shape;730;p6"/>
                <p:cNvCxnSpPr/>
                <p:nvPr/>
              </p:nvCxnSpPr>
              <p:spPr>
                <a:xfrm rot="6360000">
                  <a:off x="7305675" y="2211386"/>
                  <a:ext cx="300036" cy="322261"/>
                </a:xfrm>
                <a:prstGeom prst="straightConnector1">
                  <a:avLst/>
                </a:prstGeom>
                <a:noFill/>
                <a:ln cap="flat" cmpd="sng" w="31750">
                  <a:solidFill>
                    <a:schemeClr val="dk1"/>
                  </a:solidFill>
                  <a:prstDash val="solid"/>
                  <a:miter lim="8000"/>
                  <a:headEnd len="sm" w="sm" type="none"/>
                  <a:tailEnd len="sm" w="sm" type="none"/>
                </a:ln>
              </p:spPr>
            </p:cxnSp>
            <p:cxnSp>
              <p:nvCxnSpPr>
                <p:cNvPr id="731" name="Google Shape;731;p6"/>
                <p:cNvCxnSpPr/>
                <p:nvPr/>
              </p:nvCxnSpPr>
              <p:spPr>
                <a:xfrm rot="-4440000">
                  <a:off x="7533481" y="2040731"/>
                  <a:ext cx="300036" cy="793749"/>
                </a:xfrm>
                <a:prstGeom prst="straightConnector1">
                  <a:avLst/>
                </a:prstGeom>
                <a:noFill/>
                <a:ln cap="flat" cmpd="sng" w="31750">
                  <a:solidFill>
                    <a:schemeClr val="dk1"/>
                  </a:solidFill>
                  <a:prstDash val="solid"/>
                  <a:miter lim="8000"/>
                  <a:headEnd len="sm" w="sm" type="none"/>
                  <a:tailEnd len="sm" w="sm" type="none"/>
                </a:ln>
              </p:spPr>
            </p:cxnSp>
          </p:grpSp>
          <p:grpSp>
            <p:nvGrpSpPr>
              <p:cNvPr id="732" name="Google Shape;732;p6"/>
              <p:cNvGrpSpPr/>
              <p:nvPr/>
            </p:nvGrpSpPr>
            <p:grpSpPr>
              <a:xfrm rot="10800000">
                <a:off x="6014350" y="2173116"/>
                <a:ext cx="634099" cy="322603"/>
                <a:chOff x="6710361" y="2055417"/>
                <a:chExt cx="1395989" cy="635789"/>
              </a:xfrm>
            </p:grpSpPr>
            <p:cxnSp>
              <p:nvCxnSpPr>
                <p:cNvPr id="733" name="Google Shape;733;p6"/>
                <p:cNvCxnSpPr/>
                <p:nvPr/>
              </p:nvCxnSpPr>
              <p:spPr>
                <a:xfrm>
                  <a:off x="6710361" y="2546350"/>
                  <a:ext cx="0" cy="0"/>
                </a:xfrm>
                <a:prstGeom prst="straightConnector1">
                  <a:avLst/>
                </a:prstGeom>
                <a:noFill/>
                <a:ln cap="flat" cmpd="sng" w="9525">
                  <a:solidFill>
                    <a:schemeClr val="dk1"/>
                  </a:solidFill>
                  <a:prstDash val="solid"/>
                  <a:miter lim="8000"/>
                  <a:headEnd len="sm" w="sm" type="none"/>
                  <a:tailEnd len="sm" w="sm" type="none"/>
                </a:ln>
              </p:spPr>
            </p:cxnSp>
            <p:cxnSp>
              <p:nvCxnSpPr>
                <p:cNvPr id="734" name="Google Shape;734;p6"/>
                <p:cNvCxnSpPr/>
                <p:nvPr/>
              </p:nvCxnSpPr>
              <p:spPr>
                <a:xfrm rot="-4440000">
                  <a:off x="7087393" y="1912142"/>
                  <a:ext cx="300036" cy="793749"/>
                </a:xfrm>
                <a:prstGeom prst="straightConnector1">
                  <a:avLst/>
                </a:prstGeom>
                <a:noFill/>
                <a:ln cap="flat" cmpd="sng" w="31750">
                  <a:solidFill>
                    <a:schemeClr val="dk1"/>
                  </a:solidFill>
                  <a:prstDash val="solid"/>
                  <a:miter lim="8000"/>
                  <a:headEnd len="sm" w="sm" type="none"/>
                  <a:tailEnd len="sm" w="sm" type="none"/>
                </a:ln>
              </p:spPr>
            </p:cxnSp>
            <p:cxnSp>
              <p:nvCxnSpPr>
                <p:cNvPr id="735" name="Google Shape;735;p6"/>
                <p:cNvCxnSpPr/>
                <p:nvPr/>
              </p:nvCxnSpPr>
              <p:spPr>
                <a:xfrm rot="6360000">
                  <a:off x="7305675" y="2211386"/>
                  <a:ext cx="300036" cy="322261"/>
                </a:xfrm>
                <a:prstGeom prst="straightConnector1">
                  <a:avLst/>
                </a:prstGeom>
                <a:noFill/>
                <a:ln cap="flat" cmpd="sng" w="31750">
                  <a:solidFill>
                    <a:schemeClr val="dk1"/>
                  </a:solidFill>
                  <a:prstDash val="solid"/>
                  <a:miter lim="8000"/>
                  <a:headEnd len="sm" w="sm" type="none"/>
                  <a:tailEnd len="sm" w="sm" type="none"/>
                </a:ln>
              </p:spPr>
            </p:cxnSp>
            <p:cxnSp>
              <p:nvCxnSpPr>
                <p:cNvPr id="736" name="Google Shape;736;p6"/>
                <p:cNvCxnSpPr/>
                <p:nvPr/>
              </p:nvCxnSpPr>
              <p:spPr>
                <a:xfrm rot="-4440000">
                  <a:off x="7533481" y="2040731"/>
                  <a:ext cx="300036" cy="793749"/>
                </a:xfrm>
                <a:prstGeom prst="straightConnector1">
                  <a:avLst/>
                </a:prstGeom>
                <a:noFill/>
                <a:ln cap="flat" cmpd="sng" w="31750">
                  <a:solidFill>
                    <a:schemeClr val="dk1"/>
                  </a:solidFill>
                  <a:prstDash val="solid"/>
                  <a:miter lim="8000"/>
                  <a:headEnd len="sm" w="sm" type="none"/>
                  <a:tailEnd len="sm" w="sm" type="none"/>
                </a:ln>
              </p:spPr>
            </p:cxnSp>
          </p:grpSp>
        </p:grpSp>
        <p:grpSp>
          <p:nvGrpSpPr>
            <p:cNvPr id="737" name="Google Shape;737;p6"/>
            <p:cNvGrpSpPr/>
            <p:nvPr/>
          </p:nvGrpSpPr>
          <p:grpSpPr>
            <a:xfrm>
              <a:off x="5116512" y="2536825"/>
              <a:ext cx="692149" cy="180975"/>
              <a:chOff x="4876799" y="1173162"/>
              <a:chExt cx="1035048" cy="231775"/>
            </a:xfrm>
          </p:grpSpPr>
          <p:pic>
            <p:nvPicPr>
              <p:cNvPr descr="lgv_fqmg[1]" id="738" name="Google Shape;738;p6"/>
              <p:cNvPicPr preferRelativeResize="0"/>
              <p:nvPr/>
            </p:nvPicPr>
            <p:blipFill rotWithShape="1">
              <a:blip r:embed="rId3">
                <a:alphaModFix/>
              </a:blip>
              <a:srcRect b="0" l="0" r="0" t="0"/>
              <a:stretch/>
            </p:blipFill>
            <p:spPr>
              <a:xfrm flipH="1">
                <a:off x="5138736" y="1173162"/>
                <a:ext cx="773111" cy="231775"/>
              </a:xfrm>
              <a:prstGeom prst="rect">
                <a:avLst/>
              </a:prstGeom>
              <a:noFill/>
              <a:ln>
                <a:noFill/>
              </a:ln>
            </p:spPr>
          </p:pic>
          <p:cxnSp>
            <p:nvCxnSpPr>
              <p:cNvPr id="739" name="Google Shape;739;p6"/>
              <p:cNvCxnSpPr/>
              <p:nvPr/>
            </p:nvCxnSpPr>
            <p:spPr>
              <a:xfrm rot="10800000">
                <a:off x="4927600" y="1244600"/>
                <a:ext cx="139699" cy="0"/>
              </a:xfrm>
              <a:prstGeom prst="straightConnector1">
                <a:avLst/>
              </a:prstGeom>
              <a:noFill/>
              <a:ln cap="flat" cmpd="sng" w="9525">
                <a:solidFill>
                  <a:schemeClr val="dk1"/>
                </a:solidFill>
                <a:prstDash val="solid"/>
                <a:miter lim="8000"/>
                <a:headEnd len="sm" w="sm" type="none"/>
                <a:tailEnd len="sm" w="sm" type="none"/>
              </a:ln>
            </p:spPr>
          </p:cxnSp>
          <p:cxnSp>
            <p:nvCxnSpPr>
              <p:cNvPr id="740" name="Google Shape;740;p6"/>
              <p:cNvCxnSpPr/>
              <p:nvPr/>
            </p:nvCxnSpPr>
            <p:spPr>
              <a:xfrm rot="10800000">
                <a:off x="4876799" y="1206500"/>
                <a:ext cx="228600" cy="0"/>
              </a:xfrm>
              <a:prstGeom prst="straightConnector1">
                <a:avLst/>
              </a:prstGeom>
              <a:noFill/>
              <a:ln cap="flat" cmpd="sng" w="9525">
                <a:solidFill>
                  <a:schemeClr val="dk1"/>
                </a:solidFill>
                <a:prstDash val="solid"/>
                <a:miter lim="8000"/>
                <a:headEnd len="sm" w="sm" type="none"/>
                <a:tailEnd len="sm" w="sm" type="none"/>
              </a:ln>
            </p:spPr>
          </p:cxnSp>
        </p:grpSp>
        <p:pic>
          <p:nvPicPr>
            <p:cNvPr descr="imgyjavg[1]" id="741" name="Google Shape;741;p6"/>
            <p:cNvPicPr preferRelativeResize="0"/>
            <p:nvPr/>
          </p:nvPicPr>
          <p:blipFill rotWithShape="1">
            <a:blip r:embed="rId4">
              <a:alphaModFix/>
            </a:blip>
            <a:srcRect b="0" l="0" r="0" t="0"/>
            <a:stretch/>
          </p:blipFill>
          <p:spPr>
            <a:xfrm>
              <a:off x="5395912" y="2249486"/>
              <a:ext cx="368299" cy="266699"/>
            </a:xfrm>
            <a:prstGeom prst="rect">
              <a:avLst/>
            </a:prstGeom>
            <a:noFill/>
            <a:ln>
              <a:noFill/>
            </a:ln>
          </p:spPr>
        </p:pic>
        <p:grpSp>
          <p:nvGrpSpPr>
            <p:cNvPr id="742" name="Google Shape;742;p6"/>
            <p:cNvGrpSpPr/>
            <p:nvPr/>
          </p:nvGrpSpPr>
          <p:grpSpPr>
            <a:xfrm>
              <a:off x="6159499" y="2068512"/>
              <a:ext cx="406399" cy="427037"/>
              <a:chOff x="4556125" y="2409825"/>
              <a:chExt cx="463549" cy="507999"/>
            </a:xfrm>
          </p:grpSpPr>
          <p:pic>
            <p:nvPicPr>
              <p:cNvPr id="743" name="Google Shape;743;p6"/>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744" name="Google Shape;744;p6"/>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745" name="Google Shape;745;p6"/>
            <p:cNvGrpSpPr/>
            <p:nvPr/>
          </p:nvGrpSpPr>
          <p:grpSpPr>
            <a:xfrm>
              <a:off x="6886574" y="3948112"/>
              <a:ext cx="361949" cy="171450"/>
              <a:chOff x="5715000" y="347662"/>
              <a:chExt cx="571500" cy="277812"/>
            </a:xfrm>
          </p:grpSpPr>
          <p:sp>
            <p:nvSpPr>
              <p:cNvPr id="746" name="Google Shape;746;p6"/>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747" name="Google Shape;747;p6"/>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748" name="Google Shape;748;p6"/>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749" name="Google Shape;749;p6"/>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750" name="Google Shape;750;p6"/>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751" name="Google Shape;751;p6"/>
              <p:cNvGrpSpPr/>
              <p:nvPr/>
            </p:nvGrpSpPr>
            <p:grpSpPr>
              <a:xfrm>
                <a:off x="5851524" y="387349"/>
                <a:ext cx="280986" cy="104775"/>
                <a:chOff x="4521200" y="1346200"/>
                <a:chExt cx="222249" cy="155575"/>
              </a:xfrm>
            </p:grpSpPr>
            <p:cxnSp>
              <p:nvCxnSpPr>
                <p:cNvPr id="752" name="Google Shape;752;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753" name="Google Shape;753;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754" name="Google Shape;754;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755" name="Google Shape;755;p6"/>
              <p:cNvGrpSpPr/>
              <p:nvPr/>
            </p:nvGrpSpPr>
            <p:grpSpPr>
              <a:xfrm flipH="1" rot="10800000">
                <a:off x="5851524" y="385761"/>
                <a:ext cx="280986" cy="104775"/>
                <a:chOff x="4521200" y="1346200"/>
                <a:chExt cx="222249" cy="155575"/>
              </a:xfrm>
            </p:grpSpPr>
            <p:cxnSp>
              <p:nvCxnSpPr>
                <p:cNvPr id="756" name="Google Shape;756;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757" name="Google Shape;757;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758" name="Google Shape;758;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759" name="Google Shape;759;p6"/>
            <p:cNvGrpSpPr/>
            <p:nvPr/>
          </p:nvGrpSpPr>
          <p:grpSpPr>
            <a:xfrm>
              <a:off x="7242174" y="4227512"/>
              <a:ext cx="361949" cy="171450"/>
              <a:chOff x="5715000" y="347662"/>
              <a:chExt cx="571500" cy="277812"/>
            </a:xfrm>
          </p:grpSpPr>
          <p:sp>
            <p:nvSpPr>
              <p:cNvPr id="760" name="Google Shape;760;p6"/>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761" name="Google Shape;761;p6"/>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762" name="Google Shape;762;p6"/>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763" name="Google Shape;763;p6"/>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764" name="Google Shape;764;p6"/>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765" name="Google Shape;765;p6"/>
              <p:cNvGrpSpPr/>
              <p:nvPr/>
            </p:nvGrpSpPr>
            <p:grpSpPr>
              <a:xfrm>
                <a:off x="5851524" y="387349"/>
                <a:ext cx="280986" cy="104775"/>
                <a:chOff x="4521200" y="1346200"/>
                <a:chExt cx="222249" cy="155575"/>
              </a:xfrm>
            </p:grpSpPr>
            <p:cxnSp>
              <p:nvCxnSpPr>
                <p:cNvPr id="766" name="Google Shape;766;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767" name="Google Shape;767;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768" name="Google Shape;768;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769" name="Google Shape;769;p6"/>
              <p:cNvGrpSpPr/>
              <p:nvPr/>
            </p:nvGrpSpPr>
            <p:grpSpPr>
              <a:xfrm flipH="1" rot="10800000">
                <a:off x="5851524" y="385761"/>
                <a:ext cx="280986" cy="104775"/>
                <a:chOff x="4521200" y="1346200"/>
                <a:chExt cx="222249" cy="155575"/>
              </a:xfrm>
            </p:grpSpPr>
            <p:cxnSp>
              <p:nvCxnSpPr>
                <p:cNvPr id="770" name="Google Shape;770;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771" name="Google Shape;771;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772" name="Google Shape;772;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773" name="Google Shape;773;p6"/>
            <p:cNvGrpSpPr/>
            <p:nvPr/>
          </p:nvGrpSpPr>
          <p:grpSpPr>
            <a:xfrm>
              <a:off x="7521574" y="3960812"/>
              <a:ext cx="361949" cy="171450"/>
              <a:chOff x="5715000" y="347662"/>
              <a:chExt cx="571500" cy="277812"/>
            </a:xfrm>
          </p:grpSpPr>
          <p:sp>
            <p:nvSpPr>
              <p:cNvPr id="774" name="Google Shape;774;p6"/>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775" name="Google Shape;775;p6"/>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776" name="Google Shape;776;p6"/>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777" name="Google Shape;777;p6"/>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778" name="Google Shape;778;p6"/>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779" name="Google Shape;779;p6"/>
              <p:cNvGrpSpPr/>
              <p:nvPr/>
            </p:nvGrpSpPr>
            <p:grpSpPr>
              <a:xfrm>
                <a:off x="5851524" y="387349"/>
                <a:ext cx="280986" cy="104775"/>
                <a:chOff x="4521200" y="1346200"/>
                <a:chExt cx="222249" cy="155575"/>
              </a:xfrm>
            </p:grpSpPr>
            <p:cxnSp>
              <p:nvCxnSpPr>
                <p:cNvPr id="780" name="Google Shape;780;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781" name="Google Shape;781;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782" name="Google Shape;782;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783" name="Google Shape;783;p6"/>
              <p:cNvGrpSpPr/>
              <p:nvPr/>
            </p:nvGrpSpPr>
            <p:grpSpPr>
              <a:xfrm flipH="1" rot="10800000">
                <a:off x="5851524" y="385761"/>
                <a:ext cx="280986" cy="104775"/>
                <a:chOff x="4521200" y="1346200"/>
                <a:chExt cx="222249" cy="155575"/>
              </a:xfrm>
            </p:grpSpPr>
            <p:cxnSp>
              <p:nvCxnSpPr>
                <p:cNvPr id="784" name="Google Shape;784;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785" name="Google Shape;785;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786" name="Google Shape;786;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787" name="Google Shape;787;p6"/>
            <p:cNvGrpSpPr/>
            <p:nvPr/>
          </p:nvGrpSpPr>
          <p:grpSpPr>
            <a:xfrm>
              <a:off x="6986587" y="2803524"/>
              <a:ext cx="350837" cy="160337"/>
              <a:chOff x="5715000" y="347662"/>
              <a:chExt cx="571500" cy="277812"/>
            </a:xfrm>
          </p:grpSpPr>
          <p:sp>
            <p:nvSpPr>
              <p:cNvPr id="788" name="Google Shape;788;p6"/>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789" name="Google Shape;789;p6"/>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790" name="Google Shape;790;p6"/>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791" name="Google Shape;791;p6"/>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792" name="Google Shape;792;p6"/>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793" name="Google Shape;793;p6"/>
              <p:cNvGrpSpPr/>
              <p:nvPr/>
            </p:nvGrpSpPr>
            <p:grpSpPr>
              <a:xfrm>
                <a:off x="5851524" y="387349"/>
                <a:ext cx="280986" cy="104775"/>
                <a:chOff x="4521200" y="1346200"/>
                <a:chExt cx="222249" cy="155575"/>
              </a:xfrm>
            </p:grpSpPr>
            <p:cxnSp>
              <p:nvCxnSpPr>
                <p:cNvPr id="794" name="Google Shape;794;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795" name="Google Shape;795;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796" name="Google Shape;796;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797" name="Google Shape;797;p6"/>
              <p:cNvGrpSpPr/>
              <p:nvPr/>
            </p:nvGrpSpPr>
            <p:grpSpPr>
              <a:xfrm flipH="1" rot="10800000">
                <a:off x="5851524" y="385761"/>
                <a:ext cx="280986" cy="104775"/>
                <a:chOff x="4521200" y="1346200"/>
                <a:chExt cx="222249" cy="155575"/>
              </a:xfrm>
            </p:grpSpPr>
            <p:cxnSp>
              <p:nvCxnSpPr>
                <p:cNvPr id="798" name="Google Shape;798;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799" name="Google Shape;799;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800" name="Google Shape;800;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801" name="Google Shape;801;p6"/>
            <p:cNvGrpSpPr/>
            <p:nvPr/>
          </p:nvGrpSpPr>
          <p:grpSpPr>
            <a:xfrm>
              <a:off x="6984999" y="3059112"/>
              <a:ext cx="361949" cy="171450"/>
              <a:chOff x="5715000" y="347662"/>
              <a:chExt cx="571500" cy="277812"/>
            </a:xfrm>
          </p:grpSpPr>
          <p:sp>
            <p:nvSpPr>
              <p:cNvPr id="802" name="Google Shape;802;p6"/>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803" name="Google Shape;803;p6"/>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804" name="Google Shape;804;p6"/>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805" name="Google Shape;805;p6"/>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06" name="Google Shape;806;p6"/>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807" name="Google Shape;807;p6"/>
              <p:cNvGrpSpPr/>
              <p:nvPr/>
            </p:nvGrpSpPr>
            <p:grpSpPr>
              <a:xfrm>
                <a:off x="5851524" y="387349"/>
                <a:ext cx="280986" cy="104775"/>
                <a:chOff x="4521200" y="1346200"/>
                <a:chExt cx="222249" cy="155575"/>
              </a:xfrm>
            </p:grpSpPr>
            <p:cxnSp>
              <p:nvCxnSpPr>
                <p:cNvPr id="808" name="Google Shape;808;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809" name="Google Shape;809;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810" name="Google Shape;810;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811" name="Google Shape;811;p6"/>
              <p:cNvGrpSpPr/>
              <p:nvPr/>
            </p:nvGrpSpPr>
            <p:grpSpPr>
              <a:xfrm flipH="1" rot="10800000">
                <a:off x="5851524" y="385761"/>
                <a:ext cx="280986" cy="104775"/>
                <a:chOff x="4521200" y="1346200"/>
                <a:chExt cx="222249" cy="155575"/>
              </a:xfrm>
            </p:grpSpPr>
            <p:cxnSp>
              <p:nvCxnSpPr>
                <p:cNvPr id="812" name="Google Shape;812;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813" name="Google Shape;813;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814" name="Google Shape;814;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815" name="Google Shape;815;p6"/>
            <p:cNvGrpSpPr/>
            <p:nvPr/>
          </p:nvGrpSpPr>
          <p:grpSpPr>
            <a:xfrm>
              <a:off x="7461249" y="2708275"/>
              <a:ext cx="333374" cy="153987"/>
              <a:chOff x="5715000" y="347662"/>
              <a:chExt cx="571500" cy="277812"/>
            </a:xfrm>
          </p:grpSpPr>
          <p:sp>
            <p:nvSpPr>
              <p:cNvPr id="816" name="Google Shape;816;p6"/>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817" name="Google Shape;817;p6"/>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818" name="Google Shape;818;p6"/>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819" name="Google Shape;819;p6"/>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20" name="Google Shape;820;p6"/>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821" name="Google Shape;821;p6"/>
              <p:cNvGrpSpPr/>
              <p:nvPr/>
            </p:nvGrpSpPr>
            <p:grpSpPr>
              <a:xfrm>
                <a:off x="5851524" y="387349"/>
                <a:ext cx="280986" cy="104775"/>
                <a:chOff x="4521200" y="1346200"/>
                <a:chExt cx="222249" cy="155575"/>
              </a:xfrm>
            </p:grpSpPr>
            <p:cxnSp>
              <p:nvCxnSpPr>
                <p:cNvPr id="822" name="Google Shape;822;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823" name="Google Shape;823;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824" name="Google Shape;824;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825" name="Google Shape;825;p6"/>
              <p:cNvGrpSpPr/>
              <p:nvPr/>
            </p:nvGrpSpPr>
            <p:grpSpPr>
              <a:xfrm flipH="1" rot="10800000">
                <a:off x="5851524" y="385761"/>
                <a:ext cx="280986" cy="104775"/>
                <a:chOff x="4521200" y="1346200"/>
                <a:chExt cx="222249" cy="155575"/>
              </a:xfrm>
            </p:grpSpPr>
            <p:cxnSp>
              <p:nvCxnSpPr>
                <p:cNvPr id="826" name="Google Shape;826;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827" name="Google Shape;827;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828" name="Google Shape;828;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829" name="Google Shape;829;p6"/>
            <p:cNvGrpSpPr/>
            <p:nvPr/>
          </p:nvGrpSpPr>
          <p:grpSpPr>
            <a:xfrm>
              <a:off x="7546974" y="3059112"/>
              <a:ext cx="361949" cy="171450"/>
              <a:chOff x="5715000" y="347662"/>
              <a:chExt cx="571500" cy="277812"/>
            </a:xfrm>
          </p:grpSpPr>
          <p:sp>
            <p:nvSpPr>
              <p:cNvPr id="830" name="Google Shape;830;p6"/>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831" name="Google Shape;831;p6"/>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832" name="Google Shape;832;p6"/>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833" name="Google Shape;833;p6"/>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34" name="Google Shape;834;p6"/>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835" name="Google Shape;835;p6"/>
              <p:cNvGrpSpPr/>
              <p:nvPr/>
            </p:nvGrpSpPr>
            <p:grpSpPr>
              <a:xfrm>
                <a:off x="5851524" y="387349"/>
                <a:ext cx="280986" cy="104775"/>
                <a:chOff x="4521200" y="1346200"/>
                <a:chExt cx="222249" cy="155575"/>
              </a:xfrm>
            </p:grpSpPr>
            <p:cxnSp>
              <p:nvCxnSpPr>
                <p:cNvPr id="836" name="Google Shape;836;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837" name="Google Shape;837;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838" name="Google Shape;838;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839" name="Google Shape;839;p6"/>
              <p:cNvGrpSpPr/>
              <p:nvPr/>
            </p:nvGrpSpPr>
            <p:grpSpPr>
              <a:xfrm flipH="1" rot="10800000">
                <a:off x="5851524" y="385761"/>
                <a:ext cx="280986" cy="104775"/>
                <a:chOff x="4521200" y="1346200"/>
                <a:chExt cx="222249" cy="155575"/>
              </a:xfrm>
            </p:grpSpPr>
            <p:cxnSp>
              <p:nvCxnSpPr>
                <p:cNvPr id="840" name="Google Shape;840;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841" name="Google Shape;841;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842" name="Google Shape;842;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843" name="Google Shape;843;p6"/>
            <p:cNvGrpSpPr/>
            <p:nvPr/>
          </p:nvGrpSpPr>
          <p:grpSpPr>
            <a:xfrm>
              <a:off x="6137274" y="2798762"/>
              <a:ext cx="349249" cy="158750"/>
              <a:chOff x="5715000" y="347662"/>
              <a:chExt cx="571500" cy="277812"/>
            </a:xfrm>
          </p:grpSpPr>
          <p:sp>
            <p:nvSpPr>
              <p:cNvPr id="844" name="Google Shape;844;p6"/>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845" name="Google Shape;845;p6"/>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846" name="Google Shape;846;p6"/>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847" name="Google Shape;847;p6"/>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48" name="Google Shape;848;p6"/>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849" name="Google Shape;849;p6"/>
              <p:cNvGrpSpPr/>
              <p:nvPr/>
            </p:nvGrpSpPr>
            <p:grpSpPr>
              <a:xfrm>
                <a:off x="5851524" y="387349"/>
                <a:ext cx="280986" cy="104775"/>
                <a:chOff x="4521200" y="1346200"/>
                <a:chExt cx="222249" cy="155575"/>
              </a:xfrm>
            </p:grpSpPr>
            <p:cxnSp>
              <p:nvCxnSpPr>
                <p:cNvPr id="850" name="Google Shape;850;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851" name="Google Shape;851;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852" name="Google Shape;852;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853" name="Google Shape;853;p6"/>
              <p:cNvGrpSpPr/>
              <p:nvPr/>
            </p:nvGrpSpPr>
            <p:grpSpPr>
              <a:xfrm flipH="1" rot="10800000">
                <a:off x="5851524" y="385761"/>
                <a:ext cx="280986" cy="104775"/>
                <a:chOff x="4521200" y="1346200"/>
                <a:chExt cx="222249" cy="155575"/>
              </a:xfrm>
            </p:grpSpPr>
            <p:cxnSp>
              <p:nvCxnSpPr>
                <p:cNvPr id="854" name="Google Shape;854;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855" name="Google Shape;855;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856" name="Google Shape;856;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857" name="Google Shape;857;p6"/>
            <p:cNvGrpSpPr/>
            <p:nvPr/>
          </p:nvGrpSpPr>
          <p:grpSpPr>
            <a:xfrm>
              <a:off x="5830886" y="3948112"/>
              <a:ext cx="349249" cy="158750"/>
              <a:chOff x="5715000" y="347662"/>
              <a:chExt cx="571500" cy="277812"/>
            </a:xfrm>
          </p:grpSpPr>
          <p:sp>
            <p:nvSpPr>
              <p:cNvPr id="858" name="Google Shape;858;p6"/>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859" name="Google Shape;859;p6"/>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860" name="Google Shape;860;p6"/>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861" name="Google Shape;861;p6"/>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62" name="Google Shape;862;p6"/>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863" name="Google Shape;863;p6"/>
              <p:cNvGrpSpPr/>
              <p:nvPr/>
            </p:nvGrpSpPr>
            <p:grpSpPr>
              <a:xfrm>
                <a:off x="5851524" y="387349"/>
                <a:ext cx="280986" cy="104775"/>
                <a:chOff x="4521200" y="1346200"/>
                <a:chExt cx="222249" cy="155575"/>
              </a:xfrm>
            </p:grpSpPr>
            <p:cxnSp>
              <p:nvCxnSpPr>
                <p:cNvPr id="864" name="Google Shape;864;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865" name="Google Shape;865;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866" name="Google Shape;866;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867" name="Google Shape;867;p6"/>
              <p:cNvGrpSpPr/>
              <p:nvPr/>
            </p:nvGrpSpPr>
            <p:grpSpPr>
              <a:xfrm flipH="1" rot="10800000">
                <a:off x="5851524" y="385761"/>
                <a:ext cx="280986" cy="104775"/>
                <a:chOff x="4521200" y="1346200"/>
                <a:chExt cx="222249" cy="155575"/>
              </a:xfrm>
            </p:grpSpPr>
            <p:cxnSp>
              <p:nvCxnSpPr>
                <p:cNvPr id="868" name="Google Shape;868;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869" name="Google Shape;869;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870" name="Google Shape;870;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cxnSp>
          <p:nvCxnSpPr>
            <p:cNvPr id="871" name="Google Shape;871;p6"/>
            <p:cNvCxnSpPr/>
            <p:nvPr/>
          </p:nvCxnSpPr>
          <p:spPr>
            <a:xfrm flipH="1" rot="10800000">
              <a:off x="7032625" y="4376736"/>
              <a:ext cx="227012" cy="436562"/>
            </a:xfrm>
            <a:prstGeom prst="straightConnector1">
              <a:avLst/>
            </a:prstGeom>
            <a:noFill/>
            <a:ln cap="flat" cmpd="sng" w="9525">
              <a:solidFill>
                <a:schemeClr val="dk1"/>
              </a:solidFill>
              <a:prstDash val="solid"/>
              <a:miter lim="8000"/>
              <a:headEnd len="sm" w="sm" type="none"/>
              <a:tailEnd len="sm" w="sm" type="none"/>
            </a:ln>
          </p:spPr>
        </p:cxnSp>
        <p:cxnSp>
          <p:nvCxnSpPr>
            <p:cNvPr id="872" name="Google Shape;872;p6"/>
            <p:cNvCxnSpPr/>
            <p:nvPr/>
          </p:nvCxnSpPr>
          <p:spPr>
            <a:xfrm>
              <a:off x="7156450" y="4114800"/>
              <a:ext cx="163511" cy="120649"/>
            </a:xfrm>
            <a:prstGeom prst="straightConnector1">
              <a:avLst/>
            </a:prstGeom>
            <a:noFill/>
            <a:ln cap="flat" cmpd="sng" w="9525">
              <a:solidFill>
                <a:schemeClr val="dk1"/>
              </a:solidFill>
              <a:prstDash val="solid"/>
              <a:miter lim="8000"/>
              <a:headEnd len="sm" w="sm" type="none"/>
              <a:tailEnd len="sm" w="sm" type="none"/>
            </a:ln>
          </p:spPr>
        </p:cxnSp>
        <p:cxnSp>
          <p:nvCxnSpPr>
            <p:cNvPr id="873" name="Google Shape;873;p6"/>
            <p:cNvCxnSpPr/>
            <p:nvPr/>
          </p:nvCxnSpPr>
          <p:spPr>
            <a:xfrm>
              <a:off x="7253286" y="4035425"/>
              <a:ext cx="279399" cy="0"/>
            </a:xfrm>
            <a:prstGeom prst="straightConnector1">
              <a:avLst/>
            </a:prstGeom>
            <a:noFill/>
            <a:ln cap="flat" cmpd="sng" w="9525">
              <a:solidFill>
                <a:schemeClr val="dk1"/>
              </a:solidFill>
              <a:prstDash val="solid"/>
              <a:miter lim="8000"/>
              <a:headEnd len="sm" w="sm" type="none"/>
              <a:tailEnd len="sm" w="sm" type="none"/>
            </a:ln>
          </p:spPr>
        </p:cxnSp>
        <p:cxnSp>
          <p:nvCxnSpPr>
            <p:cNvPr id="874" name="Google Shape;874;p6"/>
            <p:cNvCxnSpPr/>
            <p:nvPr/>
          </p:nvCxnSpPr>
          <p:spPr>
            <a:xfrm flipH="1" rot="10800000">
              <a:off x="7489825" y="4121150"/>
              <a:ext cx="134936" cy="104774"/>
            </a:xfrm>
            <a:prstGeom prst="straightConnector1">
              <a:avLst/>
            </a:prstGeom>
            <a:noFill/>
            <a:ln cap="flat" cmpd="sng" w="9525">
              <a:solidFill>
                <a:schemeClr val="dk1"/>
              </a:solidFill>
              <a:prstDash val="solid"/>
              <a:miter lim="8000"/>
              <a:headEnd len="sm" w="sm" type="none"/>
              <a:tailEnd len="sm" w="sm" type="none"/>
            </a:ln>
          </p:spPr>
        </p:cxnSp>
        <p:cxnSp>
          <p:nvCxnSpPr>
            <p:cNvPr id="875" name="Google Shape;875;p6"/>
            <p:cNvCxnSpPr/>
            <p:nvPr/>
          </p:nvCxnSpPr>
          <p:spPr>
            <a:xfrm>
              <a:off x="6188075" y="4041775"/>
              <a:ext cx="679449" cy="0"/>
            </a:xfrm>
            <a:prstGeom prst="straightConnector1">
              <a:avLst/>
            </a:prstGeom>
            <a:noFill/>
            <a:ln cap="flat" cmpd="sng" w="9525">
              <a:solidFill>
                <a:schemeClr val="dk1"/>
              </a:solidFill>
              <a:prstDash val="solid"/>
              <a:miter lim="8000"/>
              <a:headEnd len="sm" w="sm" type="none"/>
              <a:tailEnd len="sm" w="sm" type="none"/>
            </a:ln>
          </p:spPr>
        </p:cxnSp>
        <p:grpSp>
          <p:nvGrpSpPr>
            <p:cNvPr id="876" name="Google Shape;876;p6"/>
            <p:cNvGrpSpPr/>
            <p:nvPr/>
          </p:nvGrpSpPr>
          <p:grpSpPr>
            <a:xfrm>
              <a:off x="5435600" y="3513137"/>
              <a:ext cx="331786" cy="355599"/>
              <a:chOff x="4556125" y="2409825"/>
              <a:chExt cx="463549" cy="507999"/>
            </a:xfrm>
          </p:grpSpPr>
          <p:pic>
            <p:nvPicPr>
              <p:cNvPr id="877" name="Google Shape;877;p6"/>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878" name="Google Shape;878;p6"/>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879" name="Google Shape;879;p6"/>
            <p:cNvGrpSpPr/>
            <p:nvPr/>
          </p:nvGrpSpPr>
          <p:grpSpPr>
            <a:xfrm>
              <a:off x="5480050" y="3881437"/>
              <a:ext cx="220661" cy="307975"/>
              <a:chOff x="4057650" y="4268787"/>
              <a:chExt cx="290511" cy="404812"/>
            </a:xfrm>
          </p:grpSpPr>
          <p:pic>
            <p:nvPicPr>
              <p:cNvPr descr="31u_bnrz[1]" id="880" name="Google Shape;880;p6"/>
              <p:cNvPicPr preferRelativeResize="0"/>
              <p:nvPr/>
            </p:nvPicPr>
            <p:blipFill rotWithShape="1">
              <a:blip r:embed="rId7">
                <a:alphaModFix/>
              </a:blip>
              <a:srcRect b="0" l="0" r="0" t="0"/>
              <a:stretch/>
            </p:blipFill>
            <p:spPr>
              <a:xfrm>
                <a:off x="4141787" y="4397375"/>
                <a:ext cx="192087" cy="276224"/>
              </a:xfrm>
              <a:prstGeom prst="rect">
                <a:avLst/>
              </a:prstGeom>
              <a:noFill/>
              <a:ln>
                <a:noFill/>
              </a:ln>
            </p:spPr>
          </p:pic>
          <p:sp>
            <p:nvSpPr>
              <p:cNvPr id="881" name="Google Shape;881;p6"/>
              <p:cNvSpPr/>
              <p:nvPr/>
            </p:nvSpPr>
            <p:spPr>
              <a:xfrm>
                <a:off x="4135437" y="4289425"/>
                <a:ext cx="52387" cy="61912"/>
              </a:xfrm>
              <a:custGeom>
                <a:rect b="b" l="l" r="r" t="t"/>
                <a:pathLst>
                  <a:path extrusionOk="0" h="120000" w="120000">
                    <a:moveTo>
                      <a:pt x="42211" y="15000"/>
                    </a:moveTo>
                    <a:lnTo>
                      <a:pt x="33165" y="20172"/>
                    </a:lnTo>
                    <a:lnTo>
                      <a:pt x="25326" y="25862"/>
                    </a:lnTo>
                    <a:lnTo>
                      <a:pt x="18090" y="32586"/>
                    </a:lnTo>
                    <a:lnTo>
                      <a:pt x="12060" y="39827"/>
                    </a:lnTo>
                    <a:lnTo>
                      <a:pt x="7236" y="47068"/>
                    </a:lnTo>
                    <a:lnTo>
                      <a:pt x="3618" y="55862"/>
                    </a:lnTo>
                    <a:lnTo>
                      <a:pt x="1206" y="64655"/>
                    </a:lnTo>
                    <a:lnTo>
                      <a:pt x="0" y="73448"/>
                    </a:lnTo>
                    <a:lnTo>
                      <a:pt x="1206" y="85862"/>
                    </a:lnTo>
                    <a:lnTo>
                      <a:pt x="7236" y="96206"/>
                    </a:lnTo>
                    <a:lnTo>
                      <a:pt x="15678" y="105000"/>
                    </a:lnTo>
                    <a:lnTo>
                      <a:pt x="27135" y="111724"/>
                    </a:lnTo>
                    <a:lnTo>
                      <a:pt x="39798" y="116896"/>
                    </a:lnTo>
                    <a:lnTo>
                      <a:pt x="53065" y="118965"/>
                    </a:lnTo>
                    <a:lnTo>
                      <a:pt x="66934" y="120000"/>
                    </a:lnTo>
                    <a:lnTo>
                      <a:pt x="80804" y="117931"/>
                    </a:lnTo>
                    <a:lnTo>
                      <a:pt x="83216" y="117931"/>
                    </a:lnTo>
                    <a:lnTo>
                      <a:pt x="86231" y="116896"/>
                    </a:lnTo>
                    <a:lnTo>
                      <a:pt x="88643" y="114827"/>
                    </a:lnTo>
                    <a:lnTo>
                      <a:pt x="89246" y="112758"/>
                    </a:lnTo>
                    <a:lnTo>
                      <a:pt x="87437" y="109655"/>
                    </a:lnTo>
                    <a:lnTo>
                      <a:pt x="85025" y="107068"/>
                    </a:lnTo>
                    <a:lnTo>
                      <a:pt x="81407" y="105000"/>
                    </a:lnTo>
                    <a:lnTo>
                      <a:pt x="77788" y="103965"/>
                    </a:lnTo>
                    <a:lnTo>
                      <a:pt x="70552" y="101896"/>
                    </a:lnTo>
                    <a:lnTo>
                      <a:pt x="63316" y="100862"/>
                    </a:lnTo>
                    <a:lnTo>
                      <a:pt x="56683" y="99827"/>
                    </a:lnTo>
                    <a:lnTo>
                      <a:pt x="50050" y="98275"/>
                    </a:lnTo>
                    <a:lnTo>
                      <a:pt x="44020" y="96724"/>
                    </a:lnTo>
                    <a:lnTo>
                      <a:pt x="37386" y="94137"/>
                    </a:lnTo>
                    <a:lnTo>
                      <a:pt x="31959" y="91034"/>
                    </a:lnTo>
                    <a:lnTo>
                      <a:pt x="25929" y="86379"/>
                    </a:lnTo>
                    <a:lnTo>
                      <a:pt x="24120" y="66206"/>
                    </a:lnTo>
                    <a:lnTo>
                      <a:pt x="29547" y="49655"/>
                    </a:lnTo>
                    <a:lnTo>
                      <a:pt x="41005" y="36724"/>
                    </a:lnTo>
                    <a:lnTo>
                      <a:pt x="56683" y="25862"/>
                    </a:lnTo>
                    <a:lnTo>
                      <a:pt x="73567" y="17586"/>
                    </a:lnTo>
                    <a:lnTo>
                      <a:pt x="91055" y="10862"/>
                    </a:lnTo>
                    <a:lnTo>
                      <a:pt x="107336" y="6206"/>
                    </a:lnTo>
                    <a:lnTo>
                      <a:pt x="120000" y="2068"/>
                    </a:lnTo>
                    <a:lnTo>
                      <a:pt x="112160" y="517"/>
                    </a:lnTo>
                    <a:lnTo>
                      <a:pt x="103718" y="0"/>
                    </a:lnTo>
                    <a:lnTo>
                      <a:pt x="94070" y="1034"/>
                    </a:lnTo>
                    <a:lnTo>
                      <a:pt x="83216" y="2068"/>
                    </a:lnTo>
                    <a:lnTo>
                      <a:pt x="72964" y="5172"/>
                    </a:lnTo>
                    <a:lnTo>
                      <a:pt x="62110" y="8275"/>
                    </a:lnTo>
                    <a:lnTo>
                      <a:pt x="51859" y="11896"/>
                    </a:lnTo>
                    <a:lnTo>
                      <a:pt x="42211" y="1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82" name="Google Shape;882;p6"/>
              <p:cNvSpPr/>
              <p:nvPr/>
            </p:nvSpPr>
            <p:spPr>
              <a:xfrm>
                <a:off x="4224337" y="4287837"/>
                <a:ext cx="34924" cy="47625"/>
              </a:xfrm>
              <a:custGeom>
                <a:rect b="b" l="l" r="r" t="t"/>
                <a:pathLst>
                  <a:path extrusionOk="0" h="120000" w="120000">
                    <a:moveTo>
                      <a:pt x="101250" y="39333"/>
                    </a:moveTo>
                    <a:lnTo>
                      <a:pt x="105937" y="51333"/>
                    </a:lnTo>
                    <a:lnTo>
                      <a:pt x="104062" y="62666"/>
                    </a:lnTo>
                    <a:lnTo>
                      <a:pt x="96562" y="72000"/>
                    </a:lnTo>
                    <a:lnTo>
                      <a:pt x="85312" y="80666"/>
                    </a:lnTo>
                    <a:lnTo>
                      <a:pt x="72187" y="88000"/>
                    </a:lnTo>
                    <a:lnTo>
                      <a:pt x="57187" y="96000"/>
                    </a:lnTo>
                    <a:lnTo>
                      <a:pt x="42187" y="102666"/>
                    </a:lnTo>
                    <a:lnTo>
                      <a:pt x="28125" y="109333"/>
                    </a:lnTo>
                    <a:lnTo>
                      <a:pt x="26250" y="112000"/>
                    </a:lnTo>
                    <a:lnTo>
                      <a:pt x="25312" y="113333"/>
                    </a:lnTo>
                    <a:lnTo>
                      <a:pt x="25312" y="116000"/>
                    </a:lnTo>
                    <a:lnTo>
                      <a:pt x="26250" y="118000"/>
                    </a:lnTo>
                    <a:lnTo>
                      <a:pt x="30000" y="119333"/>
                    </a:lnTo>
                    <a:lnTo>
                      <a:pt x="32812" y="120000"/>
                    </a:lnTo>
                    <a:lnTo>
                      <a:pt x="34687" y="120000"/>
                    </a:lnTo>
                    <a:lnTo>
                      <a:pt x="38437" y="119333"/>
                    </a:lnTo>
                    <a:lnTo>
                      <a:pt x="56250" y="112666"/>
                    </a:lnTo>
                    <a:lnTo>
                      <a:pt x="72187" y="105333"/>
                    </a:lnTo>
                    <a:lnTo>
                      <a:pt x="88125" y="96666"/>
                    </a:lnTo>
                    <a:lnTo>
                      <a:pt x="102187" y="86666"/>
                    </a:lnTo>
                    <a:lnTo>
                      <a:pt x="112500" y="76000"/>
                    </a:lnTo>
                    <a:lnTo>
                      <a:pt x="119062" y="63333"/>
                    </a:lnTo>
                    <a:lnTo>
                      <a:pt x="120000" y="50666"/>
                    </a:lnTo>
                    <a:lnTo>
                      <a:pt x="115312" y="36666"/>
                    </a:lnTo>
                    <a:lnTo>
                      <a:pt x="105937" y="26000"/>
                    </a:lnTo>
                    <a:lnTo>
                      <a:pt x="90937" y="16666"/>
                    </a:lnTo>
                    <a:lnTo>
                      <a:pt x="74062" y="10000"/>
                    </a:lnTo>
                    <a:lnTo>
                      <a:pt x="53437" y="4666"/>
                    </a:lnTo>
                    <a:lnTo>
                      <a:pt x="33750" y="1333"/>
                    </a:lnTo>
                    <a:lnTo>
                      <a:pt x="17812" y="0"/>
                    </a:lnTo>
                    <a:lnTo>
                      <a:pt x="5625" y="0"/>
                    </a:lnTo>
                    <a:lnTo>
                      <a:pt x="0" y="2666"/>
                    </a:lnTo>
                    <a:lnTo>
                      <a:pt x="13125" y="6000"/>
                    </a:lnTo>
                    <a:lnTo>
                      <a:pt x="27187" y="9333"/>
                    </a:lnTo>
                    <a:lnTo>
                      <a:pt x="43125" y="12666"/>
                    </a:lnTo>
                    <a:lnTo>
                      <a:pt x="57187" y="15333"/>
                    </a:lnTo>
                    <a:lnTo>
                      <a:pt x="71250" y="19333"/>
                    </a:lnTo>
                    <a:lnTo>
                      <a:pt x="83437" y="24666"/>
                    </a:lnTo>
                    <a:lnTo>
                      <a:pt x="93750" y="30666"/>
                    </a:lnTo>
                    <a:lnTo>
                      <a:pt x="101250" y="3933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83" name="Google Shape;883;p6"/>
              <p:cNvSpPr/>
              <p:nvPr/>
            </p:nvSpPr>
            <p:spPr>
              <a:xfrm>
                <a:off x="4102100" y="4276725"/>
                <a:ext cx="85724" cy="100011"/>
              </a:xfrm>
              <a:custGeom>
                <a:rect b="b" l="l" r="r" t="t"/>
                <a:pathLst>
                  <a:path extrusionOk="0" h="120000" w="120000">
                    <a:moveTo>
                      <a:pt x="46583" y="15555"/>
                    </a:moveTo>
                    <a:lnTo>
                      <a:pt x="37267" y="22222"/>
                    </a:lnTo>
                    <a:lnTo>
                      <a:pt x="28322" y="28571"/>
                    </a:lnTo>
                    <a:lnTo>
                      <a:pt x="19751" y="36507"/>
                    </a:lnTo>
                    <a:lnTo>
                      <a:pt x="12670" y="44444"/>
                    </a:lnTo>
                    <a:lnTo>
                      <a:pt x="6335" y="52698"/>
                    </a:lnTo>
                    <a:lnTo>
                      <a:pt x="1863" y="61904"/>
                    </a:lnTo>
                    <a:lnTo>
                      <a:pt x="0" y="71746"/>
                    </a:lnTo>
                    <a:lnTo>
                      <a:pt x="372" y="81904"/>
                    </a:lnTo>
                    <a:lnTo>
                      <a:pt x="1118" y="84444"/>
                    </a:lnTo>
                    <a:lnTo>
                      <a:pt x="1863" y="87301"/>
                    </a:lnTo>
                    <a:lnTo>
                      <a:pt x="3354" y="89523"/>
                    </a:lnTo>
                    <a:lnTo>
                      <a:pt x="5217" y="92063"/>
                    </a:lnTo>
                    <a:lnTo>
                      <a:pt x="7080" y="94285"/>
                    </a:lnTo>
                    <a:lnTo>
                      <a:pt x="9689" y="96507"/>
                    </a:lnTo>
                    <a:lnTo>
                      <a:pt x="11925" y="98412"/>
                    </a:lnTo>
                    <a:lnTo>
                      <a:pt x="15279" y="99682"/>
                    </a:lnTo>
                    <a:lnTo>
                      <a:pt x="20869" y="102857"/>
                    </a:lnTo>
                    <a:lnTo>
                      <a:pt x="26459" y="105396"/>
                    </a:lnTo>
                    <a:lnTo>
                      <a:pt x="32049" y="107301"/>
                    </a:lnTo>
                    <a:lnTo>
                      <a:pt x="38385" y="109206"/>
                    </a:lnTo>
                    <a:lnTo>
                      <a:pt x="44347" y="111111"/>
                    </a:lnTo>
                    <a:lnTo>
                      <a:pt x="50683" y="112698"/>
                    </a:lnTo>
                    <a:lnTo>
                      <a:pt x="56645" y="113968"/>
                    </a:lnTo>
                    <a:lnTo>
                      <a:pt x="62608" y="115238"/>
                    </a:lnTo>
                    <a:lnTo>
                      <a:pt x="69316" y="116190"/>
                    </a:lnTo>
                    <a:lnTo>
                      <a:pt x="75279" y="116825"/>
                    </a:lnTo>
                    <a:lnTo>
                      <a:pt x="81987" y="117777"/>
                    </a:lnTo>
                    <a:lnTo>
                      <a:pt x="88695" y="118412"/>
                    </a:lnTo>
                    <a:lnTo>
                      <a:pt x="94658" y="118730"/>
                    </a:lnTo>
                    <a:lnTo>
                      <a:pt x="101366" y="119047"/>
                    </a:lnTo>
                    <a:lnTo>
                      <a:pt x="107701" y="119365"/>
                    </a:lnTo>
                    <a:lnTo>
                      <a:pt x="114037" y="120000"/>
                    </a:lnTo>
                    <a:lnTo>
                      <a:pt x="115900" y="120000"/>
                    </a:lnTo>
                    <a:lnTo>
                      <a:pt x="117763" y="119047"/>
                    </a:lnTo>
                    <a:lnTo>
                      <a:pt x="119254" y="117777"/>
                    </a:lnTo>
                    <a:lnTo>
                      <a:pt x="120000" y="116190"/>
                    </a:lnTo>
                    <a:lnTo>
                      <a:pt x="120000" y="114285"/>
                    </a:lnTo>
                    <a:lnTo>
                      <a:pt x="119254" y="113015"/>
                    </a:lnTo>
                    <a:lnTo>
                      <a:pt x="117391" y="111746"/>
                    </a:lnTo>
                    <a:lnTo>
                      <a:pt x="115155" y="111111"/>
                    </a:lnTo>
                    <a:lnTo>
                      <a:pt x="109565" y="110158"/>
                    </a:lnTo>
                    <a:lnTo>
                      <a:pt x="103975" y="109206"/>
                    </a:lnTo>
                    <a:lnTo>
                      <a:pt x="98012" y="108253"/>
                    </a:lnTo>
                    <a:lnTo>
                      <a:pt x="92049" y="107301"/>
                    </a:lnTo>
                    <a:lnTo>
                      <a:pt x="86459" y="106666"/>
                    </a:lnTo>
                    <a:lnTo>
                      <a:pt x="80496" y="106031"/>
                    </a:lnTo>
                    <a:lnTo>
                      <a:pt x="74534" y="105396"/>
                    </a:lnTo>
                    <a:lnTo>
                      <a:pt x="68944" y="104126"/>
                    </a:lnTo>
                    <a:lnTo>
                      <a:pt x="63354" y="103492"/>
                    </a:lnTo>
                    <a:lnTo>
                      <a:pt x="57391" y="102222"/>
                    </a:lnTo>
                    <a:lnTo>
                      <a:pt x="51801" y="100952"/>
                    </a:lnTo>
                    <a:lnTo>
                      <a:pt x="46211" y="99682"/>
                    </a:lnTo>
                    <a:lnTo>
                      <a:pt x="40993" y="98095"/>
                    </a:lnTo>
                    <a:lnTo>
                      <a:pt x="35031" y="96190"/>
                    </a:lnTo>
                    <a:lnTo>
                      <a:pt x="29813" y="94285"/>
                    </a:lnTo>
                    <a:lnTo>
                      <a:pt x="24596" y="91746"/>
                    </a:lnTo>
                    <a:lnTo>
                      <a:pt x="20496" y="89206"/>
                    </a:lnTo>
                    <a:lnTo>
                      <a:pt x="16770" y="86031"/>
                    </a:lnTo>
                    <a:lnTo>
                      <a:pt x="14161" y="82222"/>
                    </a:lnTo>
                    <a:lnTo>
                      <a:pt x="13043" y="77777"/>
                    </a:lnTo>
                    <a:lnTo>
                      <a:pt x="12670" y="73650"/>
                    </a:lnTo>
                    <a:lnTo>
                      <a:pt x="13043" y="68571"/>
                    </a:lnTo>
                    <a:lnTo>
                      <a:pt x="14161" y="63492"/>
                    </a:lnTo>
                    <a:lnTo>
                      <a:pt x="16024" y="59365"/>
                    </a:lnTo>
                    <a:lnTo>
                      <a:pt x="19006" y="53968"/>
                    </a:lnTo>
                    <a:lnTo>
                      <a:pt x="22360" y="48253"/>
                    </a:lnTo>
                    <a:lnTo>
                      <a:pt x="26459" y="43492"/>
                    </a:lnTo>
                    <a:lnTo>
                      <a:pt x="30931" y="39365"/>
                    </a:lnTo>
                    <a:lnTo>
                      <a:pt x="35031" y="34920"/>
                    </a:lnTo>
                    <a:lnTo>
                      <a:pt x="39875" y="30476"/>
                    </a:lnTo>
                    <a:lnTo>
                      <a:pt x="45838" y="26031"/>
                    </a:lnTo>
                    <a:lnTo>
                      <a:pt x="51428" y="21904"/>
                    </a:lnTo>
                    <a:lnTo>
                      <a:pt x="57018" y="18095"/>
                    </a:lnTo>
                    <a:lnTo>
                      <a:pt x="64472" y="14920"/>
                    </a:lnTo>
                    <a:lnTo>
                      <a:pt x="72670" y="12063"/>
                    </a:lnTo>
                    <a:lnTo>
                      <a:pt x="81242" y="8888"/>
                    </a:lnTo>
                    <a:lnTo>
                      <a:pt x="88695" y="6349"/>
                    </a:lnTo>
                    <a:lnTo>
                      <a:pt x="94658" y="4126"/>
                    </a:lnTo>
                    <a:lnTo>
                      <a:pt x="98385" y="2222"/>
                    </a:lnTo>
                    <a:lnTo>
                      <a:pt x="99875" y="634"/>
                    </a:lnTo>
                    <a:lnTo>
                      <a:pt x="95403" y="0"/>
                    </a:lnTo>
                    <a:lnTo>
                      <a:pt x="89440" y="317"/>
                    </a:lnTo>
                    <a:lnTo>
                      <a:pt x="82360" y="1269"/>
                    </a:lnTo>
                    <a:lnTo>
                      <a:pt x="74906" y="3174"/>
                    </a:lnTo>
                    <a:lnTo>
                      <a:pt x="67080" y="5714"/>
                    </a:lnTo>
                    <a:lnTo>
                      <a:pt x="59627" y="8571"/>
                    </a:lnTo>
                    <a:lnTo>
                      <a:pt x="52546" y="12063"/>
                    </a:lnTo>
                    <a:lnTo>
                      <a:pt x="46583" y="1555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84" name="Google Shape;884;p6"/>
              <p:cNvSpPr/>
              <p:nvPr/>
            </p:nvSpPr>
            <p:spPr>
              <a:xfrm>
                <a:off x="4222750" y="4273550"/>
                <a:ext cx="74611" cy="66674"/>
              </a:xfrm>
              <a:custGeom>
                <a:rect b="b" l="l" r="r" t="t"/>
                <a:pathLst>
                  <a:path extrusionOk="0" h="120000" w="120000">
                    <a:moveTo>
                      <a:pt x="99646" y="36666"/>
                    </a:moveTo>
                    <a:lnTo>
                      <a:pt x="105159" y="43333"/>
                    </a:lnTo>
                    <a:lnTo>
                      <a:pt x="108551" y="50952"/>
                    </a:lnTo>
                    <a:lnTo>
                      <a:pt x="109823" y="59047"/>
                    </a:lnTo>
                    <a:lnTo>
                      <a:pt x="109823" y="67619"/>
                    </a:lnTo>
                    <a:lnTo>
                      <a:pt x="108975" y="74761"/>
                    </a:lnTo>
                    <a:lnTo>
                      <a:pt x="106855" y="80952"/>
                    </a:lnTo>
                    <a:lnTo>
                      <a:pt x="103462" y="87142"/>
                    </a:lnTo>
                    <a:lnTo>
                      <a:pt x="100070" y="91904"/>
                    </a:lnTo>
                    <a:lnTo>
                      <a:pt x="95406" y="97142"/>
                    </a:lnTo>
                    <a:lnTo>
                      <a:pt x="91166" y="101904"/>
                    </a:lnTo>
                    <a:lnTo>
                      <a:pt x="86501" y="106666"/>
                    </a:lnTo>
                    <a:lnTo>
                      <a:pt x="82261" y="111428"/>
                    </a:lnTo>
                    <a:lnTo>
                      <a:pt x="80989" y="113333"/>
                    </a:lnTo>
                    <a:lnTo>
                      <a:pt x="80989" y="114761"/>
                    </a:lnTo>
                    <a:lnTo>
                      <a:pt x="80989" y="116666"/>
                    </a:lnTo>
                    <a:lnTo>
                      <a:pt x="82261" y="118095"/>
                    </a:lnTo>
                    <a:lnTo>
                      <a:pt x="83533" y="119047"/>
                    </a:lnTo>
                    <a:lnTo>
                      <a:pt x="85653" y="120000"/>
                    </a:lnTo>
                    <a:lnTo>
                      <a:pt x="86925" y="119047"/>
                    </a:lnTo>
                    <a:lnTo>
                      <a:pt x="88621" y="118095"/>
                    </a:lnTo>
                    <a:lnTo>
                      <a:pt x="98374" y="110952"/>
                    </a:lnTo>
                    <a:lnTo>
                      <a:pt x="106855" y="101904"/>
                    </a:lnTo>
                    <a:lnTo>
                      <a:pt x="113639" y="91428"/>
                    </a:lnTo>
                    <a:lnTo>
                      <a:pt x="117879" y="79523"/>
                    </a:lnTo>
                    <a:lnTo>
                      <a:pt x="120000" y="67142"/>
                    </a:lnTo>
                    <a:lnTo>
                      <a:pt x="118727" y="54761"/>
                    </a:lnTo>
                    <a:lnTo>
                      <a:pt x="114911" y="43333"/>
                    </a:lnTo>
                    <a:lnTo>
                      <a:pt x="106855" y="32857"/>
                    </a:lnTo>
                    <a:lnTo>
                      <a:pt x="100918" y="27142"/>
                    </a:lnTo>
                    <a:lnTo>
                      <a:pt x="94134" y="22857"/>
                    </a:lnTo>
                    <a:lnTo>
                      <a:pt x="86501" y="18571"/>
                    </a:lnTo>
                    <a:lnTo>
                      <a:pt x="78021" y="14761"/>
                    </a:lnTo>
                    <a:lnTo>
                      <a:pt x="69540" y="10952"/>
                    </a:lnTo>
                    <a:lnTo>
                      <a:pt x="61060" y="8095"/>
                    </a:lnTo>
                    <a:lnTo>
                      <a:pt x="52155" y="6190"/>
                    </a:lnTo>
                    <a:lnTo>
                      <a:pt x="43674" y="3809"/>
                    </a:lnTo>
                    <a:lnTo>
                      <a:pt x="35194" y="2380"/>
                    </a:lnTo>
                    <a:lnTo>
                      <a:pt x="27985" y="952"/>
                    </a:lnTo>
                    <a:lnTo>
                      <a:pt x="20353" y="0"/>
                    </a:lnTo>
                    <a:lnTo>
                      <a:pt x="14416" y="0"/>
                    </a:lnTo>
                    <a:lnTo>
                      <a:pt x="8904" y="0"/>
                    </a:lnTo>
                    <a:lnTo>
                      <a:pt x="4664" y="0"/>
                    </a:lnTo>
                    <a:lnTo>
                      <a:pt x="1696" y="952"/>
                    </a:lnTo>
                    <a:lnTo>
                      <a:pt x="0" y="2380"/>
                    </a:lnTo>
                    <a:lnTo>
                      <a:pt x="5088" y="3333"/>
                    </a:lnTo>
                    <a:lnTo>
                      <a:pt x="10176" y="3809"/>
                    </a:lnTo>
                    <a:lnTo>
                      <a:pt x="16113" y="4761"/>
                    </a:lnTo>
                    <a:lnTo>
                      <a:pt x="22049" y="6190"/>
                    </a:lnTo>
                    <a:lnTo>
                      <a:pt x="27985" y="7619"/>
                    </a:lnTo>
                    <a:lnTo>
                      <a:pt x="34770" y="8571"/>
                    </a:lnTo>
                    <a:lnTo>
                      <a:pt x="41554" y="10476"/>
                    </a:lnTo>
                    <a:lnTo>
                      <a:pt x="48339" y="11904"/>
                    </a:lnTo>
                    <a:lnTo>
                      <a:pt x="54699" y="14285"/>
                    </a:lnTo>
                    <a:lnTo>
                      <a:pt x="61908" y="16190"/>
                    </a:lnTo>
                    <a:lnTo>
                      <a:pt x="68692" y="18571"/>
                    </a:lnTo>
                    <a:lnTo>
                      <a:pt x="75053" y="21428"/>
                    </a:lnTo>
                    <a:lnTo>
                      <a:pt x="81837" y="24761"/>
                    </a:lnTo>
                    <a:lnTo>
                      <a:pt x="88197" y="28571"/>
                    </a:lnTo>
                    <a:lnTo>
                      <a:pt x="94134" y="32380"/>
                    </a:lnTo>
                    <a:lnTo>
                      <a:pt x="99646" y="3666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85" name="Google Shape;885;p6"/>
              <p:cNvSpPr/>
              <p:nvPr/>
            </p:nvSpPr>
            <p:spPr>
              <a:xfrm>
                <a:off x="4070350" y="4305300"/>
                <a:ext cx="30161" cy="61912"/>
              </a:xfrm>
              <a:custGeom>
                <a:rect b="b" l="l" r="r" t="t"/>
                <a:pathLst>
                  <a:path extrusionOk="0" h="120000" w="120000">
                    <a:moveTo>
                      <a:pt x="0" y="65546"/>
                    </a:moveTo>
                    <a:lnTo>
                      <a:pt x="0" y="75126"/>
                    </a:lnTo>
                    <a:lnTo>
                      <a:pt x="4210" y="84705"/>
                    </a:lnTo>
                    <a:lnTo>
                      <a:pt x="12631" y="93277"/>
                    </a:lnTo>
                    <a:lnTo>
                      <a:pt x="25263" y="100840"/>
                    </a:lnTo>
                    <a:lnTo>
                      <a:pt x="40000" y="107394"/>
                    </a:lnTo>
                    <a:lnTo>
                      <a:pt x="57894" y="112941"/>
                    </a:lnTo>
                    <a:lnTo>
                      <a:pt x="76842" y="116974"/>
                    </a:lnTo>
                    <a:lnTo>
                      <a:pt x="96842" y="119495"/>
                    </a:lnTo>
                    <a:lnTo>
                      <a:pt x="103157" y="120000"/>
                    </a:lnTo>
                    <a:lnTo>
                      <a:pt x="109473" y="118487"/>
                    </a:lnTo>
                    <a:lnTo>
                      <a:pt x="114736" y="116974"/>
                    </a:lnTo>
                    <a:lnTo>
                      <a:pt x="116842" y="114453"/>
                    </a:lnTo>
                    <a:lnTo>
                      <a:pt x="116842" y="111932"/>
                    </a:lnTo>
                    <a:lnTo>
                      <a:pt x="115789" y="108907"/>
                    </a:lnTo>
                    <a:lnTo>
                      <a:pt x="111578" y="106386"/>
                    </a:lnTo>
                    <a:lnTo>
                      <a:pt x="105263" y="105378"/>
                    </a:lnTo>
                    <a:lnTo>
                      <a:pt x="86315" y="101848"/>
                    </a:lnTo>
                    <a:lnTo>
                      <a:pt x="67368" y="97310"/>
                    </a:lnTo>
                    <a:lnTo>
                      <a:pt x="52631" y="90756"/>
                    </a:lnTo>
                    <a:lnTo>
                      <a:pt x="41052" y="84201"/>
                    </a:lnTo>
                    <a:lnTo>
                      <a:pt x="33684" y="75126"/>
                    </a:lnTo>
                    <a:lnTo>
                      <a:pt x="30526" y="66050"/>
                    </a:lnTo>
                    <a:lnTo>
                      <a:pt x="30526" y="55966"/>
                    </a:lnTo>
                    <a:lnTo>
                      <a:pt x="36842" y="45882"/>
                    </a:lnTo>
                    <a:lnTo>
                      <a:pt x="44210" y="38319"/>
                    </a:lnTo>
                    <a:lnTo>
                      <a:pt x="53684" y="31260"/>
                    </a:lnTo>
                    <a:lnTo>
                      <a:pt x="65263" y="24705"/>
                    </a:lnTo>
                    <a:lnTo>
                      <a:pt x="76842" y="19159"/>
                    </a:lnTo>
                    <a:lnTo>
                      <a:pt x="88421" y="14117"/>
                    </a:lnTo>
                    <a:lnTo>
                      <a:pt x="101052" y="9075"/>
                    </a:lnTo>
                    <a:lnTo>
                      <a:pt x="111578" y="4537"/>
                    </a:lnTo>
                    <a:lnTo>
                      <a:pt x="119999" y="504"/>
                    </a:lnTo>
                    <a:lnTo>
                      <a:pt x="111578" y="0"/>
                    </a:lnTo>
                    <a:lnTo>
                      <a:pt x="97894" y="3025"/>
                    </a:lnTo>
                    <a:lnTo>
                      <a:pt x="80000" y="9075"/>
                    </a:lnTo>
                    <a:lnTo>
                      <a:pt x="58947" y="18151"/>
                    </a:lnTo>
                    <a:lnTo>
                      <a:pt x="38947" y="28739"/>
                    </a:lnTo>
                    <a:lnTo>
                      <a:pt x="21052" y="40336"/>
                    </a:lnTo>
                    <a:lnTo>
                      <a:pt x="7368" y="53445"/>
                    </a:lnTo>
                    <a:lnTo>
                      <a:pt x="0" y="6554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86" name="Google Shape;886;p6"/>
              <p:cNvSpPr/>
              <p:nvPr/>
            </p:nvSpPr>
            <p:spPr>
              <a:xfrm>
                <a:off x="4283075" y="4268787"/>
                <a:ext cx="65086" cy="82550"/>
              </a:xfrm>
              <a:custGeom>
                <a:rect b="b" l="l" r="r" t="t"/>
                <a:pathLst>
                  <a:path extrusionOk="0" h="120000" w="120000">
                    <a:moveTo>
                      <a:pt x="97073" y="44903"/>
                    </a:moveTo>
                    <a:lnTo>
                      <a:pt x="100975" y="48000"/>
                    </a:lnTo>
                    <a:lnTo>
                      <a:pt x="104390" y="51483"/>
                    </a:lnTo>
                    <a:lnTo>
                      <a:pt x="106829" y="55354"/>
                    </a:lnTo>
                    <a:lnTo>
                      <a:pt x="108780" y="59612"/>
                    </a:lnTo>
                    <a:lnTo>
                      <a:pt x="109756" y="63483"/>
                    </a:lnTo>
                    <a:lnTo>
                      <a:pt x="109756" y="68129"/>
                    </a:lnTo>
                    <a:lnTo>
                      <a:pt x="107804" y="72387"/>
                    </a:lnTo>
                    <a:lnTo>
                      <a:pt x="105365" y="76258"/>
                    </a:lnTo>
                    <a:lnTo>
                      <a:pt x="101463" y="80903"/>
                    </a:lnTo>
                    <a:lnTo>
                      <a:pt x="97073" y="84774"/>
                    </a:lnTo>
                    <a:lnTo>
                      <a:pt x="91707" y="88258"/>
                    </a:lnTo>
                    <a:lnTo>
                      <a:pt x="86341" y="92129"/>
                    </a:lnTo>
                    <a:lnTo>
                      <a:pt x="80975" y="95225"/>
                    </a:lnTo>
                    <a:lnTo>
                      <a:pt x="75121" y="98709"/>
                    </a:lnTo>
                    <a:lnTo>
                      <a:pt x="69756" y="102193"/>
                    </a:lnTo>
                    <a:lnTo>
                      <a:pt x="64390" y="106064"/>
                    </a:lnTo>
                    <a:lnTo>
                      <a:pt x="62926" y="107612"/>
                    </a:lnTo>
                    <a:lnTo>
                      <a:pt x="61463" y="109161"/>
                    </a:lnTo>
                    <a:lnTo>
                      <a:pt x="60487" y="111096"/>
                    </a:lnTo>
                    <a:lnTo>
                      <a:pt x="59024" y="113032"/>
                    </a:lnTo>
                    <a:lnTo>
                      <a:pt x="58536" y="114580"/>
                    </a:lnTo>
                    <a:lnTo>
                      <a:pt x="58536" y="116516"/>
                    </a:lnTo>
                    <a:lnTo>
                      <a:pt x="59024" y="118064"/>
                    </a:lnTo>
                    <a:lnTo>
                      <a:pt x="60975" y="119612"/>
                    </a:lnTo>
                    <a:lnTo>
                      <a:pt x="63414" y="120000"/>
                    </a:lnTo>
                    <a:lnTo>
                      <a:pt x="65365" y="120000"/>
                    </a:lnTo>
                    <a:lnTo>
                      <a:pt x="67804" y="119612"/>
                    </a:lnTo>
                    <a:lnTo>
                      <a:pt x="69756" y="118064"/>
                    </a:lnTo>
                    <a:lnTo>
                      <a:pt x="75121" y="113419"/>
                    </a:lnTo>
                    <a:lnTo>
                      <a:pt x="81463" y="108387"/>
                    </a:lnTo>
                    <a:lnTo>
                      <a:pt x="87804" y="104129"/>
                    </a:lnTo>
                    <a:lnTo>
                      <a:pt x="94634" y="99483"/>
                    </a:lnTo>
                    <a:lnTo>
                      <a:pt x="100975" y="95225"/>
                    </a:lnTo>
                    <a:lnTo>
                      <a:pt x="106829" y="90193"/>
                    </a:lnTo>
                    <a:lnTo>
                      <a:pt x="112682" y="84774"/>
                    </a:lnTo>
                    <a:lnTo>
                      <a:pt x="116585" y="78967"/>
                    </a:lnTo>
                    <a:lnTo>
                      <a:pt x="119512" y="72387"/>
                    </a:lnTo>
                    <a:lnTo>
                      <a:pt x="120000" y="65806"/>
                    </a:lnTo>
                    <a:lnTo>
                      <a:pt x="118048" y="59225"/>
                    </a:lnTo>
                    <a:lnTo>
                      <a:pt x="115121" y="52645"/>
                    </a:lnTo>
                    <a:lnTo>
                      <a:pt x="110731" y="46451"/>
                    </a:lnTo>
                    <a:lnTo>
                      <a:pt x="104878" y="41419"/>
                    </a:lnTo>
                    <a:lnTo>
                      <a:pt x="98048" y="36387"/>
                    </a:lnTo>
                    <a:lnTo>
                      <a:pt x="91219" y="31741"/>
                    </a:lnTo>
                    <a:lnTo>
                      <a:pt x="86341" y="28645"/>
                    </a:lnTo>
                    <a:lnTo>
                      <a:pt x="80487" y="26322"/>
                    </a:lnTo>
                    <a:lnTo>
                      <a:pt x="74146" y="23225"/>
                    </a:lnTo>
                    <a:lnTo>
                      <a:pt x="67804" y="19741"/>
                    </a:lnTo>
                    <a:lnTo>
                      <a:pt x="61463" y="16645"/>
                    </a:lnTo>
                    <a:lnTo>
                      <a:pt x="54634" y="13548"/>
                    </a:lnTo>
                    <a:lnTo>
                      <a:pt x="47804" y="10838"/>
                    </a:lnTo>
                    <a:lnTo>
                      <a:pt x="41463" y="8516"/>
                    </a:lnTo>
                    <a:lnTo>
                      <a:pt x="35121" y="6193"/>
                    </a:lnTo>
                    <a:lnTo>
                      <a:pt x="28780" y="3870"/>
                    </a:lnTo>
                    <a:lnTo>
                      <a:pt x="22439" y="2709"/>
                    </a:lnTo>
                    <a:lnTo>
                      <a:pt x="17073" y="1161"/>
                    </a:lnTo>
                    <a:lnTo>
                      <a:pt x="11707" y="387"/>
                    </a:lnTo>
                    <a:lnTo>
                      <a:pt x="7317" y="0"/>
                    </a:lnTo>
                    <a:lnTo>
                      <a:pt x="3414" y="387"/>
                    </a:lnTo>
                    <a:lnTo>
                      <a:pt x="0" y="1161"/>
                    </a:lnTo>
                    <a:lnTo>
                      <a:pt x="3902" y="2322"/>
                    </a:lnTo>
                    <a:lnTo>
                      <a:pt x="8292" y="3483"/>
                    </a:lnTo>
                    <a:lnTo>
                      <a:pt x="13658" y="5419"/>
                    </a:lnTo>
                    <a:lnTo>
                      <a:pt x="18536" y="6967"/>
                    </a:lnTo>
                    <a:lnTo>
                      <a:pt x="24878" y="9290"/>
                    </a:lnTo>
                    <a:lnTo>
                      <a:pt x="31219" y="11612"/>
                    </a:lnTo>
                    <a:lnTo>
                      <a:pt x="38048" y="14322"/>
                    </a:lnTo>
                    <a:lnTo>
                      <a:pt x="44878" y="16645"/>
                    </a:lnTo>
                    <a:lnTo>
                      <a:pt x="51707" y="19741"/>
                    </a:lnTo>
                    <a:lnTo>
                      <a:pt x="58536" y="23225"/>
                    </a:lnTo>
                    <a:lnTo>
                      <a:pt x="65365" y="26709"/>
                    </a:lnTo>
                    <a:lnTo>
                      <a:pt x="72195" y="30193"/>
                    </a:lnTo>
                    <a:lnTo>
                      <a:pt x="79512" y="33677"/>
                    </a:lnTo>
                    <a:lnTo>
                      <a:pt x="85365" y="37161"/>
                    </a:lnTo>
                    <a:lnTo>
                      <a:pt x="91219" y="40645"/>
                    </a:lnTo>
                    <a:lnTo>
                      <a:pt x="97073" y="4490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87" name="Google Shape;887;p6"/>
              <p:cNvSpPr/>
              <p:nvPr/>
            </p:nvSpPr>
            <p:spPr>
              <a:xfrm>
                <a:off x="4211637" y="4365625"/>
                <a:ext cx="22225" cy="49211"/>
              </a:xfrm>
              <a:custGeom>
                <a:rect b="b" l="l" r="r" t="t"/>
                <a:pathLst>
                  <a:path extrusionOk="0" h="120000" w="120000">
                    <a:moveTo>
                      <a:pt x="44819" y="8983"/>
                    </a:moveTo>
                    <a:lnTo>
                      <a:pt x="41927" y="5133"/>
                    </a:lnTo>
                    <a:lnTo>
                      <a:pt x="36144" y="1925"/>
                    </a:lnTo>
                    <a:lnTo>
                      <a:pt x="27469" y="641"/>
                    </a:lnTo>
                    <a:lnTo>
                      <a:pt x="20240" y="0"/>
                    </a:lnTo>
                    <a:lnTo>
                      <a:pt x="11566" y="1283"/>
                    </a:lnTo>
                    <a:lnTo>
                      <a:pt x="4337" y="3208"/>
                    </a:lnTo>
                    <a:lnTo>
                      <a:pt x="0" y="7058"/>
                    </a:lnTo>
                    <a:lnTo>
                      <a:pt x="0" y="10909"/>
                    </a:lnTo>
                    <a:lnTo>
                      <a:pt x="7228" y="26951"/>
                    </a:lnTo>
                    <a:lnTo>
                      <a:pt x="21686" y="45561"/>
                    </a:lnTo>
                    <a:lnTo>
                      <a:pt x="39036" y="64171"/>
                    </a:lnTo>
                    <a:lnTo>
                      <a:pt x="59277" y="81497"/>
                    </a:lnTo>
                    <a:lnTo>
                      <a:pt x="79518" y="96898"/>
                    </a:lnTo>
                    <a:lnTo>
                      <a:pt x="98313" y="109732"/>
                    </a:lnTo>
                    <a:lnTo>
                      <a:pt x="111325" y="118074"/>
                    </a:lnTo>
                    <a:lnTo>
                      <a:pt x="119999" y="120000"/>
                    </a:lnTo>
                    <a:lnTo>
                      <a:pt x="115662" y="111657"/>
                    </a:lnTo>
                    <a:lnTo>
                      <a:pt x="108433" y="101390"/>
                    </a:lnTo>
                    <a:lnTo>
                      <a:pt x="98313" y="88556"/>
                    </a:lnTo>
                    <a:lnTo>
                      <a:pt x="85301" y="72513"/>
                    </a:lnTo>
                    <a:lnTo>
                      <a:pt x="73734" y="56470"/>
                    </a:lnTo>
                    <a:lnTo>
                      <a:pt x="62168" y="40427"/>
                    </a:lnTo>
                    <a:lnTo>
                      <a:pt x="52048" y="24385"/>
                    </a:lnTo>
                    <a:lnTo>
                      <a:pt x="44819" y="898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88" name="Google Shape;888;p6"/>
              <p:cNvSpPr/>
              <p:nvPr/>
            </p:nvSpPr>
            <p:spPr>
              <a:xfrm>
                <a:off x="4202112" y="4338637"/>
                <a:ext cx="11112" cy="25399"/>
              </a:xfrm>
              <a:custGeom>
                <a:rect b="b" l="l" r="r" t="t"/>
                <a:pathLst>
                  <a:path extrusionOk="0" h="120000" w="120000">
                    <a:moveTo>
                      <a:pt x="60000" y="12765"/>
                    </a:moveTo>
                    <a:lnTo>
                      <a:pt x="57272" y="7659"/>
                    </a:lnTo>
                    <a:lnTo>
                      <a:pt x="49090" y="2553"/>
                    </a:lnTo>
                    <a:lnTo>
                      <a:pt x="38181" y="0"/>
                    </a:lnTo>
                    <a:lnTo>
                      <a:pt x="27272" y="0"/>
                    </a:lnTo>
                    <a:lnTo>
                      <a:pt x="16363" y="1276"/>
                    </a:lnTo>
                    <a:lnTo>
                      <a:pt x="8181" y="3829"/>
                    </a:lnTo>
                    <a:lnTo>
                      <a:pt x="0" y="8936"/>
                    </a:lnTo>
                    <a:lnTo>
                      <a:pt x="0" y="14042"/>
                    </a:lnTo>
                    <a:lnTo>
                      <a:pt x="0" y="30638"/>
                    </a:lnTo>
                    <a:lnTo>
                      <a:pt x="10909" y="48510"/>
                    </a:lnTo>
                    <a:lnTo>
                      <a:pt x="21818" y="66382"/>
                    </a:lnTo>
                    <a:lnTo>
                      <a:pt x="38181" y="82978"/>
                    </a:lnTo>
                    <a:lnTo>
                      <a:pt x="57272" y="99574"/>
                    </a:lnTo>
                    <a:lnTo>
                      <a:pt x="76363" y="111063"/>
                    </a:lnTo>
                    <a:lnTo>
                      <a:pt x="100909" y="118723"/>
                    </a:lnTo>
                    <a:lnTo>
                      <a:pt x="114545" y="120000"/>
                    </a:lnTo>
                    <a:lnTo>
                      <a:pt x="120000" y="97021"/>
                    </a:lnTo>
                    <a:lnTo>
                      <a:pt x="103636" y="68936"/>
                    </a:lnTo>
                    <a:lnTo>
                      <a:pt x="84545" y="40851"/>
                    </a:lnTo>
                    <a:lnTo>
                      <a:pt x="60000" y="127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89" name="Google Shape;889;p6"/>
              <p:cNvSpPr/>
              <p:nvPr/>
            </p:nvSpPr>
            <p:spPr>
              <a:xfrm>
                <a:off x="4192587" y="4321175"/>
                <a:ext cx="9524" cy="14287"/>
              </a:xfrm>
              <a:custGeom>
                <a:rect b="b" l="l" r="r" t="t"/>
                <a:pathLst>
                  <a:path extrusionOk="0" h="120000" w="120000">
                    <a:moveTo>
                      <a:pt x="63157" y="15555"/>
                    </a:moveTo>
                    <a:lnTo>
                      <a:pt x="63157" y="17777"/>
                    </a:lnTo>
                    <a:lnTo>
                      <a:pt x="60000" y="8888"/>
                    </a:lnTo>
                    <a:lnTo>
                      <a:pt x="47368" y="2222"/>
                    </a:lnTo>
                    <a:lnTo>
                      <a:pt x="37894" y="0"/>
                    </a:lnTo>
                    <a:lnTo>
                      <a:pt x="22105" y="0"/>
                    </a:lnTo>
                    <a:lnTo>
                      <a:pt x="12631" y="2222"/>
                    </a:lnTo>
                    <a:lnTo>
                      <a:pt x="3157" y="8888"/>
                    </a:lnTo>
                    <a:lnTo>
                      <a:pt x="0" y="17777"/>
                    </a:lnTo>
                    <a:lnTo>
                      <a:pt x="0" y="24444"/>
                    </a:lnTo>
                    <a:lnTo>
                      <a:pt x="3157" y="37777"/>
                    </a:lnTo>
                    <a:lnTo>
                      <a:pt x="12631" y="53333"/>
                    </a:lnTo>
                    <a:lnTo>
                      <a:pt x="25263" y="71111"/>
                    </a:lnTo>
                    <a:lnTo>
                      <a:pt x="44210" y="86666"/>
                    </a:lnTo>
                    <a:lnTo>
                      <a:pt x="63157" y="102222"/>
                    </a:lnTo>
                    <a:lnTo>
                      <a:pt x="85263" y="111111"/>
                    </a:lnTo>
                    <a:lnTo>
                      <a:pt x="104210" y="120000"/>
                    </a:lnTo>
                    <a:lnTo>
                      <a:pt x="120000" y="120000"/>
                    </a:lnTo>
                    <a:lnTo>
                      <a:pt x="113684" y="93333"/>
                    </a:lnTo>
                    <a:lnTo>
                      <a:pt x="101052" y="64444"/>
                    </a:lnTo>
                    <a:lnTo>
                      <a:pt x="78947" y="35555"/>
                    </a:lnTo>
                    <a:lnTo>
                      <a:pt x="63157" y="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90" name="Google Shape;890;p6"/>
              <p:cNvSpPr/>
              <p:nvPr/>
            </p:nvSpPr>
            <p:spPr>
              <a:xfrm>
                <a:off x="4184650" y="4308475"/>
                <a:ext cx="12699" cy="9524"/>
              </a:xfrm>
              <a:custGeom>
                <a:rect b="b" l="l" r="r" t="t"/>
                <a:pathLst>
                  <a:path extrusionOk="0" h="120000" w="120000">
                    <a:moveTo>
                      <a:pt x="94615" y="90000"/>
                    </a:moveTo>
                    <a:lnTo>
                      <a:pt x="106153" y="80000"/>
                    </a:lnTo>
                    <a:lnTo>
                      <a:pt x="117692" y="70000"/>
                    </a:lnTo>
                    <a:lnTo>
                      <a:pt x="120000" y="53333"/>
                    </a:lnTo>
                    <a:lnTo>
                      <a:pt x="120000" y="40000"/>
                    </a:lnTo>
                    <a:lnTo>
                      <a:pt x="115384" y="20000"/>
                    </a:lnTo>
                    <a:lnTo>
                      <a:pt x="106153" y="6666"/>
                    </a:lnTo>
                    <a:lnTo>
                      <a:pt x="94615" y="0"/>
                    </a:lnTo>
                    <a:lnTo>
                      <a:pt x="83076" y="0"/>
                    </a:lnTo>
                    <a:lnTo>
                      <a:pt x="76153" y="0"/>
                    </a:lnTo>
                    <a:lnTo>
                      <a:pt x="66923" y="3333"/>
                    </a:lnTo>
                    <a:lnTo>
                      <a:pt x="48461" y="13333"/>
                    </a:lnTo>
                    <a:lnTo>
                      <a:pt x="30000" y="26666"/>
                    </a:lnTo>
                    <a:lnTo>
                      <a:pt x="13846" y="50000"/>
                    </a:lnTo>
                    <a:lnTo>
                      <a:pt x="6923" y="73333"/>
                    </a:lnTo>
                    <a:lnTo>
                      <a:pt x="0" y="96666"/>
                    </a:lnTo>
                    <a:lnTo>
                      <a:pt x="0" y="103333"/>
                    </a:lnTo>
                    <a:lnTo>
                      <a:pt x="9230" y="110000"/>
                    </a:lnTo>
                    <a:lnTo>
                      <a:pt x="20769" y="120000"/>
                    </a:lnTo>
                    <a:lnTo>
                      <a:pt x="30000" y="120000"/>
                    </a:lnTo>
                    <a:lnTo>
                      <a:pt x="41538" y="120000"/>
                    </a:lnTo>
                    <a:lnTo>
                      <a:pt x="55384" y="110000"/>
                    </a:lnTo>
                    <a:lnTo>
                      <a:pt x="69230" y="106666"/>
                    </a:lnTo>
                    <a:lnTo>
                      <a:pt x="83076" y="100000"/>
                    </a:lnTo>
                    <a:lnTo>
                      <a:pt x="94615" y="9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91" name="Google Shape;891;p6"/>
              <p:cNvSpPr/>
              <p:nvPr/>
            </p:nvSpPr>
            <p:spPr>
              <a:xfrm>
                <a:off x="4121150" y="4292600"/>
                <a:ext cx="52387" cy="61912"/>
              </a:xfrm>
              <a:custGeom>
                <a:rect b="b" l="l" r="r" t="t"/>
                <a:pathLst>
                  <a:path extrusionOk="0" h="120000" w="120000">
                    <a:moveTo>
                      <a:pt x="44242" y="18305"/>
                    </a:moveTo>
                    <a:lnTo>
                      <a:pt x="35151" y="23389"/>
                    </a:lnTo>
                    <a:lnTo>
                      <a:pt x="27878" y="29491"/>
                    </a:lnTo>
                    <a:lnTo>
                      <a:pt x="20000" y="36610"/>
                    </a:lnTo>
                    <a:lnTo>
                      <a:pt x="13333" y="43220"/>
                    </a:lnTo>
                    <a:lnTo>
                      <a:pt x="8484" y="50847"/>
                    </a:lnTo>
                    <a:lnTo>
                      <a:pt x="4242" y="58474"/>
                    </a:lnTo>
                    <a:lnTo>
                      <a:pt x="1212" y="66101"/>
                    </a:lnTo>
                    <a:lnTo>
                      <a:pt x="0" y="74237"/>
                    </a:lnTo>
                    <a:lnTo>
                      <a:pt x="1212" y="86440"/>
                    </a:lnTo>
                    <a:lnTo>
                      <a:pt x="7272" y="96610"/>
                    </a:lnTo>
                    <a:lnTo>
                      <a:pt x="15757" y="105254"/>
                    </a:lnTo>
                    <a:lnTo>
                      <a:pt x="26060" y="111864"/>
                    </a:lnTo>
                    <a:lnTo>
                      <a:pt x="38787" y="116440"/>
                    </a:lnTo>
                    <a:lnTo>
                      <a:pt x="53333" y="119491"/>
                    </a:lnTo>
                    <a:lnTo>
                      <a:pt x="66666" y="120000"/>
                    </a:lnTo>
                    <a:lnTo>
                      <a:pt x="80000" y="117966"/>
                    </a:lnTo>
                    <a:lnTo>
                      <a:pt x="83030" y="117966"/>
                    </a:lnTo>
                    <a:lnTo>
                      <a:pt x="86060" y="116949"/>
                    </a:lnTo>
                    <a:lnTo>
                      <a:pt x="87878" y="114915"/>
                    </a:lnTo>
                    <a:lnTo>
                      <a:pt x="88484" y="112372"/>
                    </a:lnTo>
                    <a:lnTo>
                      <a:pt x="87878" y="111355"/>
                    </a:lnTo>
                    <a:lnTo>
                      <a:pt x="86060" y="111355"/>
                    </a:lnTo>
                    <a:lnTo>
                      <a:pt x="83030" y="110338"/>
                    </a:lnTo>
                    <a:lnTo>
                      <a:pt x="79393" y="110338"/>
                    </a:lnTo>
                    <a:lnTo>
                      <a:pt x="75151" y="110338"/>
                    </a:lnTo>
                    <a:lnTo>
                      <a:pt x="71515" y="110338"/>
                    </a:lnTo>
                    <a:lnTo>
                      <a:pt x="67878" y="110338"/>
                    </a:lnTo>
                    <a:lnTo>
                      <a:pt x="66060" y="110338"/>
                    </a:lnTo>
                    <a:lnTo>
                      <a:pt x="58787" y="109830"/>
                    </a:lnTo>
                    <a:lnTo>
                      <a:pt x="52727" y="109322"/>
                    </a:lnTo>
                    <a:lnTo>
                      <a:pt x="45454" y="108813"/>
                    </a:lnTo>
                    <a:lnTo>
                      <a:pt x="38181" y="107288"/>
                    </a:lnTo>
                    <a:lnTo>
                      <a:pt x="30909" y="105254"/>
                    </a:lnTo>
                    <a:lnTo>
                      <a:pt x="24242" y="101186"/>
                    </a:lnTo>
                    <a:lnTo>
                      <a:pt x="17575" y="96101"/>
                    </a:lnTo>
                    <a:lnTo>
                      <a:pt x="10303" y="88474"/>
                    </a:lnTo>
                    <a:lnTo>
                      <a:pt x="9090" y="79830"/>
                    </a:lnTo>
                    <a:lnTo>
                      <a:pt x="9696" y="71694"/>
                    </a:lnTo>
                    <a:lnTo>
                      <a:pt x="12727" y="63050"/>
                    </a:lnTo>
                    <a:lnTo>
                      <a:pt x="16969" y="55423"/>
                    </a:lnTo>
                    <a:lnTo>
                      <a:pt x="23636" y="48813"/>
                    </a:lnTo>
                    <a:lnTo>
                      <a:pt x="30303" y="41694"/>
                    </a:lnTo>
                    <a:lnTo>
                      <a:pt x="38181" y="35593"/>
                    </a:lnTo>
                    <a:lnTo>
                      <a:pt x="47272" y="30000"/>
                    </a:lnTo>
                    <a:lnTo>
                      <a:pt x="56969" y="24915"/>
                    </a:lnTo>
                    <a:lnTo>
                      <a:pt x="66666" y="19830"/>
                    </a:lnTo>
                    <a:lnTo>
                      <a:pt x="76363" y="15762"/>
                    </a:lnTo>
                    <a:lnTo>
                      <a:pt x="86060" y="12203"/>
                    </a:lnTo>
                    <a:lnTo>
                      <a:pt x="95757" y="9661"/>
                    </a:lnTo>
                    <a:lnTo>
                      <a:pt x="104242" y="6610"/>
                    </a:lnTo>
                    <a:lnTo>
                      <a:pt x="112727" y="5084"/>
                    </a:lnTo>
                    <a:lnTo>
                      <a:pt x="119999" y="3559"/>
                    </a:lnTo>
                    <a:lnTo>
                      <a:pt x="115151" y="1525"/>
                    </a:lnTo>
                    <a:lnTo>
                      <a:pt x="107272" y="0"/>
                    </a:lnTo>
                    <a:lnTo>
                      <a:pt x="98181" y="1525"/>
                    </a:lnTo>
                    <a:lnTo>
                      <a:pt x="87272" y="3050"/>
                    </a:lnTo>
                    <a:lnTo>
                      <a:pt x="75151" y="6101"/>
                    </a:lnTo>
                    <a:lnTo>
                      <a:pt x="63636" y="9661"/>
                    </a:lnTo>
                    <a:lnTo>
                      <a:pt x="53333" y="14237"/>
                    </a:lnTo>
                    <a:lnTo>
                      <a:pt x="44242" y="1830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92" name="Google Shape;892;p6"/>
              <p:cNvSpPr/>
              <p:nvPr/>
            </p:nvSpPr>
            <p:spPr>
              <a:xfrm>
                <a:off x="4210050" y="4292600"/>
                <a:ext cx="34924" cy="47625"/>
              </a:xfrm>
              <a:custGeom>
                <a:rect b="b" l="l" r="r" t="t"/>
                <a:pathLst>
                  <a:path extrusionOk="0" h="120000" w="120000">
                    <a:moveTo>
                      <a:pt x="101250" y="40000"/>
                    </a:moveTo>
                    <a:lnTo>
                      <a:pt x="104062" y="52459"/>
                    </a:lnTo>
                    <a:lnTo>
                      <a:pt x="102187" y="63606"/>
                    </a:lnTo>
                    <a:lnTo>
                      <a:pt x="94687" y="72131"/>
                    </a:lnTo>
                    <a:lnTo>
                      <a:pt x="83437" y="80655"/>
                    </a:lnTo>
                    <a:lnTo>
                      <a:pt x="70312" y="87868"/>
                    </a:lnTo>
                    <a:lnTo>
                      <a:pt x="56250" y="95081"/>
                    </a:lnTo>
                    <a:lnTo>
                      <a:pt x="40312" y="102295"/>
                    </a:lnTo>
                    <a:lnTo>
                      <a:pt x="27187" y="109508"/>
                    </a:lnTo>
                    <a:lnTo>
                      <a:pt x="25312" y="111475"/>
                    </a:lnTo>
                    <a:lnTo>
                      <a:pt x="24375" y="112786"/>
                    </a:lnTo>
                    <a:lnTo>
                      <a:pt x="24375" y="115409"/>
                    </a:lnTo>
                    <a:lnTo>
                      <a:pt x="26250" y="117377"/>
                    </a:lnTo>
                    <a:lnTo>
                      <a:pt x="28125" y="119344"/>
                    </a:lnTo>
                    <a:lnTo>
                      <a:pt x="31875" y="120000"/>
                    </a:lnTo>
                    <a:lnTo>
                      <a:pt x="34687" y="120000"/>
                    </a:lnTo>
                    <a:lnTo>
                      <a:pt x="38437" y="119344"/>
                    </a:lnTo>
                    <a:lnTo>
                      <a:pt x="54375" y="112131"/>
                    </a:lnTo>
                    <a:lnTo>
                      <a:pt x="71250" y="104918"/>
                    </a:lnTo>
                    <a:lnTo>
                      <a:pt x="86250" y="96393"/>
                    </a:lnTo>
                    <a:lnTo>
                      <a:pt x="101250" y="86557"/>
                    </a:lnTo>
                    <a:lnTo>
                      <a:pt x="110625" y="76065"/>
                    </a:lnTo>
                    <a:lnTo>
                      <a:pt x="117187" y="64262"/>
                    </a:lnTo>
                    <a:lnTo>
                      <a:pt x="120000" y="51147"/>
                    </a:lnTo>
                    <a:lnTo>
                      <a:pt x="115312" y="38032"/>
                    </a:lnTo>
                    <a:lnTo>
                      <a:pt x="105000" y="26885"/>
                    </a:lnTo>
                    <a:lnTo>
                      <a:pt x="91875" y="18360"/>
                    </a:lnTo>
                    <a:lnTo>
                      <a:pt x="75000" y="10491"/>
                    </a:lnTo>
                    <a:lnTo>
                      <a:pt x="57187" y="5245"/>
                    </a:lnTo>
                    <a:lnTo>
                      <a:pt x="38437" y="1311"/>
                    </a:lnTo>
                    <a:lnTo>
                      <a:pt x="21562" y="0"/>
                    </a:lnTo>
                    <a:lnTo>
                      <a:pt x="8437" y="655"/>
                    </a:lnTo>
                    <a:lnTo>
                      <a:pt x="0" y="3934"/>
                    </a:lnTo>
                    <a:lnTo>
                      <a:pt x="15000" y="6557"/>
                    </a:lnTo>
                    <a:lnTo>
                      <a:pt x="30937" y="9180"/>
                    </a:lnTo>
                    <a:lnTo>
                      <a:pt x="45000" y="11147"/>
                    </a:lnTo>
                    <a:lnTo>
                      <a:pt x="59062" y="14426"/>
                    </a:lnTo>
                    <a:lnTo>
                      <a:pt x="72187" y="18360"/>
                    </a:lnTo>
                    <a:lnTo>
                      <a:pt x="84375" y="23606"/>
                    </a:lnTo>
                    <a:lnTo>
                      <a:pt x="94687" y="30163"/>
                    </a:lnTo>
                    <a:lnTo>
                      <a:pt x="101250" y="4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93" name="Google Shape;893;p6"/>
              <p:cNvSpPr/>
              <p:nvPr/>
            </p:nvSpPr>
            <p:spPr>
              <a:xfrm>
                <a:off x="4087812" y="4281487"/>
                <a:ext cx="84137" cy="100011"/>
              </a:xfrm>
              <a:custGeom>
                <a:rect b="b" l="l" r="r" t="t"/>
                <a:pathLst>
                  <a:path extrusionOk="0" h="120000" w="120000">
                    <a:moveTo>
                      <a:pt x="46811" y="15831"/>
                    </a:moveTo>
                    <a:lnTo>
                      <a:pt x="37523" y="22163"/>
                    </a:lnTo>
                    <a:lnTo>
                      <a:pt x="28235" y="29129"/>
                    </a:lnTo>
                    <a:lnTo>
                      <a:pt x="20061" y="36411"/>
                    </a:lnTo>
                    <a:lnTo>
                      <a:pt x="12631" y="44327"/>
                    </a:lnTo>
                    <a:lnTo>
                      <a:pt x="6687" y="52875"/>
                    </a:lnTo>
                    <a:lnTo>
                      <a:pt x="2229" y="62058"/>
                    </a:lnTo>
                    <a:lnTo>
                      <a:pt x="0" y="71873"/>
                    </a:lnTo>
                    <a:lnTo>
                      <a:pt x="371" y="82005"/>
                    </a:lnTo>
                    <a:lnTo>
                      <a:pt x="1486" y="84538"/>
                    </a:lnTo>
                    <a:lnTo>
                      <a:pt x="2600" y="87704"/>
                    </a:lnTo>
                    <a:lnTo>
                      <a:pt x="4086" y="89604"/>
                    </a:lnTo>
                    <a:lnTo>
                      <a:pt x="5572" y="92137"/>
                    </a:lnTo>
                    <a:lnTo>
                      <a:pt x="7801" y="94353"/>
                    </a:lnTo>
                    <a:lnTo>
                      <a:pt x="10030" y="96569"/>
                    </a:lnTo>
                    <a:lnTo>
                      <a:pt x="12631" y="98469"/>
                    </a:lnTo>
                    <a:lnTo>
                      <a:pt x="15232" y="100052"/>
                    </a:lnTo>
                    <a:lnTo>
                      <a:pt x="21176" y="102902"/>
                    </a:lnTo>
                    <a:lnTo>
                      <a:pt x="26749" y="105435"/>
                    </a:lnTo>
                    <a:lnTo>
                      <a:pt x="32321" y="107651"/>
                    </a:lnTo>
                    <a:lnTo>
                      <a:pt x="38266" y="109234"/>
                    </a:lnTo>
                    <a:lnTo>
                      <a:pt x="44582" y="111134"/>
                    </a:lnTo>
                    <a:lnTo>
                      <a:pt x="50526" y="112717"/>
                    </a:lnTo>
                    <a:lnTo>
                      <a:pt x="56842" y="113984"/>
                    </a:lnTo>
                    <a:lnTo>
                      <a:pt x="62786" y="115250"/>
                    </a:lnTo>
                    <a:lnTo>
                      <a:pt x="69473" y="116200"/>
                    </a:lnTo>
                    <a:lnTo>
                      <a:pt x="75789" y="117150"/>
                    </a:lnTo>
                    <a:lnTo>
                      <a:pt x="82105" y="117783"/>
                    </a:lnTo>
                    <a:lnTo>
                      <a:pt x="88421" y="118416"/>
                    </a:lnTo>
                    <a:lnTo>
                      <a:pt x="95108" y="118733"/>
                    </a:lnTo>
                    <a:lnTo>
                      <a:pt x="101424" y="119050"/>
                    </a:lnTo>
                    <a:lnTo>
                      <a:pt x="107739" y="119683"/>
                    </a:lnTo>
                    <a:lnTo>
                      <a:pt x="114055" y="120000"/>
                    </a:lnTo>
                    <a:lnTo>
                      <a:pt x="115913" y="120000"/>
                    </a:lnTo>
                    <a:lnTo>
                      <a:pt x="117770" y="118733"/>
                    </a:lnTo>
                    <a:lnTo>
                      <a:pt x="118885" y="117783"/>
                    </a:lnTo>
                    <a:lnTo>
                      <a:pt x="120000" y="115883"/>
                    </a:lnTo>
                    <a:lnTo>
                      <a:pt x="120000" y="113984"/>
                    </a:lnTo>
                    <a:lnTo>
                      <a:pt x="118885" y="112717"/>
                    </a:lnTo>
                    <a:lnTo>
                      <a:pt x="117399" y="111451"/>
                    </a:lnTo>
                    <a:lnTo>
                      <a:pt x="115541" y="111134"/>
                    </a:lnTo>
                    <a:lnTo>
                      <a:pt x="109597" y="111134"/>
                    </a:lnTo>
                    <a:lnTo>
                      <a:pt x="103653" y="111134"/>
                    </a:lnTo>
                    <a:lnTo>
                      <a:pt x="97708" y="110817"/>
                    </a:lnTo>
                    <a:lnTo>
                      <a:pt x="92136" y="110501"/>
                    </a:lnTo>
                    <a:lnTo>
                      <a:pt x="85820" y="110184"/>
                    </a:lnTo>
                    <a:lnTo>
                      <a:pt x="79876" y="109234"/>
                    </a:lnTo>
                    <a:lnTo>
                      <a:pt x="74303" y="108601"/>
                    </a:lnTo>
                    <a:lnTo>
                      <a:pt x="67987" y="107968"/>
                    </a:lnTo>
                    <a:lnTo>
                      <a:pt x="62414" y="106701"/>
                    </a:lnTo>
                    <a:lnTo>
                      <a:pt x="56099" y="105751"/>
                    </a:lnTo>
                    <a:lnTo>
                      <a:pt x="50526" y="104168"/>
                    </a:lnTo>
                    <a:lnTo>
                      <a:pt x="44953" y="102902"/>
                    </a:lnTo>
                    <a:lnTo>
                      <a:pt x="39380" y="101319"/>
                    </a:lnTo>
                    <a:lnTo>
                      <a:pt x="34179" y="99102"/>
                    </a:lnTo>
                    <a:lnTo>
                      <a:pt x="28235" y="96886"/>
                    </a:lnTo>
                    <a:lnTo>
                      <a:pt x="23034" y="94986"/>
                    </a:lnTo>
                    <a:lnTo>
                      <a:pt x="18947" y="92137"/>
                    </a:lnTo>
                    <a:lnTo>
                      <a:pt x="15232" y="88654"/>
                    </a:lnTo>
                    <a:lnTo>
                      <a:pt x="13003" y="85171"/>
                    </a:lnTo>
                    <a:lnTo>
                      <a:pt x="11517" y="80738"/>
                    </a:lnTo>
                    <a:lnTo>
                      <a:pt x="11517" y="75672"/>
                    </a:lnTo>
                    <a:lnTo>
                      <a:pt x="12260" y="69023"/>
                    </a:lnTo>
                    <a:lnTo>
                      <a:pt x="14117" y="62374"/>
                    </a:lnTo>
                    <a:lnTo>
                      <a:pt x="15603" y="57625"/>
                    </a:lnTo>
                    <a:lnTo>
                      <a:pt x="18947" y="52242"/>
                    </a:lnTo>
                    <a:lnTo>
                      <a:pt x="22291" y="47493"/>
                    </a:lnTo>
                    <a:lnTo>
                      <a:pt x="25263" y="43060"/>
                    </a:lnTo>
                    <a:lnTo>
                      <a:pt x="29349" y="39261"/>
                    </a:lnTo>
                    <a:lnTo>
                      <a:pt x="33065" y="35145"/>
                    </a:lnTo>
                    <a:lnTo>
                      <a:pt x="37523" y="31662"/>
                    </a:lnTo>
                    <a:lnTo>
                      <a:pt x="42352" y="27862"/>
                    </a:lnTo>
                    <a:lnTo>
                      <a:pt x="47925" y="24063"/>
                    </a:lnTo>
                    <a:lnTo>
                      <a:pt x="53498" y="20263"/>
                    </a:lnTo>
                    <a:lnTo>
                      <a:pt x="60185" y="16781"/>
                    </a:lnTo>
                    <a:lnTo>
                      <a:pt x="67244" y="12981"/>
                    </a:lnTo>
                    <a:lnTo>
                      <a:pt x="74674" y="9815"/>
                    </a:lnTo>
                    <a:lnTo>
                      <a:pt x="81362" y="6965"/>
                    </a:lnTo>
                    <a:lnTo>
                      <a:pt x="88049" y="4432"/>
                    </a:lnTo>
                    <a:lnTo>
                      <a:pt x="93993" y="2216"/>
                    </a:lnTo>
                    <a:lnTo>
                      <a:pt x="99566" y="316"/>
                    </a:lnTo>
                    <a:lnTo>
                      <a:pt x="94736" y="0"/>
                    </a:lnTo>
                    <a:lnTo>
                      <a:pt x="88421" y="316"/>
                    </a:lnTo>
                    <a:lnTo>
                      <a:pt x="82105" y="1583"/>
                    </a:lnTo>
                    <a:lnTo>
                      <a:pt x="74674" y="3482"/>
                    </a:lnTo>
                    <a:lnTo>
                      <a:pt x="67244" y="6015"/>
                    </a:lnTo>
                    <a:lnTo>
                      <a:pt x="59814" y="8865"/>
                    </a:lnTo>
                    <a:lnTo>
                      <a:pt x="52755" y="12348"/>
                    </a:lnTo>
                    <a:lnTo>
                      <a:pt x="46811" y="1583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94" name="Google Shape;894;p6"/>
              <p:cNvSpPr/>
              <p:nvPr/>
            </p:nvSpPr>
            <p:spPr>
              <a:xfrm>
                <a:off x="4206875" y="4278312"/>
                <a:ext cx="74611" cy="66674"/>
              </a:xfrm>
              <a:custGeom>
                <a:rect b="b" l="l" r="r" t="t"/>
                <a:pathLst>
                  <a:path extrusionOk="0" h="120000" w="120000">
                    <a:moveTo>
                      <a:pt x="100000" y="36996"/>
                    </a:moveTo>
                    <a:lnTo>
                      <a:pt x="105531" y="43636"/>
                    </a:lnTo>
                    <a:lnTo>
                      <a:pt x="108510" y="51225"/>
                    </a:lnTo>
                    <a:lnTo>
                      <a:pt x="110212" y="59288"/>
                    </a:lnTo>
                    <a:lnTo>
                      <a:pt x="110212" y="68300"/>
                    </a:lnTo>
                    <a:lnTo>
                      <a:pt x="109361" y="75415"/>
                    </a:lnTo>
                    <a:lnTo>
                      <a:pt x="107234" y="81106"/>
                    </a:lnTo>
                    <a:lnTo>
                      <a:pt x="103829" y="87272"/>
                    </a:lnTo>
                    <a:lnTo>
                      <a:pt x="100425" y="92015"/>
                    </a:lnTo>
                    <a:lnTo>
                      <a:pt x="95744" y="97707"/>
                    </a:lnTo>
                    <a:lnTo>
                      <a:pt x="91489" y="101976"/>
                    </a:lnTo>
                    <a:lnTo>
                      <a:pt x="86808" y="106719"/>
                    </a:lnTo>
                    <a:lnTo>
                      <a:pt x="82553" y="111936"/>
                    </a:lnTo>
                    <a:lnTo>
                      <a:pt x="81276" y="113359"/>
                    </a:lnTo>
                    <a:lnTo>
                      <a:pt x="80851" y="114782"/>
                    </a:lnTo>
                    <a:lnTo>
                      <a:pt x="81276" y="116679"/>
                    </a:lnTo>
                    <a:lnTo>
                      <a:pt x="82553" y="118102"/>
                    </a:lnTo>
                    <a:lnTo>
                      <a:pt x="83829" y="119525"/>
                    </a:lnTo>
                    <a:lnTo>
                      <a:pt x="85531" y="120000"/>
                    </a:lnTo>
                    <a:lnTo>
                      <a:pt x="87234" y="119525"/>
                    </a:lnTo>
                    <a:lnTo>
                      <a:pt x="88936" y="118102"/>
                    </a:lnTo>
                    <a:lnTo>
                      <a:pt x="98723" y="110988"/>
                    </a:lnTo>
                    <a:lnTo>
                      <a:pt x="106808" y="101976"/>
                    </a:lnTo>
                    <a:lnTo>
                      <a:pt x="113617" y="91067"/>
                    </a:lnTo>
                    <a:lnTo>
                      <a:pt x="118297" y="79683"/>
                    </a:lnTo>
                    <a:lnTo>
                      <a:pt x="120000" y="66877"/>
                    </a:lnTo>
                    <a:lnTo>
                      <a:pt x="118723" y="55019"/>
                    </a:lnTo>
                    <a:lnTo>
                      <a:pt x="114893" y="43636"/>
                    </a:lnTo>
                    <a:lnTo>
                      <a:pt x="106808" y="33201"/>
                    </a:lnTo>
                    <a:lnTo>
                      <a:pt x="100851" y="27984"/>
                    </a:lnTo>
                    <a:lnTo>
                      <a:pt x="94042" y="22766"/>
                    </a:lnTo>
                    <a:lnTo>
                      <a:pt x="85957" y="18498"/>
                    </a:lnTo>
                    <a:lnTo>
                      <a:pt x="77872" y="14703"/>
                    </a:lnTo>
                    <a:lnTo>
                      <a:pt x="69361" y="11383"/>
                    </a:lnTo>
                    <a:lnTo>
                      <a:pt x="60425" y="8537"/>
                    </a:lnTo>
                    <a:lnTo>
                      <a:pt x="51914" y="6166"/>
                    </a:lnTo>
                    <a:lnTo>
                      <a:pt x="42978" y="3794"/>
                    </a:lnTo>
                    <a:lnTo>
                      <a:pt x="34893" y="2371"/>
                    </a:lnTo>
                    <a:lnTo>
                      <a:pt x="26808" y="948"/>
                    </a:lnTo>
                    <a:lnTo>
                      <a:pt x="20000" y="0"/>
                    </a:lnTo>
                    <a:lnTo>
                      <a:pt x="13617" y="0"/>
                    </a:lnTo>
                    <a:lnTo>
                      <a:pt x="8085" y="0"/>
                    </a:lnTo>
                    <a:lnTo>
                      <a:pt x="4255" y="474"/>
                    </a:lnTo>
                    <a:lnTo>
                      <a:pt x="1702" y="1897"/>
                    </a:lnTo>
                    <a:lnTo>
                      <a:pt x="0" y="2845"/>
                    </a:lnTo>
                    <a:lnTo>
                      <a:pt x="5106" y="3794"/>
                    </a:lnTo>
                    <a:lnTo>
                      <a:pt x="10638" y="4268"/>
                    </a:lnTo>
                    <a:lnTo>
                      <a:pt x="16170" y="5691"/>
                    </a:lnTo>
                    <a:lnTo>
                      <a:pt x="22127" y="6640"/>
                    </a:lnTo>
                    <a:lnTo>
                      <a:pt x="28510" y="7588"/>
                    </a:lnTo>
                    <a:lnTo>
                      <a:pt x="34893" y="8537"/>
                    </a:lnTo>
                    <a:lnTo>
                      <a:pt x="41276" y="10434"/>
                    </a:lnTo>
                    <a:lnTo>
                      <a:pt x="48510" y="11857"/>
                    </a:lnTo>
                    <a:lnTo>
                      <a:pt x="54893" y="14229"/>
                    </a:lnTo>
                    <a:lnTo>
                      <a:pt x="62127" y="16600"/>
                    </a:lnTo>
                    <a:lnTo>
                      <a:pt x="68936" y="18972"/>
                    </a:lnTo>
                    <a:lnTo>
                      <a:pt x="75319" y="21818"/>
                    </a:lnTo>
                    <a:lnTo>
                      <a:pt x="81702" y="25138"/>
                    </a:lnTo>
                    <a:lnTo>
                      <a:pt x="88510" y="28458"/>
                    </a:lnTo>
                    <a:lnTo>
                      <a:pt x="94468" y="32727"/>
                    </a:lnTo>
                    <a:lnTo>
                      <a:pt x="100000" y="369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95" name="Google Shape;895;p6"/>
              <p:cNvSpPr/>
              <p:nvPr/>
            </p:nvSpPr>
            <p:spPr>
              <a:xfrm>
                <a:off x="4057650" y="4314825"/>
                <a:ext cx="30161" cy="61912"/>
              </a:xfrm>
              <a:custGeom>
                <a:rect b="b" l="l" r="r" t="t"/>
                <a:pathLst>
                  <a:path extrusionOk="0" h="120000" w="120000">
                    <a:moveTo>
                      <a:pt x="0" y="65084"/>
                    </a:moveTo>
                    <a:lnTo>
                      <a:pt x="0" y="75254"/>
                    </a:lnTo>
                    <a:lnTo>
                      <a:pt x="5217" y="84406"/>
                    </a:lnTo>
                    <a:lnTo>
                      <a:pt x="13565" y="93559"/>
                    </a:lnTo>
                    <a:lnTo>
                      <a:pt x="25043" y="100677"/>
                    </a:lnTo>
                    <a:lnTo>
                      <a:pt x="40695" y="107288"/>
                    </a:lnTo>
                    <a:lnTo>
                      <a:pt x="57391" y="113389"/>
                    </a:lnTo>
                    <a:lnTo>
                      <a:pt x="77217" y="117457"/>
                    </a:lnTo>
                    <a:lnTo>
                      <a:pt x="96000" y="119491"/>
                    </a:lnTo>
                    <a:lnTo>
                      <a:pt x="102260" y="120000"/>
                    </a:lnTo>
                    <a:lnTo>
                      <a:pt x="108521" y="118983"/>
                    </a:lnTo>
                    <a:lnTo>
                      <a:pt x="113739" y="117457"/>
                    </a:lnTo>
                    <a:lnTo>
                      <a:pt x="115826" y="114915"/>
                    </a:lnTo>
                    <a:lnTo>
                      <a:pt x="115826" y="111864"/>
                    </a:lnTo>
                    <a:lnTo>
                      <a:pt x="114782" y="109322"/>
                    </a:lnTo>
                    <a:lnTo>
                      <a:pt x="111652" y="106779"/>
                    </a:lnTo>
                    <a:lnTo>
                      <a:pt x="105391" y="105762"/>
                    </a:lnTo>
                    <a:lnTo>
                      <a:pt x="85565" y="102203"/>
                    </a:lnTo>
                    <a:lnTo>
                      <a:pt x="66782" y="97627"/>
                    </a:lnTo>
                    <a:lnTo>
                      <a:pt x="52173" y="91016"/>
                    </a:lnTo>
                    <a:lnTo>
                      <a:pt x="41739" y="83898"/>
                    </a:lnTo>
                    <a:lnTo>
                      <a:pt x="34434" y="75254"/>
                    </a:lnTo>
                    <a:lnTo>
                      <a:pt x="30260" y="66101"/>
                    </a:lnTo>
                    <a:lnTo>
                      <a:pt x="30260" y="55932"/>
                    </a:lnTo>
                    <a:lnTo>
                      <a:pt x="36521" y="45254"/>
                    </a:lnTo>
                    <a:lnTo>
                      <a:pt x="44869" y="37627"/>
                    </a:lnTo>
                    <a:lnTo>
                      <a:pt x="58434" y="30508"/>
                    </a:lnTo>
                    <a:lnTo>
                      <a:pt x="73043" y="23389"/>
                    </a:lnTo>
                    <a:lnTo>
                      <a:pt x="88695" y="16779"/>
                    </a:lnTo>
                    <a:lnTo>
                      <a:pt x="102260" y="11694"/>
                    </a:lnTo>
                    <a:lnTo>
                      <a:pt x="113739" y="6101"/>
                    </a:lnTo>
                    <a:lnTo>
                      <a:pt x="120000" y="3050"/>
                    </a:lnTo>
                    <a:lnTo>
                      <a:pt x="120000" y="0"/>
                    </a:lnTo>
                    <a:lnTo>
                      <a:pt x="106434" y="2033"/>
                    </a:lnTo>
                    <a:lnTo>
                      <a:pt x="88695" y="6101"/>
                    </a:lnTo>
                    <a:lnTo>
                      <a:pt x="70956" y="13220"/>
                    </a:lnTo>
                    <a:lnTo>
                      <a:pt x="51130" y="21355"/>
                    </a:lnTo>
                    <a:lnTo>
                      <a:pt x="33391" y="31016"/>
                    </a:lnTo>
                    <a:lnTo>
                      <a:pt x="17739" y="41694"/>
                    </a:lnTo>
                    <a:lnTo>
                      <a:pt x="6260" y="53389"/>
                    </a:lnTo>
                    <a:lnTo>
                      <a:pt x="0" y="6508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96" name="Google Shape;896;p6"/>
              <p:cNvSpPr/>
              <p:nvPr/>
            </p:nvSpPr>
            <p:spPr>
              <a:xfrm>
                <a:off x="4268787" y="4273550"/>
                <a:ext cx="65086" cy="82550"/>
              </a:xfrm>
              <a:custGeom>
                <a:rect b="b" l="l" r="r" t="t"/>
                <a:pathLst>
                  <a:path extrusionOk="0" h="120000" w="120000">
                    <a:moveTo>
                      <a:pt x="97959" y="44903"/>
                    </a:moveTo>
                    <a:lnTo>
                      <a:pt x="101877" y="48000"/>
                    </a:lnTo>
                    <a:lnTo>
                      <a:pt x="104816" y="51483"/>
                    </a:lnTo>
                    <a:lnTo>
                      <a:pt x="107755" y="55741"/>
                    </a:lnTo>
                    <a:lnTo>
                      <a:pt x="109224" y="59612"/>
                    </a:lnTo>
                    <a:lnTo>
                      <a:pt x="110693" y="63483"/>
                    </a:lnTo>
                    <a:lnTo>
                      <a:pt x="109714" y="68129"/>
                    </a:lnTo>
                    <a:lnTo>
                      <a:pt x="108734" y="72387"/>
                    </a:lnTo>
                    <a:lnTo>
                      <a:pt x="105795" y="76645"/>
                    </a:lnTo>
                    <a:lnTo>
                      <a:pt x="101877" y="80903"/>
                    </a:lnTo>
                    <a:lnTo>
                      <a:pt x="97469" y="84774"/>
                    </a:lnTo>
                    <a:lnTo>
                      <a:pt x="92081" y="88645"/>
                    </a:lnTo>
                    <a:lnTo>
                      <a:pt x="86693" y="92129"/>
                    </a:lnTo>
                    <a:lnTo>
                      <a:pt x="81306" y="95225"/>
                    </a:lnTo>
                    <a:lnTo>
                      <a:pt x="75428" y="98709"/>
                    </a:lnTo>
                    <a:lnTo>
                      <a:pt x="69551" y="102193"/>
                    </a:lnTo>
                    <a:lnTo>
                      <a:pt x="64653" y="106451"/>
                    </a:lnTo>
                    <a:lnTo>
                      <a:pt x="62693" y="107612"/>
                    </a:lnTo>
                    <a:lnTo>
                      <a:pt x="61714" y="109548"/>
                    </a:lnTo>
                    <a:lnTo>
                      <a:pt x="60734" y="111096"/>
                    </a:lnTo>
                    <a:lnTo>
                      <a:pt x="59265" y="113032"/>
                    </a:lnTo>
                    <a:lnTo>
                      <a:pt x="58775" y="114580"/>
                    </a:lnTo>
                    <a:lnTo>
                      <a:pt x="58775" y="116516"/>
                    </a:lnTo>
                    <a:lnTo>
                      <a:pt x="59755" y="118451"/>
                    </a:lnTo>
                    <a:lnTo>
                      <a:pt x="61714" y="119612"/>
                    </a:lnTo>
                    <a:lnTo>
                      <a:pt x="64163" y="120000"/>
                    </a:lnTo>
                    <a:lnTo>
                      <a:pt x="66122" y="120000"/>
                    </a:lnTo>
                    <a:lnTo>
                      <a:pt x="68081" y="119612"/>
                    </a:lnTo>
                    <a:lnTo>
                      <a:pt x="69551" y="118451"/>
                    </a:lnTo>
                    <a:lnTo>
                      <a:pt x="75428" y="113032"/>
                    </a:lnTo>
                    <a:lnTo>
                      <a:pt x="81795" y="108387"/>
                    </a:lnTo>
                    <a:lnTo>
                      <a:pt x="88163" y="104129"/>
                    </a:lnTo>
                    <a:lnTo>
                      <a:pt x="95020" y="99483"/>
                    </a:lnTo>
                    <a:lnTo>
                      <a:pt x="101387" y="95225"/>
                    </a:lnTo>
                    <a:lnTo>
                      <a:pt x="107755" y="90193"/>
                    </a:lnTo>
                    <a:lnTo>
                      <a:pt x="112653" y="84774"/>
                    </a:lnTo>
                    <a:lnTo>
                      <a:pt x="116571" y="78967"/>
                    </a:lnTo>
                    <a:lnTo>
                      <a:pt x="119510" y="72000"/>
                    </a:lnTo>
                    <a:lnTo>
                      <a:pt x="120000" y="65419"/>
                    </a:lnTo>
                    <a:lnTo>
                      <a:pt x="119020" y="58838"/>
                    </a:lnTo>
                    <a:lnTo>
                      <a:pt x="116081" y="51870"/>
                    </a:lnTo>
                    <a:lnTo>
                      <a:pt x="111673" y="46064"/>
                    </a:lnTo>
                    <a:lnTo>
                      <a:pt x="106285" y="40645"/>
                    </a:lnTo>
                    <a:lnTo>
                      <a:pt x="99428" y="36000"/>
                    </a:lnTo>
                    <a:lnTo>
                      <a:pt x="92081" y="32129"/>
                    </a:lnTo>
                    <a:lnTo>
                      <a:pt x="86204" y="29419"/>
                    </a:lnTo>
                    <a:lnTo>
                      <a:pt x="79836" y="26709"/>
                    </a:lnTo>
                    <a:lnTo>
                      <a:pt x="73959" y="23612"/>
                    </a:lnTo>
                    <a:lnTo>
                      <a:pt x="66612" y="20903"/>
                    </a:lnTo>
                    <a:lnTo>
                      <a:pt x="59755" y="17806"/>
                    </a:lnTo>
                    <a:lnTo>
                      <a:pt x="52408" y="15096"/>
                    </a:lnTo>
                    <a:lnTo>
                      <a:pt x="45551" y="12000"/>
                    </a:lnTo>
                    <a:lnTo>
                      <a:pt x="38693" y="9290"/>
                    </a:lnTo>
                    <a:lnTo>
                      <a:pt x="32326" y="6967"/>
                    </a:lnTo>
                    <a:lnTo>
                      <a:pt x="25959" y="5032"/>
                    </a:lnTo>
                    <a:lnTo>
                      <a:pt x="19591" y="3096"/>
                    </a:lnTo>
                    <a:lnTo>
                      <a:pt x="14693" y="1935"/>
                    </a:lnTo>
                    <a:lnTo>
                      <a:pt x="9795" y="387"/>
                    </a:lnTo>
                    <a:lnTo>
                      <a:pt x="5877" y="0"/>
                    </a:lnTo>
                    <a:lnTo>
                      <a:pt x="2448" y="0"/>
                    </a:lnTo>
                    <a:lnTo>
                      <a:pt x="0" y="774"/>
                    </a:lnTo>
                    <a:lnTo>
                      <a:pt x="5387" y="3096"/>
                    </a:lnTo>
                    <a:lnTo>
                      <a:pt x="11265" y="5419"/>
                    </a:lnTo>
                    <a:lnTo>
                      <a:pt x="17632" y="7741"/>
                    </a:lnTo>
                    <a:lnTo>
                      <a:pt x="23020" y="9677"/>
                    </a:lnTo>
                    <a:lnTo>
                      <a:pt x="29387" y="12000"/>
                    </a:lnTo>
                    <a:lnTo>
                      <a:pt x="35755" y="14322"/>
                    </a:lnTo>
                    <a:lnTo>
                      <a:pt x="42122" y="17032"/>
                    </a:lnTo>
                    <a:lnTo>
                      <a:pt x="48489" y="19741"/>
                    </a:lnTo>
                    <a:lnTo>
                      <a:pt x="55346" y="22064"/>
                    </a:lnTo>
                    <a:lnTo>
                      <a:pt x="61714" y="24774"/>
                    </a:lnTo>
                    <a:lnTo>
                      <a:pt x="68081" y="27483"/>
                    </a:lnTo>
                    <a:lnTo>
                      <a:pt x="74448" y="30580"/>
                    </a:lnTo>
                    <a:lnTo>
                      <a:pt x="80816" y="34064"/>
                    </a:lnTo>
                    <a:lnTo>
                      <a:pt x="86204" y="37161"/>
                    </a:lnTo>
                    <a:lnTo>
                      <a:pt x="92081" y="41032"/>
                    </a:lnTo>
                    <a:lnTo>
                      <a:pt x="97959" y="4490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pic>
          <p:nvPicPr>
            <p:cNvPr id="897" name="Google Shape;897;p6"/>
            <p:cNvPicPr preferRelativeResize="0"/>
            <p:nvPr/>
          </p:nvPicPr>
          <p:blipFill rotWithShape="1">
            <a:blip r:embed="rId8">
              <a:alphaModFix/>
            </a:blip>
            <a:srcRect b="0" l="0" r="0" t="0"/>
            <a:stretch/>
          </p:blipFill>
          <p:spPr>
            <a:xfrm>
              <a:off x="5864225" y="3556000"/>
              <a:ext cx="328611" cy="274636"/>
            </a:xfrm>
            <a:prstGeom prst="rect">
              <a:avLst/>
            </a:prstGeom>
            <a:noFill/>
            <a:ln>
              <a:noFill/>
            </a:ln>
          </p:spPr>
        </p:pic>
        <p:cxnSp>
          <p:nvCxnSpPr>
            <p:cNvPr id="898" name="Google Shape;898;p6"/>
            <p:cNvCxnSpPr/>
            <p:nvPr/>
          </p:nvCxnSpPr>
          <p:spPr>
            <a:xfrm>
              <a:off x="6483350" y="2889250"/>
              <a:ext cx="509586" cy="3174"/>
            </a:xfrm>
            <a:prstGeom prst="straightConnector1">
              <a:avLst/>
            </a:prstGeom>
            <a:noFill/>
            <a:ln cap="flat" cmpd="sng" w="9525">
              <a:solidFill>
                <a:schemeClr val="dk1"/>
              </a:solidFill>
              <a:prstDash val="solid"/>
              <a:miter lim="8000"/>
              <a:headEnd len="sm" w="sm" type="none"/>
              <a:tailEnd len="sm" w="sm" type="none"/>
            </a:ln>
          </p:spPr>
        </p:cxnSp>
        <p:cxnSp>
          <p:nvCxnSpPr>
            <p:cNvPr id="899" name="Google Shape;899;p6"/>
            <p:cNvCxnSpPr/>
            <p:nvPr/>
          </p:nvCxnSpPr>
          <p:spPr>
            <a:xfrm>
              <a:off x="6049962" y="2717800"/>
              <a:ext cx="152399" cy="82550"/>
            </a:xfrm>
            <a:prstGeom prst="straightConnector1">
              <a:avLst/>
            </a:prstGeom>
            <a:noFill/>
            <a:ln cap="flat" cmpd="sng" w="9525">
              <a:solidFill>
                <a:schemeClr val="dk1"/>
              </a:solidFill>
              <a:prstDash val="solid"/>
              <a:miter lim="8000"/>
              <a:headEnd len="sm" w="sm" type="none"/>
              <a:tailEnd len="sm" w="sm" type="none"/>
            </a:ln>
          </p:spPr>
        </p:cxnSp>
        <p:sp>
          <p:nvSpPr>
            <p:cNvPr id="900" name="Google Shape;900;p6"/>
            <p:cNvSpPr/>
            <p:nvPr/>
          </p:nvSpPr>
          <p:spPr>
            <a:xfrm>
              <a:off x="5368925" y="4724400"/>
              <a:ext cx="2979736" cy="1455737"/>
            </a:xfrm>
            <a:custGeom>
              <a:rect b="b" l="l" r="r" t="t"/>
              <a:pathLst>
                <a:path extrusionOk="0" h="120000" w="120000">
                  <a:moveTo>
                    <a:pt x="56835" y="3009"/>
                  </a:moveTo>
                  <a:cubicBezTo>
                    <a:pt x="51401" y="5103"/>
                    <a:pt x="49291" y="12824"/>
                    <a:pt x="44240" y="14263"/>
                  </a:cubicBezTo>
                  <a:cubicBezTo>
                    <a:pt x="39190" y="15703"/>
                    <a:pt x="32669" y="10599"/>
                    <a:pt x="26531" y="11908"/>
                  </a:cubicBezTo>
                  <a:cubicBezTo>
                    <a:pt x="20394" y="13217"/>
                    <a:pt x="11124" y="16488"/>
                    <a:pt x="7160" y="22246"/>
                  </a:cubicBezTo>
                  <a:cubicBezTo>
                    <a:pt x="3260" y="28004"/>
                    <a:pt x="4219" y="38473"/>
                    <a:pt x="3196" y="46194"/>
                  </a:cubicBezTo>
                  <a:cubicBezTo>
                    <a:pt x="2173" y="53914"/>
                    <a:pt x="0" y="62682"/>
                    <a:pt x="895" y="69094"/>
                  </a:cubicBezTo>
                  <a:cubicBezTo>
                    <a:pt x="1854" y="75507"/>
                    <a:pt x="3644" y="79563"/>
                    <a:pt x="8886" y="85059"/>
                  </a:cubicBezTo>
                  <a:cubicBezTo>
                    <a:pt x="14128" y="90556"/>
                    <a:pt x="23782" y="97099"/>
                    <a:pt x="32285" y="102202"/>
                  </a:cubicBezTo>
                  <a:cubicBezTo>
                    <a:pt x="40788" y="107306"/>
                    <a:pt x="50442" y="113326"/>
                    <a:pt x="59648" y="115943"/>
                  </a:cubicBezTo>
                  <a:cubicBezTo>
                    <a:pt x="68854" y="118560"/>
                    <a:pt x="79659" y="119999"/>
                    <a:pt x="87586" y="117906"/>
                  </a:cubicBezTo>
                  <a:cubicBezTo>
                    <a:pt x="95514" y="115812"/>
                    <a:pt x="101907" y="109792"/>
                    <a:pt x="107149" y="103773"/>
                  </a:cubicBezTo>
                  <a:cubicBezTo>
                    <a:pt x="112392" y="97753"/>
                    <a:pt x="117826" y="94220"/>
                    <a:pt x="118913" y="81657"/>
                  </a:cubicBezTo>
                  <a:cubicBezTo>
                    <a:pt x="120000" y="69094"/>
                    <a:pt x="117314" y="40043"/>
                    <a:pt x="113542" y="28658"/>
                  </a:cubicBezTo>
                  <a:cubicBezTo>
                    <a:pt x="109770" y="17273"/>
                    <a:pt x="102226" y="17535"/>
                    <a:pt x="96089" y="13086"/>
                  </a:cubicBezTo>
                  <a:cubicBezTo>
                    <a:pt x="89952" y="8636"/>
                    <a:pt x="83239" y="3402"/>
                    <a:pt x="76718" y="1701"/>
                  </a:cubicBezTo>
                  <a:cubicBezTo>
                    <a:pt x="70197" y="0"/>
                    <a:pt x="62269" y="916"/>
                    <a:pt x="56835" y="3009"/>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901" name="Google Shape;901;p6"/>
            <p:cNvCxnSpPr/>
            <p:nvPr/>
          </p:nvCxnSpPr>
          <p:spPr>
            <a:xfrm rot="-5400000">
              <a:off x="7605711" y="5461000"/>
              <a:ext cx="523874" cy="139699"/>
            </a:xfrm>
            <a:prstGeom prst="straightConnector1">
              <a:avLst/>
            </a:prstGeom>
            <a:noFill/>
            <a:ln cap="flat" cmpd="sng" w="12700">
              <a:solidFill>
                <a:schemeClr val="dk1"/>
              </a:solidFill>
              <a:prstDash val="solid"/>
              <a:miter lim="8000"/>
              <a:headEnd len="sm" w="sm" type="none"/>
              <a:tailEnd len="sm" w="sm" type="none"/>
            </a:ln>
          </p:spPr>
        </p:cxnSp>
        <p:grpSp>
          <p:nvGrpSpPr>
            <p:cNvPr id="902" name="Google Shape;902;p6"/>
            <p:cNvGrpSpPr/>
            <p:nvPr/>
          </p:nvGrpSpPr>
          <p:grpSpPr>
            <a:xfrm>
              <a:off x="7518399" y="5597525"/>
              <a:ext cx="198436" cy="365125"/>
              <a:chOff x="6635750" y="1243012"/>
              <a:chExt cx="238125" cy="487361"/>
            </a:xfrm>
          </p:grpSpPr>
          <p:sp>
            <p:nvSpPr>
              <p:cNvPr id="903" name="Google Shape;903;p6"/>
              <p:cNvSpPr/>
              <p:nvPr/>
            </p:nvSpPr>
            <p:spPr>
              <a:xfrm>
                <a:off x="6635750" y="1617662"/>
                <a:ext cx="238124" cy="112711"/>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04" name="Google Shape;904;p6"/>
              <p:cNvSpPr txBox="1"/>
              <p:nvPr/>
            </p:nvSpPr>
            <p:spPr>
              <a:xfrm>
                <a:off x="6756400" y="1246187"/>
                <a:ext cx="109537" cy="374649"/>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05" name="Google Shape;905;p6"/>
              <p:cNvSpPr txBox="1"/>
              <p:nvPr/>
            </p:nvSpPr>
            <p:spPr>
              <a:xfrm>
                <a:off x="6637336" y="1352550"/>
                <a:ext cx="150811" cy="374649"/>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06" name="Google Shape;906;p6"/>
              <p:cNvSpPr/>
              <p:nvPr/>
            </p:nvSpPr>
            <p:spPr>
              <a:xfrm>
                <a:off x="6635750" y="1243012"/>
                <a:ext cx="238124" cy="112711"/>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907" name="Google Shape;907;p6"/>
              <p:cNvCxnSpPr/>
              <p:nvPr/>
            </p:nvCxnSpPr>
            <p:spPr>
              <a:xfrm>
                <a:off x="6873875" y="1250950"/>
                <a:ext cx="0" cy="366711"/>
              </a:xfrm>
              <a:prstGeom prst="straightConnector1">
                <a:avLst/>
              </a:prstGeom>
              <a:noFill/>
              <a:ln cap="flat" cmpd="sng" w="9525">
                <a:solidFill>
                  <a:schemeClr val="dk1"/>
                </a:solidFill>
                <a:prstDash val="solid"/>
                <a:miter lim="8000"/>
                <a:headEnd len="sm" w="sm" type="none"/>
                <a:tailEnd len="sm" w="sm" type="none"/>
              </a:ln>
            </p:spPr>
          </p:cxnSp>
          <p:cxnSp>
            <p:nvCxnSpPr>
              <p:cNvPr id="908" name="Google Shape;908;p6"/>
              <p:cNvCxnSpPr/>
              <p:nvPr/>
            </p:nvCxnSpPr>
            <p:spPr>
              <a:xfrm flipH="1">
                <a:off x="6788150" y="1617662"/>
                <a:ext cx="85724" cy="109537"/>
              </a:xfrm>
              <a:prstGeom prst="straightConnector1">
                <a:avLst/>
              </a:prstGeom>
              <a:noFill/>
              <a:ln cap="flat" cmpd="sng" w="9525">
                <a:solidFill>
                  <a:schemeClr val="dk1"/>
                </a:solidFill>
                <a:prstDash val="solid"/>
                <a:miter lim="8000"/>
                <a:headEnd len="sm" w="sm" type="none"/>
                <a:tailEnd len="sm" w="sm" type="none"/>
              </a:ln>
            </p:spPr>
          </p:cxnSp>
          <p:sp>
            <p:nvSpPr>
              <p:cNvPr id="909" name="Google Shape;909;p6"/>
              <p:cNvSpPr txBox="1"/>
              <p:nvPr/>
            </p:nvSpPr>
            <p:spPr>
              <a:xfrm>
                <a:off x="6656386" y="1401762"/>
                <a:ext cx="100011" cy="215899"/>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10" name="Google Shape;910;p6"/>
              <p:cNvSpPr txBox="1"/>
              <p:nvPr/>
            </p:nvSpPr>
            <p:spPr>
              <a:xfrm>
                <a:off x="6670675" y="1466850"/>
                <a:ext cx="76199" cy="761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cxnSp>
          <p:nvCxnSpPr>
            <p:cNvPr id="911" name="Google Shape;911;p6"/>
            <p:cNvCxnSpPr/>
            <p:nvPr/>
          </p:nvCxnSpPr>
          <p:spPr>
            <a:xfrm flipH="1" rot="-5400000">
              <a:off x="7751761" y="5741987"/>
              <a:ext cx="3174" cy="85724"/>
            </a:xfrm>
            <a:prstGeom prst="straightConnector1">
              <a:avLst/>
            </a:prstGeom>
            <a:noFill/>
            <a:ln cap="flat" cmpd="sng" w="12700">
              <a:solidFill>
                <a:schemeClr val="dk1"/>
              </a:solidFill>
              <a:prstDash val="solid"/>
              <a:miter lim="8000"/>
              <a:headEnd len="sm" w="sm" type="none"/>
              <a:tailEnd len="sm" w="sm" type="none"/>
            </a:ln>
          </p:spPr>
        </p:cxnSp>
        <p:cxnSp>
          <p:nvCxnSpPr>
            <p:cNvPr id="912" name="Google Shape;912;p6"/>
            <p:cNvCxnSpPr/>
            <p:nvPr/>
          </p:nvCxnSpPr>
          <p:spPr>
            <a:xfrm rot="10800000">
              <a:off x="7937500" y="5418137"/>
              <a:ext cx="0" cy="114300"/>
            </a:xfrm>
            <a:prstGeom prst="straightConnector1">
              <a:avLst/>
            </a:prstGeom>
            <a:noFill/>
            <a:ln cap="flat" cmpd="sng" w="12700">
              <a:solidFill>
                <a:schemeClr val="dk1"/>
              </a:solidFill>
              <a:prstDash val="solid"/>
              <a:miter lim="8000"/>
              <a:headEnd len="sm" w="sm" type="none"/>
              <a:tailEnd len="sm" w="sm" type="none"/>
            </a:ln>
          </p:spPr>
        </p:cxnSp>
        <p:grpSp>
          <p:nvGrpSpPr>
            <p:cNvPr id="913" name="Google Shape;913;p6"/>
            <p:cNvGrpSpPr/>
            <p:nvPr/>
          </p:nvGrpSpPr>
          <p:grpSpPr>
            <a:xfrm>
              <a:off x="7516811" y="5127624"/>
              <a:ext cx="501649" cy="234950"/>
              <a:chOff x="5715000" y="347662"/>
              <a:chExt cx="571500" cy="277812"/>
            </a:xfrm>
          </p:grpSpPr>
          <p:sp>
            <p:nvSpPr>
              <p:cNvPr id="914" name="Google Shape;914;p6"/>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915" name="Google Shape;915;p6"/>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916" name="Google Shape;916;p6"/>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917" name="Google Shape;917;p6"/>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18" name="Google Shape;918;p6"/>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919" name="Google Shape;919;p6"/>
              <p:cNvGrpSpPr/>
              <p:nvPr/>
            </p:nvGrpSpPr>
            <p:grpSpPr>
              <a:xfrm>
                <a:off x="5851524" y="387349"/>
                <a:ext cx="280986" cy="104775"/>
                <a:chOff x="4521200" y="1346200"/>
                <a:chExt cx="222249" cy="155575"/>
              </a:xfrm>
            </p:grpSpPr>
            <p:cxnSp>
              <p:nvCxnSpPr>
                <p:cNvPr id="920" name="Google Shape;920;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921" name="Google Shape;921;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922" name="Google Shape;922;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923" name="Google Shape;923;p6"/>
              <p:cNvGrpSpPr/>
              <p:nvPr/>
            </p:nvGrpSpPr>
            <p:grpSpPr>
              <a:xfrm flipH="1" rot="10800000">
                <a:off x="5851524" y="385761"/>
                <a:ext cx="280986" cy="104775"/>
                <a:chOff x="4521200" y="1346200"/>
                <a:chExt cx="222249" cy="155575"/>
              </a:xfrm>
            </p:grpSpPr>
            <p:cxnSp>
              <p:nvCxnSpPr>
                <p:cNvPr id="924" name="Google Shape;924;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925" name="Google Shape;925;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926" name="Google Shape;926;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927" name="Google Shape;927;p6"/>
            <p:cNvGrpSpPr/>
            <p:nvPr/>
          </p:nvGrpSpPr>
          <p:grpSpPr>
            <a:xfrm>
              <a:off x="6700836" y="4851399"/>
              <a:ext cx="501649" cy="234950"/>
              <a:chOff x="5715000" y="347662"/>
              <a:chExt cx="571500" cy="277812"/>
            </a:xfrm>
          </p:grpSpPr>
          <p:sp>
            <p:nvSpPr>
              <p:cNvPr id="928" name="Google Shape;928;p6"/>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929" name="Google Shape;929;p6"/>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930" name="Google Shape;930;p6"/>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931" name="Google Shape;931;p6"/>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32" name="Google Shape;932;p6"/>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933" name="Google Shape;933;p6"/>
              <p:cNvGrpSpPr/>
              <p:nvPr/>
            </p:nvGrpSpPr>
            <p:grpSpPr>
              <a:xfrm>
                <a:off x="5851524" y="387349"/>
                <a:ext cx="280986" cy="104775"/>
                <a:chOff x="4521200" y="1346200"/>
                <a:chExt cx="222249" cy="155575"/>
              </a:xfrm>
            </p:grpSpPr>
            <p:cxnSp>
              <p:nvCxnSpPr>
                <p:cNvPr id="934" name="Google Shape;934;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935" name="Google Shape;935;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936" name="Google Shape;936;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937" name="Google Shape;937;p6"/>
              <p:cNvGrpSpPr/>
              <p:nvPr/>
            </p:nvGrpSpPr>
            <p:grpSpPr>
              <a:xfrm flipH="1" rot="10800000">
                <a:off x="5851524" y="385761"/>
                <a:ext cx="280986" cy="104775"/>
                <a:chOff x="4521200" y="1346200"/>
                <a:chExt cx="222249" cy="155575"/>
              </a:xfrm>
            </p:grpSpPr>
            <p:cxnSp>
              <p:nvCxnSpPr>
                <p:cNvPr id="938" name="Google Shape;938;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939" name="Google Shape;939;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940" name="Google Shape;940;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941" name="Google Shape;941;p6"/>
            <p:cNvGrpSpPr/>
            <p:nvPr/>
          </p:nvGrpSpPr>
          <p:grpSpPr>
            <a:xfrm>
              <a:off x="6035674" y="5156199"/>
              <a:ext cx="501649" cy="234950"/>
              <a:chOff x="5715000" y="347662"/>
              <a:chExt cx="571500" cy="277812"/>
            </a:xfrm>
          </p:grpSpPr>
          <p:sp>
            <p:nvSpPr>
              <p:cNvPr id="942" name="Google Shape;942;p6"/>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943" name="Google Shape;943;p6"/>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944" name="Google Shape;944;p6"/>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945" name="Google Shape;945;p6"/>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46" name="Google Shape;946;p6"/>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947" name="Google Shape;947;p6"/>
              <p:cNvGrpSpPr/>
              <p:nvPr/>
            </p:nvGrpSpPr>
            <p:grpSpPr>
              <a:xfrm>
                <a:off x="5851524" y="387349"/>
                <a:ext cx="280986" cy="104775"/>
                <a:chOff x="4521200" y="1346200"/>
                <a:chExt cx="222249" cy="155575"/>
              </a:xfrm>
            </p:grpSpPr>
            <p:cxnSp>
              <p:nvCxnSpPr>
                <p:cNvPr id="948" name="Google Shape;948;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949" name="Google Shape;949;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950" name="Google Shape;950;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951" name="Google Shape;951;p6"/>
              <p:cNvGrpSpPr/>
              <p:nvPr/>
            </p:nvGrpSpPr>
            <p:grpSpPr>
              <a:xfrm flipH="1" rot="10800000">
                <a:off x="5851524" y="385761"/>
                <a:ext cx="280986" cy="104775"/>
                <a:chOff x="4521200" y="1346200"/>
                <a:chExt cx="222249" cy="155575"/>
              </a:xfrm>
            </p:grpSpPr>
            <p:cxnSp>
              <p:nvCxnSpPr>
                <p:cNvPr id="952" name="Google Shape;952;p6"/>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953" name="Google Shape;953;p6"/>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954" name="Google Shape;954;p6"/>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cxnSp>
          <p:nvCxnSpPr>
            <p:cNvPr id="955" name="Google Shape;955;p6"/>
            <p:cNvCxnSpPr/>
            <p:nvPr/>
          </p:nvCxnSpPr>
          <p:spPr>
            <a:xfrm>
              <a:off x="7150100" y="5062537"/>
              <a:ext cx="358775" cy="120649"/>
            </a:xfrm>
            <a:prstGeom prst="straightConnector1">
              <a:avLst/>
            </a:prstGeom>
            <a:noFill/>
            <a:ln cap="flat" cmpd="sng" w="9525">
              <a:solidFill>
                <a:schemeClr val="dk1"/>
              </a:solidFill>
              <a:prstDash val="solid"/>
              <a:miter lim="8000"/>
              <a:headEnd len="sm" w="sm" type="none"/>
              <a:tailEnd len="sm" w="sm" type="none"/>
            </a:ln>
          </p:spPr>
        </p:cxnSp>
        <p:cxnSp>
          <p:nvCxnSpPr>
            <p:cNvPr id="956" name="Google Shape;956;p6"/>
            <p:cNvCxnSpPr/>
            <p:nvPr/>
          </p:nvCxnSpPr>
          <p:spPr>
            <a:xfrm flipH="1" rot="10800000">
              <a:off x="6497637" y="5075236"/>
              <a:ext cx="277811" cy="109537"/>
            </a:xfrm>
            <a:prstGeom prst="straightConnector1">
              <a:avLst/>
            </a:prstGeom>
            <a:noFill/>
            <a:ln cap="flat" cmpd="sng" w="9525">
              <a:solidFill>
                <a:schemeClr val="dk1"/>
              </a:solidFill>
              <a:prstDash val="solid"/>
              <a:miter lim="8000"/>
              <a:headEnd len="sm" w="sm" type="none"/>
              <a:tailEnd len="sm" w="sm" type="none"/>
            </a:ln>
          </p:spPr>
        </p:cxnSp>
        <p:cxnSp>
          <p:nvCxnSpPr>
            <p:cNvPr id="957" name="Google Shape;957;p6"/>
            <p:cNvCxnSpPr/>
            <p:nvPr/>
          </p:nvCxnSpPr>
          <p:spPr>
            <a:xfrm>
              <a:off x="6540500" y="5278437"/>
              <a:ext cx="971550" cy="0"/>
            </a:xfrm>
            <a:prstGeom prst="straightConnector1">
              <a:avLst/>
            </a:prstGeom>
            <a:noFill/>
            <a:ln cap="flat" cmpd="sng" w="9525">
              <a:solidFill>
                <a:schemeClr val="dk1"/>
              </a:solidFill>
              <a:prstDash val="solid"/>
              <a:miter lim="8000"/>
              <a:headEnd len="sm" w="sm" type="none"/>
              <a:tailEnd len="sm" w="sm" type="none"/>
            </a:ln>
          </p:spPr>
        </p:cxnSp>
        <p:cxnSp>
          <p:nvCxnSpPr>
            <p:cNvPr id="958" name="Google Shape;958;p6"/>
            <p:cNvCxnSpPr/>
            <p:nvPr/>
          </p:nvCxnSpPr>
          <p:spPr>
            <a:xfrm flipH="1">
              <a:off x="5835649" y="5024437"/>
              <a:ext cx="254000" cy="469899"/>
            </a:xfrm>
            <a:prstGeom prst="straightConnector1">
              <a:avLst/>
            </a:prstGeom>
            <a:noFill/>
            <a:ln cap="flat" cmpd="sng" w="9525">
              <a:solidFill>
                <a:schemeClr val="dk1"/>
              </a:solidFill>
              <a:prstDash val="solid"/>
              <a:miter lim="8000"/>
              <a:headEnd len="sm" w="sm" type="none"/>
              <a:tailEnd len="sm" w="sm" type="none"/>
            </a:ln>
          </p:spPr>
        </p:cxnSp>
        <p:cxnSp>
          <p:nvCxnSpPr>
            <p:cNvPr id="959" name="Google Shape;959;p6"/>
            <p:cNvCxnSpPr/>
            <p:nvPr/>
          </p:nvCxnSpPr>
          <p:spPr>
            <a:xfrm>
              <a:off x="5861050" y="5075237"/>
              <a:ext cx="196850" cy="0"/>
            </a:xfrm>
            <a:prstGeom prst="straightConnector1">
              <a:avLst/>
            </a:prstGeom>
            <a:noFill/>
            <a:ln cap="flat" cmpd="sng" w="9525">
              <a:solidFill>
                <a:schemeClr val="dk1"/>
              </a:solidFill>
              <a:prstDash val="solid"/>
              <a:miter lim="8000"/>
              <a:headEnd len="sm" w="sm" type="none"/>
              <a:tailEnd len="sm" w="sm" type="none"/>
            </a:ln>
          </p:spPr>
        </p:cxnSp>
        <p:cxnSp>
          <p:nvCxnSpPr>
            <p:cNvPr id="960" name="Google Shape;960;p6"/>
            <p:cNvCxnSpPr/>
            <p:nvPr/>
          </p:nvCxnSpPr>
          <p:spPr>
            <a:xfrm>
              <a:off x="5721350" y="5411787"/>
              <a:ext cx="153987" cy="0"/>
            </a:xfrm>
            <a:prstGeom prst="straightConnector1">
              <a:avLst/>
            </a:prstGeom>
            <a:noFill/>
            <a:ln cap="flat" cmpd="sng" w="9525">
              <a:solidFill>
                <a:schemeClr val="dk1"/>
              </a:solidFill>
              <a:prstDash val="solid"/>
              <a:miter lim="8000"/>
              <a:headEnd len="sm" w="sm" type="none"/>
              <a:tailEnd len="sm" w="sm" type="none"/>
            </a:ln>
          </p:spPr>
        </p:cxnSp>
        <p:cxnSp>
          <p:nvCxnSpPr>
            <p:cNvPr id="961" name="Google Shape;961;p6"/>
            <p:cNvCxnSpPr/>
            <p:nvPr/>
          </p:nvCxnSpPr>
          <p:spPr>
            <a:xfrm>
              <a:off x="5973762" y="5491162"/>
              <a:ext cx="490537" cy="0"/>
            </a:xfrm>
            <a:prstGeom prst="straightConnector1">
              <a:avLst/>
            </a:prstGeom>
            <a:noFill/>
            <a:ln cap="flat" cmpd="sng" w="9525">
              <a:solidFill>
                <a:schemeClr val="dk1"/>
              </a:solidFill>
              <a:prstDash val="solid"/>
              <a:miter lim="8000"/>
              <a:headEnd len="sm" w="sm" type="none"/>
              <a:tailEnd len="sm" w="sm" type="none"/>
            </a:ln>
          </p:spPr>
        </p:cxnSp>
        <p:cxnSp>
          <p:nvCxnSpPr>
            <p:cNvPr id="962" name="Google Shape;962;p6"/>
            <p:cNvCxnSpPr/>
            <p:nvPr/>
          </p:nvCxnSpPr>
          <p:spPr>
            <a:xfrm flipH="1">
              <a:off x="6213475" y="5399087"/>
              <a:ext cx="53974" cy="85724"/>
            </a:xfrm>
            <a:prstGeom prst="straightConnector1">
              <a:avLst/>
            </a:prstGeom>
            <a:noFill/>
            <a:ln cap="flat" cmpd="sng" w="9525">
              <a:solidFill>
                <a:schemeClr val="dk1"/>
              </a:solidFill>
              <a:prstDash val="solid"/>
              <a:miter lim="8000"/>
              <a:headEnd len="sm" w="sm" type="none"/>
              <a:tailEnd len="sm" w="sm" type="none"/>
            </a:ln>
          </p:spPr>
        </p:cxnSp>
        <p:cxnSp>
          <p:nvCxnSpPr>
            <p:cNvPr id="963" name="Google Shape;963;p6"/>
            <p:cNvCxnSpPr/>
            <p:nvPr/>
          </p:nvCxnSpPr>
          <p:spPr>
            <a:xfrm>
              <a:off x="6026150" y="5487987"/>
              <a:ext cx="1587" cy="82550"/>
            </a:xfrm>
            <a:prstGeom prst="straightConnector1">
              <a:avLst/>
            </a:prstGeom>
            <a:noFill/>
            <a:ln cap="flat" cmpd="sng" w="9525">
              <a:solidFill>
                <a:schemeClr val="dk1"/>
              </a:solidFill>
              <a:prstDash val="solid"/>
              <a:miter lim="8000"/>
              <a:headEnd len="sm" w="sm" type="none"/>
              <a:tailEnd len="sm" w="sm" type="none"/>
            </a:ln>
          </p:spPr>
        </p:cxnSp>
        <p:cxnSp>
          <p:nvCxnSpPr>
            <p:cNvPr id="964" name="Google Shape;964;p6"/>
            <p:cNvCxnSpPr/>
            <p:nvPr/>
          </p:nvCxnSpPr>
          <p:spPr>
            <a:xfrm rot="10800000">
              <a:off x="6423025" y="5495925"/>
              <a:ext cx="0" cy="76199"/>
            </a:xfrm>
            <a:prstGeom prst="straightConnector1">
              <a:avLst/>
            </a:prstGeom>
            <a:noFill/>
            <a:ln cap="flat" cmpd="sng" w="9525">
              <a:solidFill>
                <a:schemeClr val="dk1"/>
              </a:solidFill>
              <a:prstDash val="solid"/>
              <a:miter lim="8000"/>
              <a:headEnd len="sm" w="sm" type="none"/>
              <a:tailEnd len="sm" w="sm" type="none"/>
            </a:ln>
          </p:spPr>
        </p:cxnSp>
        <p:pic>
          <p:nvPicPr>
            <p:cNvPr id="965" name="Google Shape;965;p6"/>
            <p:cNvPicPr preferRelativeResize="0"/>
            <p:nvPr/>
          </p:nvPicPr>
          <p:blipFill rotWithShape="1">
            <a:blip r:embed="rId9">
              <a:alphaModFix/>
            </a:blip>
            <a:srcRect b="0" l="0" r="0" t="0"/>
            <a:stretch/>
          </p:blipFill>
          <p:spPr>
            <a:xfrm>
              <a:off x="5478462" y="5294312"/>
              <a:ext cx="342899" cy="285750"/>
            </a:xfrm>
            <a:prstGeom prst="rect">
              <a:avLst/>
            </a:prstGeom>
            <a:noFill/>
            <a:ln>
              <a:noFill/>
            </a:ln>
          </p:spPr>
        </p:pic>
        <p:pic>
          <p:nvPicPr>
            <p:cNvPr id="966" name="Google Shape;966;p6"/>
            <p:cNvPicPr preferRelativeResize="0"/>
            <p:nvPr/>
          </p:nvPicPr>
          <p:blipFill rotWithShape="1">
            <a:blip r:embed="rId9">
              <a:alphaModFix/>
            </a:blip>
            <a:srcRect b="0" l="0" r="0" t="0"/>
            <a:stretch/>
          </p:blipFill>
          <p:spPr>
            <a:xfrm>
              <a:off x="5643562" y="4976812"/>
              <a:ext cx="342899" cy="285750"/>
            </a:xfrm>
            <a:prstGeom prst="rect">
              <a:avLst/>
            </a:prstGeom>
            <a:noFill/>
            <a:ln>
              <a:noFill/>
            </a:ln>
          </p:spPr>
        </p:pic>
        <p:pic>
          <p:nvPicPr>
            <p:cNvPr id="967" name="Google Shape;967;p6"/>
            <p:cNvPicPr preferRelativeResize="0"/>
            <p:nvPr/>
          </p:nvPicPr>
          <p:blipFill rotWithShape="1">
            <a:blip r:embed="rId9">
              <a:alphaModFix/>
            </a:blip>
            <a:srcRect b="0" l="0" r="0" t="0"/>
            <a:stretch/>
          </p:blipFill>
          <p:spPr>
            <a:xfrm>
              <a:off x="5910262" y="5548312"/>
              <a:ext cx="342899" cy="285750"/>
            </a:xfrm>
            <a:prstGeom prst="rect">
              <a:avLst/>
            </a:prstGeom>
            <a:noFill/>
            <a:ln>
              <a:noFill/>
            </a:ln>
          </p:spPr>
        </p:pic>
        <p:pic>
          <p:nvPicPr>
            <p:cNvPr id="968" name="Google Shape;968;p6"/>
            <p:cNvPicPr preferRelativeResize="0"/>
            <p:nvPr/>
          </p:nvPicPr>
          <p:blipFill rotWithShape="1">
            <a:blip r:embed="rId9">
              <a:alphaModFix/>
            </a:blip>
            <a:srcRect b="0" l="0" r="0" t="0"/>
            <a:stretch/>
          </p:blipFill>
          <p:spPr>
            <a:xfrm>
              <a:off x="6249987" y="5551487"/>
              <a:ext cx="342899" cy="285750"/>
            </a:xfrm>
            <a:prstGeom prst="rect">
              <a:avLst/>
            </a:prstGeom>
            <a:noFill/>
            <a:ln>
              <a:noFill/>
            </a:ln>
          </p:spPr>
        </p:pic>
        <p:grpSp>
          <p:nvGrpSpPr>
            <p:cNvPr id="969" name="Google Shape;969;p6"/>
            <p:cNvGrpSpPr/>
            <p:nvPr/>
          </p:nvGrpSpPr>
          <p:grpSpPr>
            <a:xfrm>
              <a:off x="7158037" y="5676899"/>
              <a:ext cx="273049" cy="341311"/>
              <a:chOff x="4556125" y="2409825"/>
              <a:chExt cx="463549" cy="507999"/>
            </a:xfrm>
          </p:grpSpPr>
          <p:pic>
            <p:nvPicPr>
              <p:cNvPr id="970" name="Google Shape;970;p6"/>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971" name="Google Shape;971;p6"/>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972" name="Google Shape;972;p6"/>
            <p:cNvGrpSpPr/>
            <p:nvPr/>
          </p:nvGrpSpPr>
          <p:grpSpPr>
            <a:xfrm>
              <a:off x="6707186" y="5727699"/>
              <a:ext cx="349249" cy="322261"/>
              <a:chOff x="4556125" y="2409825"/>
              <a:chExt cx="463549" cy="507999"/>
            </a:xfrm>
          </p:grpSpPr>
          <p:pic>
            <p:nvPicPr>
              <p:cNvPr id="973" name="Google Shape;973;p6"/>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974" name="Google Shape;974;p6"/>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975" name="Google Shape;975;p6"/>
            <p:cNvGrpSpPr/>
            <p:nvPr/>
          </p:nvGrpSpPr>
          <p:grpSpPr>
            <a:xfrm>
              <a:off x="6864350" y="5340350"/>
              <a:ext cx="290511" cy="404812"/>
              <a:chOff x="4057650" y="4268787"/>
              <a:chExt cx="290511" cy="404812"/>
            </a:xfrm>
          </p:grpSpPr>
          <p:pic>
            <p:nvPicPr>
              <p:cNvPr descr="31u_bnrz[1]" id="976" name="Google Shape;976;p6"/>
              <p:cNvPicPr preferRelativeResize="0"/>
              <p:nvPr/>
            </p:nvPicPr>
            <p:blipFill rotWithShape="1">
              <a:blip r:embed="rId7">
                <a:alphaModFix/>
              </a:blip>
              <a:srcRect b="0" l="0" r="0" t="0"/>
              <a:stretch/>
            </p:blipFill>
            <p:spPr>
              <a:xfrm>
                <a:off x="4141787" y="4397375"/>
                <a:ext cx="192087" cy="276224"/>
              </a:xfrm>
              <a:prstGeom prst="rect">
                <a:avLst/>
              </a:prstGeom>
              <a:noFill/>
              <a:ln>
                <a:noFill/>
              </a:ln>
            </p:spPr>
          </p:pic>
          <p:sp>
            <p:nvSpPr>
              <p:cNvPr id="977" name="Google Shape;977;p6"/>
              <p:cNvSpPr/>
              <p:nvPr/>
            </p:nvSpPr>
            <p:spPr>
              <a:xfrm>
                <a:off x="4135437" y="4289425"/>
                <a:ext cx="52387" cy="61912"/>
              </a:xfrm>
              <a:custGeom>
                <a:rect b="b" l="l" r="r" t="t"/>
                <a:pathLst>
                  <a:path extrusionOk="0" h="120000" w="120000">
                    <a:moveTo>
                      <a:pt x="42211" y="15000"/>
                    </a:moveTo>
                    <a:lnTo>
                      <a:pt x="33165" y="20172"/>
                    </a:lnTo>
                    <a:lnTo>
                      <a:pt x="25326" y="25862"/>
                    </a:lnTo>
                    <a:lnTo>
                      <a:pt x="18090" y="32586"/>
                    </a:lnTo>
                    <a:lnTo>
                      <a:pt x="12060" y="39827"/>
                    </a:lnTo>
                    <a:lnTo>
                      <a:pt x="7236" y="47068"/>
                    </a:lnTo>
                    <a:lnTo>
                      <a:pt x="3618" y="55862"/>
                    </a:lnTo>
                    <a:lnTo>
                      <a:pt x="1206" y="64655"/>
                    </a:lnTo>
                    <a:lnTo>
                      <a:pt x="0" y="73448"/>
                    </a:lnTo>
                    <a:lnTo>
                      <a:pt x="1206" y="85862"/>
                    </a:lnTo>
                    <a:lnTo>
                      <a:pt x="7236" y="96206"/>
                    </a:lnTo>
                    <a:lnTo>
                      <a:pt x="15678" y="105000"/>
                    </a:lnTo>
                    <a:lnTo>
                      <a:pt x="27135" y="111724"/>
                    </a:lnTo>
                    <a:lnTo>
                      <a:pt x="39798" y="116896"/>
                    </a:lnTo>
                    <a:lnTo>
                      <a:pt x="53065" y="118965"/>
                    </a:lnTo>
                    <a:lnTo>
                      <a:pt x="66934" y="120000"/>
                    </a:lnTo>
                    <a:lnTo>
                      <a:pt x="80804" y="117931"/>
                    </a:lnTo>
                    <a:lnTo>
                      <a:pt x="83216" y="117931"/>
                    </a:lnTo>
                    <a:lnTo>
                      <a:pt x="86231" y="116896"/>
                    </a:lnTo>
                    <a:lnTo>
                      <a:pt x="88643" y="114827"/>
                    </a:lnTo>
                    <a:lnTo>
                      <a:pt x="89246" y="112758"/>
                    </a:lnTo>
                    <a:lnTo>
                      <a:pt x="87437" y="109655"/>
                    </a:lnTo>
                    <a:lnTo>
                      <a:pt x="85025" y="107068"/>
                    </a:lnTo>
                    <a:lnTo>
                      <a:pt x="81407" y="105000"/>
                    </a:lnTo>
                    <a:lnTo>
                      <a:pt x="77788" y="103965"/>
                    </a:lnTo>
                    <a:lnTo>
                      <a:pt x="70552" y="101896"/>
                    </a:lnTo>
                    <a:lnTo>
                      <a:pt x="63316" y="100862"/>
                    </a:lnTo>
                    <a:lnTo>
                      <a:pt x="56683" y="99827"/>
                    </a:lnTo>
                    <a:lnTo>
                      <a:pt x="50050" y="98275"/>
                    </a:lnTo>
                    <a:lnTo>
                      <a:pt x="44020" y="96724"/>
                    </a:lnTo>
                    <a:lnTo>
                      <a:pt x="37386" y="94137"/>
                    </a:lnTo>
                    <a:lnTo>
                      <a:pt x="31959" y="91034"/>
                    </a:lnTo>
                    <a:lnTo>
                      <a:pt x="25929" y="86379"/>
                    </a:lnTo>
                    <a:lnTo>
                      <a:pt x="24120" y="66206"/>
                    </a:lnTo>
                    <a:lnTo>
                      <a:pt x="29547" y="49655"/>
                    </a:lnTo>
                    <a:lnTo>
                      <a:pt x="41005" y="36724"/>
                    </a:lnTo>
                    <a:lnTo>
                      <a:pt x="56683" y="25862"/>
                    </a:lnTo>
                    <a:lnTo>
                      <a:pt x="73567" y="17586"/>
                    </a:lnTo>
                    <a:lnTo>
                      <a:pt x="91055" y="10862"/>
                    </a:lnTo>
                    <a:lnTo>
                      <a:pt x="107336" y="6206"/>
                    </a:lnTo>
                    <a:lnTo>
                      <a:pt x="120000" y="2068"/>
                    </a:lnTo>
                    <a:lnTo>
                      <a:pt x="112160" y="517"/>
                    </a:lnTo>
                    <a:lnTo>
                      <a:pt x="103718" y="0"/>
                    </a:lnTo>
                    <a:lnTo>
                      <a:pt x="94070" y="1034"/>
                    </a:lnTo>
                    <a:lnTo>
                      <a:pt x="83216" y="2068"/>
                    </a:lnTo>
                    <a:lnTo>
                      <a:pt x="72964" y="5172"/>
                    </a:lnTo>
                    <a:lnTo>
                      <a:pt x="62110" y="8275"/>
                    </a:lnTo>
                    <a:lnTo>
                      <a:pt x="51859" y="11896"/>
                    </a:lnTo>
                    <a:lnTo>
                      <a:pt x="42211" y="1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78" name="Google Shape;978;p6"/>
              <p:cNvSpPr/>
              <p:nvPr/>
            </p:nvSpPr>
            <p:spPr>
              <a:xfrm>
                <a:off x="4224337" y="4287837"/>
                <a:ext cx="34924" cy="47625"/>
              </a:xfrm>
              <a:custGeom>
                <a:rect b="b" l="l" r="r" t="t"/>
                <a:pathLst>
                  <a:path extrusionOk="0" h="120000" w="120000">
                    <a:moveTo>
                      <a:pt x="101250" y="39333"/>
                    </a:moveTo>
                    <a:lnTo>
                      <a:pt x="105937" y="51333"/>
                    </a:lnTo>
                    <a:lnTo>
                      <a:pt x="104062" y="62666"/>
                    </a:lnTo>
                    <a:lnTo>
                      <a:pt x="96562" y="72000"/>
                    </a:lnTo>
                    <a:lnTo>
                      <a:pt x="85312" y="80666"/>
                    </a:lnTo>
                    <a:lnTo>
                      <a:pt x="72187" y="88000"/>
                    </a:lnTo>
                    <a:lnTo>
                      <a:pt x="57187" y="96000"/>
                    </a:lnTo>
                    <a:lnTo>
                      <a:pt x="42187" y="102666"/>
                    </a:lnTo>
                    <a:lnTo>
                      <a:pt x="28125" y="109333"/>
                    </a:lnTo>
                    <a:lnTo>
                      <a:pt x="26250" y="112000"/>
                    </a:lnTo>
                    <a:lnTo>
                      <a:pt x="25312" y="113333"/>
                    </a:lnTo>
                    <a:lnTo>
                      <a:pt x="25312" y="116000"/>
                    </a:lnTo>
                    <a:lnTo>
                      <a:pt x="26250" y="118000"/>
                    </a:lnTo>
                    <a:lnTo>
                      <a:pt x="30000" y="119333"/>
                    </a:lnTo>
                    <a:lnTo>
                      <a:pt x="32812" y="120000"/>
                    </a:lnTo>
                    <a:lnTo>
                      <a:pt x="34687" y="120000"/>
                    </a:lnTo>
                    <a:lnTo>
                      <a:pt x="38437" y="119333"/>
                    </a:lnTo>
                    <a:lnTo>
                      <a:pt x="56250" y="112666"/>
                    </a:lnTo>
                    <a:lnTo>
                      <a:pt x="72187" y="105333"/>
                    </a:lnTo>
                    <a:lnTo>
                      <a:pt x="88125" y="96666"/>
                    </a:lnTo>
                    <a:lnTo>
                      <a:pt x="102187" y="86666"/>
                    </a:lnTo>
                    <a:lnTo>
                      <a:pt x="112500" y="76000"/>
                    </a:lnTo>
                    <a:lnTo>
                      <a:pt x="119062" y="63333"/>
                    </a:lnTo>
                    <a:lnTo>
                      <a:pt x="120000" y="50666"/>
                    </a:lnTo>
                    <a:lnTo>
                      <a:pt x="115312" y="36666"/>
                    </a:lnTo>
                    <a:lnTo>
                      <a:pt x="105937" y="26000"/>
                    </a:lnTo>
                    <a:lnTo>
                      <a:pt x="90937" y="16666"/>
                    </a:lnTo>
                    <a:lnTo>
                      <a:pt x="74062" y="10000"/>
                    </a:lnTo>
                    <a:lnTo>
                      <a:pt x="53437" y="4666"/>
                    </a:lnTo>
                    <a:lnTo>
                      <a:pt x="33750" y="1333"/>
                    </a:lnTo>
                    <a:lnTo>
                      <a:pt x="17812" y="0"/>
                    </a:lnTo>
                    <a:lnTo>
                      <a:pt x="5625" y="0"/>
                    </a:lnTo>
                    <a:lnTo>
                      <a:pt x="0" y="2666"/>
                    </a:lnTo>
                    <a:lnTo>
                      <a:pt x="13125" y="6000"/>
                    </a:lnTo>
                    <a:lnTo>
                      <a:pt x="27187" y="9333"/>
                    </a:lnTo>
                    <a:lnTo>
                      <a:pt x="43125" y="12666"/>
                    </a:lnTo>
                    <a:lnTo>
                      <a:pt x="57187" y="15333"/>
                    </a:lnTo>
                    <a:lnTo>
                      <a:pt x="71250" y="19333"/>
                    </a:lnTo>
                    <a:lnTo>
                      <a:pt x="83437" y="24666"/>
                    </a:lnTo>
                    <a:lnTo>
                      <a:pt x="93750" y="30666"/>
                    </a:lnTo>
                    <a:lnTo>
                      <a:pt x="101250" y="3933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79" name="Google Shape;979;p6"/>
              <p:cNvSpPr/>
              <p:nvPr/>
            </p:nvSpPr>
            <p:spPr>
              <a:xfrm>
                <a:off x="4102100" y="4276725"/>
                <a:ext cx="85724" cy="100011"/>
              </a:xfrm>
              <a:custGeom>
                <a:rect b="b" l="l" r="r" t="t"/>
                <a:pathLst>
                  <a:path extrusionOk="0" h="120000" w="120000">
                    <a:moveTo>
                      <a:pt x="46583" y="15555"/>
                    </a:moveTo>
                    <a:lnTo>
                      <a:pt x="37267" y="22222"/>
                    </a:lnTo>
                    <a:lnTo>
                      <a:pt x="28322" y="28571"/>
                    </a:lnTo>
                    <a:lnTo>
                      <a:pt x="19751" y="36507"/>
                    </a:lnTo>
                    <a:lnTo>
                      <a:pt x="12670" y="44444"/>
                    </a:lnTo>
                    <a:lnTo>
                      <a:pt x="6335" y="52698"/>
                    </a:lnTo>
                    <a:lnTo>
                      <a:pt x="1863" y="61904"/>
                    </a:lnTo>
                    <a:lnTo>
                      <a:pt x="0" y="71746"/>
                    </a:lnTo>
                    <a:lnTo>
                      <a:pt x="372" y="81904"/>
                    </a:lnTo>
                    <a:lnTo>
                      <a:pt x="1118" y="84444"/>
                    </a:lnTo>
                    <a:lnTo>
                      <a:pt x="1863" y="87301"/>
                    </a:lnTo>
                    <a:lnTo>
                      <a:pt x="3354" y="89523"/>
                    </a:lnTo>
                    <a:lnTo>
                      <a:pt x="5217" y="92063"/>
                    </a:lnTo>
                    <a:lnTo>
                      <a:pt x="7080" y="94285"/>
                    </a:lnTo>
                    <a:lnTo>
                      <a:pt x="9689" y="96507"/>
                    </a:lnTo>
                    <a:lnTo>
                      <a:pt x="11925" y="98412"/>
                    </a:lnTo>
                    <a:lnTo>
                      <a:pt x="15279" y="99682"/>
                    </a:lnTo>
                    <a:lnTo>
                      <a:pt x="20869" y="102857"/>
                    </a:lnTo>
                    <a:lnTo>
                      <a:pt x="26459" y="105396"/>
                    </a:lnTo>
                    <a:lnTo>
                      <a:pt x="32049" y="107301"/>
                    </a:lnTo>
                    <a:lnTo>
                      <a:pt x="38385" y="109206"/>
                    </a:lnTo>
                    <a:lnTo>
                      <a:pt x="44347" y="111111"/>
                    </a:lnTo>
                    <a:lnTo>
                      <a:pt x="50683" y="112698"/>
                    </a:lnTo>
                    <a:lnTo>
                      <a:pt x="56645" y="113968"/>
                    </a:lnTo>
                    <a:lnTo>
                      <a:pt x="62608" y="115238"/>
                    </a:lnTo>
                    <a:lnTo>
                      <a:pt x="69316" y="116190"/>
                    </a:lnTo>
                    <a:lnTo>
                      <a:pt x="75279" y="116825"/>
                    </a:lnTo>
                    <a:lnTo>
                      <a:pt x="81987" y="117777"/>
                    </a:lnTo>
                    <a:lnTo>
                      <a:pt x="88695" y="118412"/>
                    </a:lnTo>
                    <a:lnTo>
                      <a:pt x="94658" y="118730"/>
                    </a:lnTo>
                    <a:lnTo>
                      <a:pt x="101366" y="119047"/>
                    </a:lnTo>
                    <a:lnTo>
                      <a:pt x="107701" y="119365"/>
                    </a:lnTo>
                    <a:lnTo>
                      <a:pt x="114037" y="120000"/>
                    </a:lnTo>
                    <a:lnTo>
                      <a:pt x="115900" y="120000"/>
                    </a:lnTo>
                    <a:lnTo>
                      <a:pt x="117763" y="119047"/>
                    </a:lnTo>
                    <a:lnTo>
                      <a:pt x="119254" y="117777"/>
                    </a:lnTo>
                    <a:lnTo>
                      <a:pt x="120000" y="116190"/>
                    </a:lnTo>
                    <a:lnTo>
                      <a:pt x="120000" y="114285"/>
                    </a:lnTo>
                    <a:lnTo>
                      <a:pt x="119254" y="113015"/>
                    </a:lnTo>
                    <a:lnTo>
                      <a:pt x="117391" y="111746"/>
                    </a:lnTo>
                    <a:lnTo>
                      <a:pt x="115155" y="111111"/>
                    </a:lnTo>
                    <a:lnTo>
                      <a:pt x="109565" y="110158"/>
                    </a:lnTo>
                    <a:lnTo>
                      <a:pt x="103975" y="109206"/>
                    </a:lnTo>
                    <a:lnTo>
                      <a:pt x="98012" y="108253"/>
                    </a:lnTo>
                    <a:lnTo>
                      <a:pt x="92049" y="107301"/>
                    </a:lnTo>
                    <a:lnTo>
                      <a:pt x="86459" y="106666"/>
                    </a:lnTo>
                    <a:lnTo>
                      <a:pt x="80496" y="106031"/>
                    </a:lnTo>
                    <a:lnTo>
                      <a:pt x="74534" y="105396"/>
                    </a:lnTo>
                    <a:lnTo>
                      <a:pt x="68944" y="104126"/>
                    </a:lnTo>
                    <a:lnTo>
                      <a:pt x="63354" y="103492"/>
                    </a:lnTo>
                    <a:lnTo>
                      <a:pt x="57391" y="102222"/>
                    </a:lnTo>
                    <a:lnTo>
                      <a:pt x="51801" y="100952"/>
                    </a:lnTo>
                    <a:lnTo>
                      <a:pt x="46211" y="99682"/>
                    </a:lnTo>
                    <a:lnTo>
                      <a:pt x="40993" y="98095"/>
                    </a:lnTo>
                    <a:lnTo>
                      <a:pt x="35031" y="96190"/>
                    </a:lnTo>
                    <a:lnTo>
                      <a:pt x="29813" y="94285"/>
                    </a:lnTo>
                    <a:lnTo>
                      <a:pt x="24596" y="91746"/>
                    </a:lnTo>
                    <a:lnTo>
                      <a:pt x="20496" y="89206"/>
                    </a:lnTo>
                    <a:lnTo>
                      <a:pt x="16770" y="86031"/>
                    </a:lnTo>
                    <a:lnTo>
                      <a:pt x="14161" y="82222"/>
                    </a:lnTo>
                    <a:lnTo>
                      <a:pt x="13043" y="77777"/>
                    </a:lnTo>
                    <a:lnTo>
                      <a:pt x="12670" y="73650"/>
                    </a:lnTo>
                    <a:lnTo>
                      <a:pt x="13043" y="68571"/>
                    </a:lnTo>
                    <a:lnTo>
                      <a:pt x="14161" y="63492"/>
                    </a:lnTo>
                    <a:lnTo>
                      <a:pt x="16024" y="59365"/>
                    </a:lnTo>
                    <a:lnTo>
                      <a:pt x="19006" y="53968"/>
                    </a:lnTo>
                    <a:lnTo>
                      <a:pt x="22360" y="48253"/>
                    </a:lnTo>
                    <a:lnTo>
                      <a:pt x="26459" y="43492"/>
                    </a:lnTo>
                    <a:lnTo>
                      <a:pt x="30931" y="39365"/>
                    </a:lnTo>
                    <a:lnTo>
                      <a:pt x="35031" y="34920"/>
                    </a:lnTo>
                    <a:lnTo>
                      <a:pt x="39875" y="30476"/>
                    </a:lnTo>
                    <a:lnTo>
                      <a:pt x="45838" y="26031"/>
                    </a:lnTo>
                    <a:lnTo>
                      <a:pt x="51428" y="21904"/>
                    </a:lnTo>
                    <a:lnTo>
                      <a:pt x="57018" y="18095"/>
                    </a:lnTo>
                    <a:lnTo>
                      <a:pt x="64472" y="14920"/>
                    </a:lnTo>
                    <a:lnTo>
                      <a:pt x="72670" y="12063"/>
                    </a:lnTo>
                    <a:lnTo>
                      <a:pt x="81242" y="8888"/>
                    </a:lnTo>
                    <a:lnTo>
                      <a:pt x="88695" y="6349"/>
                    </a:lnTo>
                    <a:lnTo>
                      <a:pt x="94658" y="4126"/>
                    </a:lnTo>
                    <a:lnTo>
                      <a:pt x="98385" y="2222"/>
                    </a:lnTo>
                    <a:lnTo>
                      <a:pt x="99875" y="634"/>
                    </a:lnTo>
                    <a:lnTo>
                      <a:pt x="95403" y="0"/>
                    </a:lnTo>
                    <a:lnTo>
                      <a:pt x="89440" y="317"/>
                    </a:lnTo>
                    <a:lnTo>
                      <a:pt x="82360" y="1269"/>
                    </a:lnTo>
                    <a:lnTo>
                      <a:pt x="74906" y="3174"/>
                    </a:lnTo>
                    <a:lnTo>
                      <a:pt x="67080" y="5714"/>
                    </a:lnTo>
                    <a:lnTo>
                      <a:pt x="59627" y="8571"/>
                    </a:lnTo>
                    <a:lnTo>
                      <a:pt x="52546" y="12063"/>
                    </a:lnTo>
                    <a:lnTo>
                      <a:pt x="46583" y="1555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80" name="Google Shape;980;p6"/>
              <p:cNvSpPr/>
              <p:nvPr/>
            </p:nvSpPr>
            <p:spPr>
              <a:xfrm>
                <a:off x="4222750" y="4273550"/>
                <a:ext cx="74611" cy="66674"/>
              </a:xfrm>
              <a:custGeom>
                <a:rect b="b" l="l" r="r" t="t"/>
                <a:pathLst>
                  <a:path extrusionOk="0" h="120000" w="120000">
                    <a:moveTo>
                      <a:pt x="99646" y="36666"/>
                    </a:moveTo>
                    <a:lnTo>
                      <a:pt x="105159" y="43333"/>
                    </a:lnTo>
                    <a:lnTo>
                      <a:pt x="108551" y="50952"/>
                    </a:lnTo>
                    <a:lnTo>
                      <a:pt x="109823" y="59047"/>
                    </a:lnTo>
                    <a:lnTo>
                      <a:pt x="109823" y="67619"/>
                    </a:lnTo>
                    <a:lnTo>
                      <a:pt x="108975" y="74761"/>
                    </a:lnTo>
                    <a:lnTo>
                      <a:pt x="106855" y="80952"/>
                    </a:lnTo>
                    <a:lnTo>
                      <a:pt x="103462" y="87142"/>
                    </a:lnTo>
                    <a:lnTo>
                      <a:pt x="100070" y="91904"/>
                    </a:lnTo>
                    <a:lnTo>
                      <a:pt x="95406" y="97142"/>
                    </a:lnTo>
                    <a:lnTo>
                      <a:pt x="91166" y="101904"/>
                    </a:lnTo>
                    <a:lnTo>
                      <a:pt x="86501" y="106666"/>
                    </a:lnTo>
                    <a:lnTo>
                      <a:pt x="82261" y="111428"/>
                    </a:lnTo>
                    <a:lnTo>
                      <a:pt x="80989" y="113333"/>
                    </a:lnTo>
                    <a:lnTo>
                      <a:pt x="80989" y="114761"/>
                    </a:lnTo>
                    <a:lnTo>
                      <a:pt x="80989" y="116666"/>
                    </a:lnTo>
                    <a:lnTo>
                      <a:pt x="82261" y="118095"/>
                    </a:lnTo>
                    <a:lnTo>
                      <a:pt x="83533" y="119047"/>
                    </a:lnTo>
                    <a:lnTo>
                      <a:pt x="85653" y="120000"/>
                    </a:lnTo>
                    <a:lnTo>
                      <a:pt x="86925" y="119047"/>
                    </a:lnTo>
                    <a:lnTo>
                      <a:pt x="88621" y="118095"/>
                    </a:lnTo>
                    <a:lnTo>
                      <a:pt x="98374" y="110952"/>
                    </a:lnTo>
                    <a:lnTo>
                      <a:pt x="106855" y="101904"/>
                    </a:lnTo>
                    <a:lnTo>
                      <a:pt x="113639" y="91428"/>
                    </a:lnTo>
                    <a:lnTo>
                      <a:pt x="117879" y="79523"/>
                    </a:lnTo>
                    <a:lnTo>
                      <a:pt x="120000" y="67142"/>
                    </a:lnTo>
                    <a:lnTo>
                      <a:pt x="118727" y="54761"/>
                    </a:lnTo>
                    <a:lnTo>
                      <a:pt x="114911" y="43333"/>
                    </a:lnTo>
                    <a:lnTo>
                      <a:pt x="106855" y="32857"/>
                    </a:lnTo>
                    <a:lnTo>
                      <a:pt x="100918" y="27142"/>
                    </a:lnTo>
                    <a:lnTo>
                      <a:pt x="94134" y="22857"/>
                    </a:lnTo>
                    <a:lnTo>
                      <a:pt x="86501" y="18571"/>
                    </a:lnTo>
                    <a:lnTo>
                      <a:pt x="78021" y="14761"/>
                    </a:lnTo>
                    <a:lnTo>
                      <a:pt x="69540" y="10952"/>
                    </a:lnTo>
                    <a:lnTo>
                      <a:pt x="61060" y="8095"/>
                    </a:lnTo>
                    <a:lnTo>
                      <a:pt x="52155" y="6190"/>
                    </a:lnTo>
                    <a:lnTo>
                      <a:pt x="43674" y="3809"/>
                    </a:lnTo>
                    <a:lnTo>
                      <a:pt x="35194" y="2380"/>
                    </a:lnTo>
                    <a:lnTo>
                      <a:pt x="27985" y="952"/>
                    </a:lnTo>
                    <a:lnTo>
                      <a:pt x="20353" y="0"/>
                    </a:lnTo>
                    <a:lnTo>
                      <a:pt x="14416" y="0"/>
                    </a:lnTo>
                    <a:lnTo>
                      <a:pt x="8904" y="0"/>
                    </a:lnTo>
                    <a:lnTo>
                      <a:pt x="4664" y="0"/>
                    </a:lnTo>
                    <a:lnTo>
                      <a:pt x="1696" y="952"/>
                    </a:lnTo>
                    <a:lnTo>
                      <a:pt x="0" y="2380"/>
                    </a:lnTo>
                    <a:lnTo>
                      <a:pt x="5088" y="3333"/>
                    </a:lnTo>
                    <a:lnTo>
                      <a:pt x="10176" y="3809"/>
                    </a:lnTo>
                    <a:lnTo>
                      <a:pt x="16113" y="4761"/>
                    </a:lnTo>
                    <a:lnTo>
                      <a:pt x="22049" y="6190"/>
                    </a:lnTo>
                    <a:lnTo>
                      <a:pt x="27985" y="7619"/>
                    </a:lnTo>
                    <a:lnTo>
                      <a:pt x="34770" y="8571"/>
                    </a:lnTo>
                    <a:lnTo>
                      <a:pt x="41554" y="10476"/>
                    </a:lnTo>
                    <a:lnTo>
                      <a:pt x="48339" y="11904"/>
                    </a:lnTo>
                    <a:lnTo>
                      <a:pt x="54699" y="14285"/>
                    </a:lnTo>
                    <a:lnTo>
                      <a:pt x="61908" y="16190"/>
                    </a:lnTo>
                    <a:lnTo>
                      <a:pt x="68692" y="18571"/>
                    </a:lnTo>
                    <a:lnTo>
                      <a:pt x="75053" y="21428"/>
                    </a:lnTo>
                    <a:lnTo>
                      <a:pt x="81837" y="24761"/>
                    </a:lnTo>
                    <a:lnTo>
                      <a:pt x="88197" y="28571"/>
                    </a:lnTo>
                    <a:lnTo>
                      <a:pt x="94134" y="32380"/>
                    </a:lnTo>
                    <a:lnTo>
                      <a:pt x="99646" y="3666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81" name="Google Shape;981;p6"/>
              <p:cNvSpPr/>
              <p:nvPr/>
            </p:nvSpPr>
            <p:spPr>
              <a:xfrm>
                <a:off x="4070350" y="4305300"/>
                <a:ext cx="30161" cy="61912"/>
              </a:xfrm>
              <a:custGeom>
                <a:rect b="b" l="l" r="r" t="t"/>
                <a:pathLst>
                  <a:path extrusionOk="0" h="120000" w="120000">
                    <a:moveTo>
                      <a:pt x="0" y="65546"/>
                    </a:moveTo>
                    <a:lnTo>
                      <a:pt x="0" y="75126"/>
                    </a:lnTo>
                    <a:lnTo>
                      <a:pt x="4210" y="84705"/>
                    </a:lnTo>
                    <a:lnTo>
                      <a:pt x="12631" y="93277"/>
                    </a:lnTo>
                    <a:lnTo>
                      <a:pt x="25263" y="100840"/>
                    </a:lnTo>
                    <a:lnTo>
                      <a:pt x="40000" y="107394"/>
                    </a:lnTo>
                    <a:lnTo>
                      <a:pt x="57894" y="112941"/>
                    </a:lnTo>
                    <a:lnTo>
                      <a:pt x="76842" y="116974"/>
                    </a:lnTo>
                    <a:lnTo>
                      <a:pt x="96842" y="119495"/>
                    </a:lnTo>
                    <a:lnTo>
                      <a:pt x="103157" y="120000"/>
                    </a:lnTo>
                    <a:lnTo>
                      <a:pt x="109473" y="118487"/>
                    </a:lnTo>
                    <a:lnTo>
                      <a:pt x="114736" y="116974"/>
                    </a:lnTo>
                    <a:lnTo>
                      <a:pt x="116842" y="114453"/>
                    </a:lnTo>
                    <a:lnTo>
                      <a:pt x="116842" y="111932"/>
                    </a:lnTo>
                    <a:lnTo>
                      <a:pt x="115789" y="108907"/>
                    </a:lnTo>
                    <a:lnTo>
                      <a:pt x="111578" y="106386"/>
                    </a:lnTo>
                    <a:lnTo>
                      <a:pt x="105263" y="105378"/>
                    </a:lnTo>
                    <a:lnTo>
                      <a:pt x="86315" y="101848"/>
                    </a:lnTo>
                    <a:lnTo>
                      <a:pt x="67368" y="97310"/>
                    </a:lnTo>
                    <a:lnTo>
                      <a:pt x="52631" y="90756"/>
                    </a:lnTo>
                    <a:lnTo>
                      <a:pt x="41052" y="84201"/>
                    </a:lnTo>
                    <a:lnTo>
                      <a:pt x="33684" y="75126"/>
                    </a:lnTo>
                    <a:lnTo>
                      <a:pt x="30526" y="66050"/>
                    </a:lnTo>
                    <a:lnTo>
                      <a:pt x="30526" y="55966"/>
                    </a:lnTo>
                    <a:lnTo>
                      <a:pt x="36842" y="45882"/>
                    </a:lnTo>
                    <a:lnTo>
                      <a:pt x="44210" y="38319"/>
                    </a:lnTo>
                    <a:lnTo>
                      <a:pt x="53684" y="31260"/>
                    </a:lnTo>
                    <a:lnTo>
                      <a:pt x="65263" y="24705"/>
                    </a:lnTo>
                    <a:lnTo>
                      <a:pt x="76842" y="19159"/>
                    </a:lnTo>
                    <a:lnTo>
                      <a:pt x="88421" y="14117"/>
                    </a:lnTo>
                    <a:lnTo>
                      <a:pt x="101052" y="9075"/>
                    </a:lnTo>
                    <a:lnTo>
                      <a:pt x="111578" y="4537"/>
                    </a:lnTo>
                    <a:lnTo>
                      <a:pt x="119999" y="504"/>
                    </a:lnTo>
                    <a:lnTo>
                      <a:pt x="111578" y="0"/>
                    </a:lnTo>
                    <a:lnTo>
                      <a:pt x="97894" y="3025"/>
                    </a:lnTo>
                    <a:lnTo>
                      <a:pt x="80000" y="9075"/>
                    </a:lnTo>
                    <a:lnTo>
                      <a:pt x="58947" y="18151"/>
                    </a:lnTo>
                    <a:lnTo>
                      <a:pt x="38947" y="28739"/>
                    </a:lnTo>
                    <a:lnTo>
                      <a:pt x="21052" y="40336"/>
                    </a:lnTo>
                    <a:lnTo>
                      <a:pt x="7368" y="53445"/>
                    </a:lnTo>
                    <a:lnTo>
                      <a:pt x="0" y="6554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82" name="Google Shape;982;p6"/>
              <p:cNvSpPr/>
              <p:nvPr/>
            </p:nvSpPr>
            <p:spPr>
              <a:xfrm>
                <a:off x="4283075" y="4268787"/>
                <a:ext cx="65086" cy="82550"/>
              </a:xfrm>
              <a:custGeom>
                <a:rect b="b" l="l" r="r" t="t"/>
                <a:pathLst>
                  <a:path extrusionOk="0" h="120000" w="120000">
                    <a:moveTo>
                      <a:pt x="97073" y="44903"/>
                    </a:moveTo>
                    <a:lnTo>
                      <a:pt x="100975" y="48000"/>
                    </a:lnTo>
                    <a:lnTo>
                      <a:pt x="104390" y="51483"/>
                    </a:lnTo>
                    <a:lnTo>
                      <a:pt x="106829" y="55354"/>
                    </a:lnTo>
                    <a:lnTo>
                      <a:pt x="108780" y="59612"/>
                    </a:lnTo>
                    <a:lnTo>
                      <a:pt x="109756" y="63483"/>
                    </a:lnTo>
                    <a:lnTo>
                      <a:pt x="109756" y="68129"/>
                    </a:lnTo>
                    <a:lnTo>
                      <a:pt x="107804" y="72387"/>
                    </a:lnTo>
                    <a:lnTo>
                      <a:pt x="105365" y="76258"/>
                    </a:lnTo>
                    <a:lnTo>
                      <a:pt x="101463" y="80903"/>
                    </a:lnTo>
                    <a:lnTo>
                      <a:pt x="97073" y="84774"/>
                    </a:lnTo>
                    <a:lnTo>
                      <a:pt x="91707" y="88258"/>
                    </a:lnTo>
                    <a:lnTo>
                      <a:pt x="86341" y="92129"/>
                    </a:lnTo>
                    <a:lnTo>
                      <a:pt x="80975" y="95225"/>
                    </a:lnTo>
                    <a:lnTo>
                      <a:pt x="75121" y="98709"/>
                    </a:lnTo>
                    <a:lnTo>
                      <a:pt x="69756" y="102193"/>
                    </a:lnTo>
                    <a:lnTo>
                      <a:pt x="64390" y="106064"/>
                    </a:lnTo>
                    <a:lnTo>
                      <a:pt x="62926" y="107612"/>
                    </a:lnTo>
                    <a:lnTo>
                      <a:pt x="61463" y="109161"/>
                    </a:lnTo>
                    <a:lnTo>
                      <a:pt x="60487" y="111096"/>
                    </a:lnTo>
                    <a:lnTo>
                      <a:pt x="59024" y="113032"/>
                    </a:lnTo>
                    <a:lnTo>
                      <a:pt x="58536" y="114580"/>
                    </a:lnTo>
                    <a:lnTo>
                      <a:pt x="58536" y="116516"/>
                    </a:lnTo>
                    <a:lnTo>
                      <a:pt x="59024" y="118064"/>
                    </a:lnTo>
                    <a:lnTo>
                      <a:pt x="60975" y="119612"/>
                    </a:lnTo>
                    <a:lnTo>
                      <a:pt x="63414" y="120000"/>
                    </a:lnTo>
                    <a:lnTo>
                      <a:pt x="65365" y="120000"/>
                    </a:lnTo>
                    <a:lnTo>
                      <a:pt x="67804" y="119612"/>
                    </a:lnTo>
                    <a:lnTo>
                      <a:pt x="69756" y="118064"/>
                    </a:lnTo>
                    <a:lnTo>
                      <a:pt x="75121" y="113419"/>
                    </a:lnTo>
                    <a:lnTo>
                      <a:pt x="81463" y="108387"/>
                    </a:lnTo>
                    <a:lnTo>
                      <a:pt x="87804" y="104129"/>
                    </a:lnTo>
                    <a:lnTo>
                      <a:pt x="94634" y="99483"/>
                    </a:lnTo>
                    <a:lnTo>
                      <a:pt x="100975" y="95225"/>
                    </a:lnTo>
                    <a:lnTo>
                      <a:pt x="106829" y="90193"/>
                    </a:lnTo>
                    <a:lnTo>
                      <a:pt x="112682" y="84774"/>
                    </a:lnTo>
                    <a:lnTo>
                      <a:pt x="116585" y="78967"/>
                    </a:lnTo>
                    <a:lnTo>
                      <a:pt x="119512" y="72387"/>
                    </a:lnTo>
                    <a:lnTo>
                      <a:pt x="120000" y="65806"/>
                    </a:lnTo>
                    <a:lnTo>
                      <a:pt x="118048" y="59225"/>
                    </a:lnTo>
                    <a:lnTo>
                      <a:pt x="115121" y="52645"/>
                    </a:lnTo>
                    <a:lnTo>
                      <a:pt x="110731" y="46451"/>
                    </a:lnTo>
                    <a:lnTo>
                      <a:pt x="104878" y="41419"/>
                    </a:lnTo>
                    <a:lnTo>
                      <a:pt x="98048" y="36387"/>
                    </a:lnTo>
                    <a:lnTo>
                      <a:pt x="91219" y="31741"/>
                    </a:lnTo>
                    <a:lnTo>
                      <a:pt x="86341" y="28645"/>
                    </a:lnTo>
                    <a:lnTo>
                      <a:pt x="80487" y="26322"/>
                    </a:lnTo>
                    <a:lnTo>
                      <a:pt x="74146" y="23225"/>
                    </a:lnTo>
                    <a:lnTo>
                      <a:pt x="67804" y="19741"/>
                    </a:lnTo>
                    <a:lnTo>
                      <a:pt x="61463" y="16645"/>
                    </a:lnTo>
                    <a:lnTo>
                      <a:pt x="54634" y="13548"/>
                    </a:lnTo>
                    <a:lnTo>
                      <a:pt x="47804" y="10838"/>
                    </a:lnTo>
                    <a:lnTo>
                      <a:pt x="41463" y="8516"/>
                    </a:lnTo>
                    <a:lnTo>
                      <a:pt x="35121" y="6193"/>
                    </a:lnTo>
                    <a:lnTo>
                      <a:pt x="28780" y="3870"/>
                    </a:lnTo>
                    <a:lnTo>
                      <a:pt x="22439" y="2709"/>
                    </a:lnTo>
                    <a:lnTo>
                      <a:pt x="17073" y="1161"/>
                    </a:lnTo>
                    <a:lnTo>
                      <a:pt x="11707" y="387"/>
                    </a:lnTo>
                    <a:lnTo>
                      <a:pt x="7317" y="0"/>
                    </a:lnTo>
                    <a:lnTo>
                      <a:pt x="3414" y="387"/>
                    </a:lnTo>
                    <a:lnTo>
                      <a:pt x="0" y="1161"/>
                    </a:lnTo>
                    <a:lnTo>
                      <a:pt x="3902" y="2322"/>
                    </a:lnTo>
                    <a:lnTo>
                      <a:pt x="8292" y="3483"/>
                    </a:lnTo>
                    <a:lnTo>
                      <a:pt x="13658" y="5419"/>
                    </a:lnTo>
                    <a:lnTo>
                      <a:pt x="18536" y="6967"/>
                    </a:lnTo>
                    <a:lnTo>
                      <a:pt x="24878" y="9290"/>
                    </a:lnTo>
                    <a:lnTo>
                      <a:pt x="31219" y="11612"/>
                    </a:lnTo>
                    <a:lnTo>
                      <a:pt x="38048" y="14322"/>
                    </a:lnTo>
                    <a:lnTo>
                      <a:pt x="44878" y="16645"/>
                    </a:lnTo>
                    <a:lnTo>
                      <a:pt x="51707" y="19741"/>
                    </a:lnTo>
                    <a:lnTo>
                      <a:pt x="58536" y="23225"/>
                    </a:lnTo>
                    <a:lnTo>
                      <a:pt x="65365" y="26709"/>
                    </a:lnTo>
                    <a:lnTo>
                      <a:pt x="72195" y="30193"/>
                    </a:lnTo>
                    <a:lnTo>
                      <a:pt x="79512" y="33677"/>
                    </a:lnTo>
                    <a:lnTo>
                      <a:pt x="85365" y="37161"/>
                    </a:lnTo>
                    <a:lnTo>
                      <a:pt x="91219" y="40645"/>
                    </a:lnTo>
                    <a:lnTo>
                      <a:pt x="97073" y="4490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83" name="Google Shape;983;p6"/>
              <p:cNvSpPr/>
              <p:nvPr/>
            </p:nvSpPr>
            <p:spPr>
              <a:xfrm>
                <a:off x="4211637" y="4365625"/>
                <a:ext cx="22225" cy="49211"/>
              </a:xfrm>
              <a:custGeom>
                <a:rect b="b" l="l" r="r" t="t"/>
                <a:pathLst>
                  <a:path extrusionOk="0" h="120000" w="120000">
                    <a:moveTo>
                      <a:pt x="44819" y="8983"/>
                    </a:moveTo>
                    <a:lnTo>
                      <a:pt x="41927" y="5133"/>
                    </a:lnTo>
                    <a:lnTo>
                      <a:pt x="36144" y="1925"/>
                    </a:lnTo>
                    <a:lnTo>
                      <a:pt x="27469" y="641"/>
                    </a:lnTo>
                    <a:lnTo>
                      <a:pt x="20240" y="0"/>
                    </a:lnTo>
                    <a:lnTo>
                      <a:pt x="11566" y="1283"/>
                    </a:lnTo>
                    <a:lnTo>
                      <a:pt x="4337" y="3208"/>
                    </a:lnTo>
                    <a:lnTo>
                      <a:pt x="0" y="7058"/>
                    </a:lnTo>
                    <a:lnTo>
                      <a:pt x="0" y="10909"/>
                    </a:lnTo>
                    <a:lnTo>
                      <a:pt x="7228" y="26951"/>
                    </a:lnTo>
                    <a:lnTo>
                      <a:pt x="21686" y="45561"/>
                    </a:lnTo>
                    <a:lnTo>
                      <a:pt x="39036" y="64171"/>
                    </a:lnTo>
                    <a:lnTo>
                      <a:pt x="59277" y="81497"/>
                    </a:lnTo>
                    <a:lnTo>
                      <a:pt x="79518" y="96898"/>
                    </a:lnTo>
                    <a:lnTo>
                      <a:pt x="98313" y="109732"/>
                    </a:lnTo>
                    <a:lnTo>
                      <a:pt x="111325" y="118074"/>
                    </a:lnTo>
                    <a:lnTo>
                      <a:pt x="119999" y="120000"/>
                    </a:lnTo>
                    <a:lnTo>
                      <a:pt x="115662" y="111657"/>
                    </a:lnTo>
                    <a:lnTo>
                      <a:pt x="108433" y="101390"/>
                    </a:lnTo>
                    <a:lnTo>
                      <a:pt x="98313" y="88556"/>
                    </a:lnTo>
                    <a:lnTo>
                      <a:pt x="85301" y="72513"/>
                    </a:lnTo>
                    <a:lnTo>
                      <a:pt x="73734" y="56470"/>
                    </a:lnTo>
                    <a:lnTo>
                      <a:pt x="62168" y="40427"/>
                    </a:lnTo>
                    <a:lnTo>
                      <a:pt x="52048" y="24385"/>
                    </a:lnTo>
                    <a:lnTo>
                      <a:pt x="44819" y="898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84" name="Google Shape;984;p6"/>
              <p:cNvSpPr/>
              <p:nvPr/>
            </p:nvSpPr>
            <p:spPr>
              <a:xfrm>
                <a:off x="4202112" y="4338637"/>
                <a:ext cx="11112" cy="25399"/>
              </a:xfrm>
              <a:custGeom>
                <a:rect b="b" l="l" r="r" t="t"/>
                <a:pathLst>
                  <a:path extrusionOk="0" h="120000" w="120000">
                    <a:moveTo>
                      <a:pt x="60000" y="12765"/>
                    </a:moveTo>
                    <a:lnTo>
                      <a:pt x="57272" y="7659"/>
                    </a:lnTo>
                    <a:lnTo>
                      <a:pt x="49090" y="2553"/>
                    </a:lnTo>
                    <a:lnTo>
                      <a:pt x="38181" y="0"/>
                    </a:lnTo>
                    <a:lnTo>
                      <a:pt x="27272" y="0"/>
                    </a:lnTo>
                    <a:lnTo>
                      <a:pt x="16363" y="1276"/>
                    </a:lnTo>
                    <a:lnTo>
                      <a:pt x="8181" y="3829"/>
                    </a:lnTo>
                    <a:lnTo>
                      <a:pt x="0" y="8936"/>
                    </a:lnTo>
                    <a:lnTo>
                      <a:pt x="0" y="14042"/>
                    </a:lnTo>
                    <a:lnTo>
                      <a:pt x="0" y="30638"/>
                    </a:lnTo>
                    <a:lnTo>
                      <a:pt x="10909" y="48510"/>
                    </a:lnTo>
                    <a:lnTo>
                      <a:pt x="21818" y="66382"/>
                    </a:lnTo>
                    <a:lnTo>
                      <a:pt x="38181" y="82978"/>
                    </a:lnTo>
                    <a:lnTo>
                      <a:pt x="57272" y="99574"/>
                    </a:lnTo>
                    <a:lnTo>
                      <a:pt x="76363" y="111063"/>
                    </a:lnTo>
                    <a:lnTo>
                      <a:pt x="100909" y="118723"/>
                    </a:lnTo>
                    <a:lnTo>
                      <a:pt x="114545" y="120000"/>
                    </a:lnTo>
                    <a:lnTo>
                      <a:pt x="120000" y="97021"/>
                    </a:lnTo>
                    <a:lnTo>
                      <a:pt x="103636" y="68936"/>
                    </a:lnTo>
                    <a:lnTo>
                      <a:pt x="84545" y="40851"/>
                    </a:lnTo>
                    <a:lnTo>
                      <a:pt x="60000" y="127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85" name="Google Shape;985;p6"/>
              <p:cNvSpPr/>
              <p:nvPr/>
            </p:nvSpPr>
            <p:spPr>
              <a:xfrm>
                <a:off x="4192587" y="4321175"/>
                <a:ext cx="9524" cy="14287"/>
              </a:xfrm>
              <a:custGeom>
                <a:rect b="b" l="l" r="r" t="t"/>
                <a:pathLst>
                  <a:path extrusionOk="0" h="120000" w="120000">
                    <a:moveTo>
                      <a:pt x="63157" y="15555"/>
                    </a:moveTo>
                    <a:lnTo>
                      <a:pt x="63157" y="17777"/>
                    </a:lnTo>
                    <a:lnTo>
                      <a:pt x="60000" y="8888"/>
                    </a:lnTo>
                    <a:lnTo>
                      <a:pt x="47368" y="2222"/>
                    </a:lnTo>
                    <a:lnTo>
                      <a:pt x="37894" y="0"/>
                    </a:lnTo>
                    <a:lnTo>
                      <a:pt x="22105" y="0"/>
                    </a:lnTo>
                    <a:lnTo>
                      <a:pt x="12631" y="2222"/>
                    </a:lnTo>
                    <a:lnTo>
                      <a:pt x="3157" y="8888"/>
                    </a:lnTo>
                    <a:lnTo>
                      <a:pt x="0" y="17777"/>
                    </a:lnTo>
                    <a:lnTo>
                      <a:pt x="0" y="24444"/>
                    </a:lnTo>
                    <a:lnTo>
                      <a:pt x="3157" y="37777"/>
                    </a:lnTo>
                    <a:lnTo>
                      <a:pt x="12631" y="53333"/>
                    </a:lnTo>
                    <a:lnTo>
                      <a:pt x="25263" y="71111"/>
                    </a:lnTo>
                    <a:lnTo>
                      <a:pt x="44210" y="86666"/>
                    </a:lnTo>
                    <a:lnTo>
                      <a:pt x="63157" y="102222"/>
                    </a:lnTo>
                    <a:lnTo>
                      <a:pt x="85263" y="111111"/>
                    </a:lnTo>
                    <a:lnTo>
                      <a:pt x="104210" y="120000"/>
                    </a:lnTo>
                    <a:lnTo>
                      <a:pt x="120000" y="120000"/>
                    </a:lnTo>
                    <a:lnTo>
                      <a:pt x="113684" y="93333"/>
                    </a:lnTo>
                    <a:lnTo>
                      <a:pt x="101052" y="64444"/>
                    </a:lnTo>
                    <a:lnTo>
                      <a:pt x="78947" y="35555"/>
                    </a:lnTo>
                    <a:lnTo>
                      <a:pt x="63157" y="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86" name="Google Shape;986;p6"/>
              <p:cNvSpPr/>
              <p:nvPr/>
            </p:nvSpPr>
            <p:spPr>
              <a:xfrm>
                <a:off x="4184650" y="4308475"/>
                <a:ext cx="12699" cy="9524"/>
              </a:xfrm>
              <a:custGeom>
                <a:rect b="b" l="l" r="r" t="t"/>
                <a:pathLst>
                  <a:path extrusionOk="0" h="120000" w="120000">
                    <a:moveTo>
                      <a:pt x="94615" y="90000"/>
                    </a:moveTo>
                    <a:lnTo>
                      <a:pt x="106153" y="80000"/>
                    </a:lnTo>
                    <a:lnTo>
                      <a:pt x="117692" y="70000"/>
                    </a:lnTo>
                    <a:lnTo>
                      <a:pt x="120000" y="53333"/>
                    </a:lnTo>
                    <a:lnTo>
                      <a:pt x="120000" y="40000"/>
                    </a:lnTo>
                    <a:lnTo>
                      <a:pt x="115384" y="20000"/>
                    </a:lnTo>
                    <a:lnTo>
                      <a:pt x="106153" y="6666"/>
                    </a:lnTo>
                    <a:lnTo>
                      <a:pt x="94615" y="0"/>
                    </a:lnTo>
                    <a:lnTo>
                      <a:pt x="83076" y="0"/>
                    </a:lnTo>
                    <a:lnTo>
                      <a:pt x="76153" y="0"/>
                    </a:lnTo>
                    <a:lnTo>
                      <a:pt x="66923" y="3333"/>
                    </a:lnTo>
                    <a:lnTo>
                      <a:pt x="48461" y="13333"/>
                    </a:lnTo>
                    <a:lnTo>
                      <a:pt x="30000" y="26666"/>
                    </a:lnTo>
                    <a:lnTo>
                      <a:pt x="13846" y="50000"/>
                    </a:lnTo>
                    <a:lnTo>
                      <a:pt x="6923" y="73333"/>
                    </a:lnTo>
                    <a:lnTo>
                      <a:pt x="0" y="96666"/>
                    </a:lnTo>
                    <a:lnTo>
                      <a:pt x="0" y="103333"/>
                    </a:lnTo>
                    <a:lnTo>
                      <a:pt x="9230" y="110000"/>
                    </a:lnTo>
                    <a:lnTo>
                      <a:pt x="20769" y="120000"/>
                    </a:lnTo>
                    <a:lnTo>
                      <a:pt x="30000" y="120000"/>
                    </a:lnTo>
                    <a:lnTo>
                      <a:pt x="41538" y="120000"/>
                    </a:lnTo>
                    <a:lnTo>
                      <a:pt x="55384" y="110000"/>
                    </a:lnTo>
                    <a:lnTo>
                      <a:pt x="69230" y="106666"/>
                    </a:lnTo>
                    <a:lnTo>
                      <a:pt x="83076" y="100000"/>
                    </a:lnTo>
                    <a:lnTo>
                      <a:pt x="94615" y="9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87" name="Google Shape;987;p6"/>
              <p:cNvSpPr/>
              <p:nvPr/>
            </p:nvSpPr>
            <p:spPr>
              <a:xfrm>
                <a:off x="4121150" y="4292600"/>
                <a:ext cx="52387" cy="61912"/>
              </a:xfrm>
              <a:custGeom>
                <a:rect b="b" l="l" r="r" t="t"/>
                <a:pathLst>
                  <a:path extrusionOk="0" h="120000" w="120000">
                    <a:moveTo>
                      <a:pt x="44242" y="18305"/>
                    </a:moveTo>
                    <a:lnTo>
                      <a:pt x="35151" y="23389"/>
                    </a:lnTo>
                    <a:lnTo>
                      <a:pt x="27878" y="29491"/>
                    </a:lnTo>
                    <a:lnTo>
                      <a:pt x="20000" y="36610"/>
                    </a:lnTo>
                    <a:lnTo>
                      <a:pt x="13333" y="43220"/>
                    </a:lnTo>
                    <a:lnTo>
                      <a:pt x="8484" y="50847"/>
                    </a:lnTo>
                    <a:lnTo>
                      <a:pt x="4242" y="58474"/>
                    </a:lnTo>
                    <a:lnTo>
                      <a:pt x="1212" y="66101"/>
                    </a:lnTo>
                    <a:lnTo>
                      <a:pt x="0" y="74237"/>
                    </a:lnTo>
                    <a:lnTo>
                      <a:pt x="1212" y="86440"/>
                    </a:lnTo>
                    <a:lnTo>
                      <a:pt x="7272" y="96610"/>
                    </a:lnTo>
                    <a:lnTo>
                      <a:pt x="15757" y="105254"/>
                    </a:lnTo>
                    <a:lnTo>
                      <a:pt x="26060" y="111864"/>
                    </a:lnTo>
                    <a:lnTo>
                      <a:pt x="38787" y="116440"/>
                    </a:lnTo>
                    <a:lnTo>
                      <a:pt x="53333" y="119491"/>
                    </a:lnTo>
                    <a:lnTo>
                      <a:pt x="66666" y="120000"/>
                    </a:lnTo>
                    <a:lnTo>
                      <a:pt x="80000" y="117966"/>
                    </a:lnTo>
                    <a:lnTo>
                      <a:pt x="83030" y="117966"/>
                    </a:lnTo>
                    <a:lnTo>
                      <a:pt x="86060" y="116949"/>
                    </a:lnTo>
                    <a:lnTo>
                      <a:pt x="87878" y="114915"/>
                    </a:lnTo>
                    <a:lnTo>
                      <a:pt x="88484" y="112372"/>
                    </a:lnTo>
                    <a:lnTo>
                      <a:pt x="87878" y="111355"/>
                    </a:lnTo>
                    <a:lnTo>
                      <a:pt x="86060" y="111355"/>
                    </a:lnTo>
                    <a:lnTo>
                      <a:pt x="83030" y="110338"/>
                    </a:lnTo>
                    <a:lnTo>
                      <a:pt x="79393" y="110338"/>
                    </a:lnTo>
                    <a:lnTo>
                      <a:pt x="75151" y="110338"/>
                    </a:lnTo>
                    <a:lnTo>
                      <a:pt x="71515" y="110338"/>
                    </a:lnTo>
                    <a:lnTo>
                      <a:pt x="67878" y="110338"/>
                    </a:lnTo>
                    <a:lnTo>
                      <a:pt x="66060" y="110338"/>
                    </a:lnTo>
                    <a:lnTo>
                      <a:pt x="58787" y="109830"/>
                    </a:lnTo>
                    <a:lnTo>
                      <a:pt x="52727" y="109322"/>
                    </a:lnTo>
                    <a:lnTo>
                      <a:pt x="45454" y="108813"/>
                    </a:lnTo>
                    <a:lnTo>
                      <a:pt x="38181" y="107288"/>
                    </a:lnTo>
                    <a:lnTo>
                      <a:pt x="30909" y="105254"/>
                    </a:lnTo>
                    <a:lnTo>
                      <a:pt x="24242" y="101186"/>
                    </a:lnTo>
                    <a:lnTo>
                      <a:pt x="17575" y="96101"/>
                    </a:lnTo>
                    <a:lnTo>
                      <a:pt x="10303" y="88474"/>
                    </a:lnTo>
                    <a:lnTo>
                      <a:pt x="9090" y="79830"/>
                    </a:lnTo>
                    <a:lnTo>
                      <a:pt x="9696" y="71694"/>
                    </a:lnTo>
                    <a:lnTo>
                      <a:pt x="12727" y="63050"/>
                    </a:lnTo>
                    <a:lnTo>
                      <a:pt x="16969" y="55423"/>
                    </a:lnTo>
                    <a:lnTo>
                      <a:pt x="23636" y="48813"/>
                    </a:lnTo>
                    <a:lnTo>
                      <a:pt x="30303" y="41694"/>
                    </a:lnTo>
                    <a:lnTo>
                      <a:pt x="38181" y="35593"/>
                    </a:lnTo>
                    <a:lnTo>
                      <a:pt x="47272" y="30000"/>
                    </a:lnTo>
                    <a:lnTo>
                      <a:pt x="56969" y="24915"/>
                    </a:lnTo>
                    <a:lnTo>
                      <a:pt x="66666" y="19830"/>
                    </a:lnTo>
                    <a:lnTo>
                      <a:pt x="76363" y="15762"/>
                    </a:lnTo>
                    <a:lnTo>
                      <a:pt x="86060" y="12203"/>
                    </a:lnTo>
                    <a:lnTo>
                      <a:pt x="95757" y="9661"/>
                    </a:lnTo>
                    <a:lnTo>
                      <a:pt x="104242" y="6610"/>
                    </a:lnTo>
                    <a:lnTo>
                      <a:pt x="112727" y="5084"/>
                    </a:lnTo>
                    <a:lnTo>
                      <a:pt x="119999" y="3559"/>
                    </a:lnTo>
                    <a:lnTo>
                      <a:pt x="115151" y="1525"/>
                    </a:lnTo>
                    <a:lnTo>
                      <a:pt x="107272" y="0"/>
                    </a:lnTo>
                    <a:lnTo>
                      <a:pt x="98181" y="1525"/>
                    </a:lnTo>
                    <a:lnTo>
                      <a:pt x="87272" y="3050"/>
                    </a:lnTo>
                    <a:lnTo>
                      <a:pt x="75151" y="6101"/>
                    </a:lnTo>
                    <a:lnTo>
                      <a:pt x="63636" y="9661"/>
                    </a:lnTo>
                    <a:lnTo>
                      <a:pt x="53333" y="14237"/>
                    </a:lnTo>
                    <a:lnTo>
                      <a:pt x="44242" y="1830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88" name="Google Shape;988;p6"/>
              <p:cNvSpPr/>
              <p:nvPr/>
            </p:nvSpPr>
            <p:spPr>
              <a:xfrm>
                <a:off x="4210050" y="4292600"/>
                <a:ext cx="34924" cy="47625"/>
              </a:xfrm>
              <a:custGeom>
                <a:rect b="b" l="l" r="r" t="t"/>
                <a:pathLst>
                  <a:path extrusionOk="0" h="120000" w="120000">
                    <a:moveTo>
                      <a:pt x="101250" y="40000"/>
                    </a:moveTo>
                    <a:lnTo>
                      <a:pt x="104062" y="52459"/>
                    </a:lnTo>
                    <a:lnTo>
                      <a:pt x="102187" y="63606"/>
                    </a:lnTo>
                    <a:lnTo>
                      <a:pt x="94687" y="72131"/>
                    </a:lnTo>
                    <a:lnTo>
                      <a:pt x="83437" y="80655"/>
                    </a:lnTo>
                    <a:lnTo>
                      <a:pt x="70312" y="87868"/>
                    </a:lnTo>
                    <a:lnTo>
                      <a:pt x="56250" y="95081"/>
                    </a:lnTo>
                    <a:lnTo>
                      <a:pt x="40312" y="102295"/>
                    </a:lnTo>
                    <a:lnTo>
                      <a:pt x="27187" y="109508"/>
                    </a:lnTo>
                    <a:lnTo>
                      <a:pt x="25312" y="111475"/>
                    </a:lnTo>
                    <a:lnTo>
                      <a:pt x="24375" y="112786"/>
                    </a:lnTo>
                    <a:lnTo>
                      <a:pt x="24375" y="115409"/>
                    </a:lnTo>
                    <a:lnTo>
                      <a:pt x="26250" y="117377"/>
                    </a:lnTo>
                    <a:lnTo>
                      <a:pt x="28125" y="119344"/>
                    </a:lnTo>
                    <a:lnTo>
                      <a:pt x="31875" y="120000"/>
                    </a:lnTo>
                    <a:lnTo>
                      <a:pt x="34687" y="120000"/>
                    </a:lnTo>
                    <a:lnTo>
                      <a:pt x="38437" y="119344"/>
                    </a:lnTo>
                    <a:lnTo>
                      <a:pt x="54375" y="112131"/>
                    </a:lnTo>
                    <a:lnTo>
                      <a:pt x="71250" y="104918"/>
                    </a:lnTo>
                    <a:lnTo>
                      <a:pt x="86250" y="96393"/>
                    </a:lnTo>
                    <a:lnTo>
                      <a:pt x="101250" y="86557"/>
                    </a:lnTo>
                    <a:lnTo>
                      <a:pt x="110625" y="76065"/>
                    </a:lnTo>
                    <a:lnTo>
                      <a:pt x="117187" y="64262"/>
                    </a:lnTo>
                    <a:lnTo>
                      <a:pt x="120000" y="51147"/>
                    </a:lnTo>
                    <a:lnTo>
                      <a:pt x="115312" y="38032"/>
                    </a:lnTo>
                    <a:lnTo>
                      <a:pt x="105000" y="26885"/>
                    </a:lnTo>
                    <a:lnTo>
                      <a:pt x="91875" y="18360"/>
                    </a:lnTo>
                    <a:lnTo>
                      <a:pt x="75000" y="10491"/>
                    </a:lnTo>
                    <a:lnTo>
                      <a:pt x="57187" y="5245"/>
                    </a:lnTo>
                    <a:lnTo>
                      <a:pt x="38437" y="1311"/>
                    </a:lnTo>
                    <a:lnTo>
                      <a:pt x="21562" y="0"/>
                    </a:lnTo>
                    <a:lnTo>
                      <a:pt x="8437" y="655"/>
                    </a:lnTo>
                    <a:lnTo>
                      <a:pt x="0" y="3934"/>
                    </a:lnTo>
                    <a:lnTo>
                      <a:pt x="15000" y="6557"/>
                    </a:lnTo>
                    <a:lnTo>
                      <a:pt x="30937" y="9180"/>
                    </a:lnTo>
                    <a:lnTo>
                      <a:pt x="45000" y="11147"/>
                    </a:lnTo>
                    <a:lnTo>
                      <a:pt x="59062" y="14426"/>
                    </a:lnTo>
                    <a:lnTo>
                      <a:pt x="72187" y="18360"/>
                    </a:lnTo>
                    <a:lnTo>
                      <a:pt x="84375" y="23606"/>
                    </a:lnTo>
                    <a:lnTo>
                      <a:pt x="94687" y="30163"/>
                    </a:lnTo>
                    <a:lnTo>
                      <a:pt x="101250" y="4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89" name="Google Shape;989;p6"/>
              <p:cNvSpPr/>
              <p:nvPr/>
            </p:nvSpPr>
            <p:spPr>
              <a:xfrm>
                <a:off x="4087812" y="4281487"/>
                <a:ext cx="84137" cy="100011"/>
              </a:xfrm>
              <a:custGeom>
                <a:rect b="b" l="l" r="r" t="t"/>
                <a:pathLst>
                  <a:path extrusionOk="0" h="120000" w="120000">
                    <a:moveTo>
                      <a:pt x="46811" y="15831"/>
                    </a:moveTo>
                    <a:lnTo>
                      <a:pt x="37523" y="22163"/>
                    </a:lnTo>
                    <a:lnTo>
                      <a:pt x="28235" y="29129"/>
                    </a:lnTo>
                    <a:lnTo>
                      <a:pt x="20061" y="36411"/>
                    </a:lnTo>
                    <a:lnTo>
                      <a:pt x="12631" y="44327"/>
                    </a:lnTo>
                    <a:lnTo>
                      <a:pt x="6687" y="52875"/>
                    </a:lnTo>
                    <a:lnTo>
                      <a:pt x="2229" y="62058"/>
                    </a:lnTo>
                    <a:lnTo>
                      <a:pt x="0" y="71873"/>
                    </a:lnTo>
                    <a:lnTo>
                      <a:pt x="371" y="82005"/>
                    </a:lnTo>
                    <a:lnTo>
                      <a:pt x="1486" y="84538"/>
                    </a:lnTo>
                    <a:lnTo>
                      <a:pt x="2600" y="87704"/>
                    </a:lnTo>
                    <a:lnTo>
                      <a:pt x="4086" y="89604"/>
                    </a:lnTo>
                    <a:lnTo>
                      <a:pt x="5572" y="92137"/>
                    </a:lnTo>
                    <a:lnTo>
                      <a:pt x="7801" y="94353"/>
                    </a:lnTo>
                    <a:lnTo>
                      <a:pt x="10030" y="96569"/>
                    </a:lnTo>
                    <a:lnTo>
                      <a:pt x="12631" y="98469"/>
                    </a:lnTo>
                    <a:lnTo>
                      <a:pt x="15232" y="100052"/>
                    </a:lnTo>
                    <a:lnTo>
                      <a:pt x="21176" y="102902"/>
                    </a:lnTo>
                    <a:lnTo>
                      <a:pt x="26749" y="105435"/>
                    </a:lnTo>
                    <a:lnTo>
                      <a:pt x="32321" y="107651"/>
                    </a:lnTo>
                    <a:lnTo>
                      <a:pt x="38266" y="109234"/>
                    </a:lnTo>
                    <a:lnTo>
                      <a:pt x="44582" y="111134"/>
                    </a:lnTo>
                    <a:lnTo>
                      <a:pt x="50526" y="112717"/>
                    </a:lnTo>
                    <a:lnTo>
                      <a:pt x="56842" y="113984"/>
                    </a:lnTo>
                    <a:lnTo>
                      <a:pt x="62786" y="115250"/>
                    </a:lnTo>
                    <a:lnTo>
                      <a:pt x="69473" y="116200"/>
                    </a:lnTo>
                    <a:lnTo>
                      <a:pt x="75789" y="117150"/>
                    </a:lnTo>
                    <a:lnTo>
                      <a:pt x="82105" y="117783"/>
                    </a:lnTo>
                    <a:lnTo>
                      <a:pt x="88421" y="118416"/>
                    </a:lnTo>
                    <a:lnTo>
                      <a:pt x="95108" y="118733"/>
                    </a:lnTo>
                    <a:lnTo>
                      <a:pt x="101424" y="119050"/>
                    </a:lnTo>
                    <a:lnTo>
                      <a:pt x="107739" y="119683"/>
                    </a:lnTo>
                    <a:lnTo>
                      <a:pt x="114055" y="120000"/>
                    </a:lnTo>
                    <a:lnTo>
                      <a:pt x="115913" y="120000"/>
                    </a:lnTo>
                    <a:lnTo>
                      <a:pt x="117770" y="118733"/>
                    </a:lnTo>
                    <a:lnTo>
                      <a:pt x="118885" y="117783"/>
                    </a:lnTo>
                    <a:lnTo>
                      <a:pt x="120000" y="115883"/>
                    </a:lnTo>
                    <a:lnTo>
                      <a:pt x="120000" y="113984"/>
                    </a:lnTo>
                    <a:lnTo>
                      <a:pt x="118885" y="112717"/>
                    </a:lnTo>
                    <a:lnTo>
                      <a:pt x="117399" y="111451"/>
                    </a:lnTo>
                    <a:lnTo>
                      <a:pt x="115541" y="111134"/>
                    </a:lnTo>
                    <a:lnTo>
                      <a:pt x="109597" y="111134"/>
                    </a:lnTo>
                    <a:lnTo>
                      <a:pt x="103653" y="111134"/>
                    </a:lnTo>
                    <a:lnTo>
                      <a:pt x="97708" y="110817"/>
                    </a:lnTo>
                    <a:lnTo>
                      <a:pt x="92136" y="110501"/>
                    </a:lnTo>
                    <a:lnTo>
                      <a:pt x="85820" y="110184"/>
                    </a:lnTo>
                    <a:lnTo>
                      <a:pt x="79876" y="109234"/>
                    </a:lnTo>
                    <a:lnTo>
                      <a:pt x="74303" y="108601"/>
                    </a:lnTo>
                    <a:lnTo>
                      <a:pt x="67987" y="107968"/>
                    </a:lnTo>
                    <a:lnTo>
                      <a:pt x="62414" y="106701"/>
                    </a:lnTo>
                    <a:lnTo>
                      <a:pt x="56099" y="105751"/>
                    </a:lnTo>
                    <a:lnTo>
                      <a:pt x="50526" y="104168"/>
                    </a:lnTo>
                    <a:lnTo>
                      <a:pt x="44953" y="102902"/>
                    </a:lnTo>
                    <a:lnTo>
                      <a:pt x="39380" y="101319"/>
                    </a:lnTo>
                    <a:lnTo>
                      <a:pt x="34179" y="99102"/>
                    </a:lnTo>
                    <a:lnTo>
                      <a:pt x="28235" y="96886"/>
                    </a:lnTo>
                    <a:lnTo>
                      <a:pt x="23034" y="94986"/>
                    </a:lnTo>
                    <a:lnTo>
                      <a:pt x="18947" y="92137"/>
                    </a:lnTo>
                    <a:lnTo>
                      <a:pt x="15232" y="88654"/>
                    </a:lnTo>
                    <a:lnTo>
                      <a:pt x="13003" y="85171"/>
                    </a:lnTo>
                    <a:lnTo>
                      <a:pt x="11517" y="80738"/>
                    </a:lnTo>
                    <a:lnTo>
                      <a:pt x="11517" y="75672"/>
                    </a:lnTo>
                    <a:lnTo>
                      <a:pt x="12260" y="69023"/>
                    </a:lnTo>
                    <a:lnTo>
                      <a:pt x="14117" y="62374"/>
                    </a:lnTo>
                    <a:lnTo>
                      <a:pt x="15603" y="57625"/>
                    </a:lnTo>
                    <a:lnTo>
                      <a:pt x="18947" y="52242"/>
                    </a:lnTo>
                    <a:lnTo>
                      <a:pt x="22291" y="47493"/>
                    </a:lnTo>
                    <a:lnTo>
                      <a:pt x="25263" y="43060"/>
                    </a:lnTo>
                    <a:lnTo>
                      <a:pt x="29349" y="39261"/>
                    </a:lnTo>
                    <a:lnTo>
                      <a:pt x="33065" y="35145"/>
                    </a:lnTo>
                    <a:lnTo>
                      <a:pt x="37523" y="31662"/>
                    </a:lnTo>
                    <a:lnTo>
                      <a:pt x="42352" y="27862"/>
                    </a:lnTo>
                    <a:lnTo>
                      <a:pt x="47925" y="24063"/>
                    </a:lnTo>
                    <a:lnTo>
                      <a:pt x="53498" y="20263"/>
                    </a:lnTo>
                    <a:lnTo>
                      <a:pt x="60185" y="16781"/>
                    </a:lnTo>
                    <a:lnTo>
                      <a:pt x="67244" y="12981"/>
                    </a:lnTo>
                    <a:lnTo>
                      <a:pt x="74674" y="9815"/>
                    </a:lnTo>
                    <a:lnTo>
                      <a:pt x="81362" y="6965"/>
                    </a:lnTo>
                    <a:lnTo>
                      <a:pt x="88049" y="4432"/>
                    </a:lnTo>
                    <a:lnTo>
                      <a:pt x="93993" y="2216"/>
                    </a:lnTo>
                    <a:lnTo>
                      <a:pt x="99566" y="316"/>
                    </a:lnTo>
                    <a:lnTo>
                      <a:pt x="94736" y="0"/>
                    </a:lnTo>
                    <a:lnTo>
                      <a:pt x="88421" y="316"/>
                    </a:lnTo>
                    <a:lnTo>
                      <a:pt x="82105" y="1583"/>
                    </a:lnTo>
                    <a:lnTo>
                      <a:pt x="74674" y="3482"/>
                    </a:lnTo>
                    <a:lnTo>
                      <a:pt x="67244" y="6015"/>
                    </a:lnTo>
                    <a:lnTo>
                      <a:pt x="59814" y="8865"/>
                    </a:lnTo>
                    <a:lnTo>
                      <a:pt x="52755" y="12348"/>
                    </a:lnTo>
                    <a:lnTo>
                      <a:pt x="46811" y="1583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90" name="Google Shape;990;p6"/>
              <p:cNvSpPr/>
              <p:nvPr/>
            </p:nvSpPr>
            <p:spPr>
              <a:xfrm>
                <a:off x="4206875" y="4278312"/>
                <a:ext cx="74611" cy="66674"/>
              </a:xfrm>
              <a:custGeom>
                <a:rect b="b" l="l" r="r" t="t"/>
                <a:pathLst>
                  <a:path extrusionOk="0" h="120000" w="120000">
                    <a:moveTo>
                      <a:pt x="100000" y="36996"/>
                    </a:moveTo>
                    <a:lnTo>
                      <a:pt x="105531" y="43636"/>
                    </a:lnTo>
                    <a:lnTo>
                      <a:pt x="108510" y="51225"/>
                    </a:lnTo>
                    <a:lnTo>
                      <a:pt x="110212" y="59288"/>
                    </a:lnTo>
                    <a:lnTo>
                      <a:pt x="110212" y="68300"/>
                    </a:lnTo>
                    <a:lnTo>
                      <a:pt x="109361" y="75415"/>
                    </a:lnTo>
                    <a:lnTo>
                      <a:pt x="107234" y="81106"/>
                    </a:lnTo>
                    <a:lnTo>
                      <a:pt x="103829" y="87272"/>
                    </a:lnTo>
                    <a:lnTo>
                      <a:pt x="100425" y="92015"/>
                    </a:lnTo>
                    <a:lnTo>
                      <a:pt x="95744" y="97707"/>
                    </a:lnTo>
                    <a:lnTo>
                      <a:pt x="91489" y="101976"/>
                    </a:lnTo>
                    <a:lnTo>
                      <a:pt x="86808" y="106719"/>
                    </a:lnTo>
                    <a:lnTo>
                      <a:pt x="82553" y="111936"/>
                    </a:lnTo>
                    <a:lnTo>
                      <a:pt x="81276" y="113359"/>
                    </a:lnTo>
                    <a:lnTo>
                      <a:pt x="80851" y="114782"/>
                    </a:lnTo>
                    <a:lnTo>
                      <a:pt x="81276" y="116679"/>
                    </a:lnTo>
                    <a:lnTo>
                      <a:pt x="82553" y="118102"/>
                    </a:lnTo>
                    <a:lnTo>
                      <a:pt x="83829" y="119525"/>
                    </a:lnTo>
                    <a:lnTo>
                      <a:pt x="85531" y="120000"/>
                    </a:lnTo>
                    <a:lnTo>
                      <a:pt x="87234" y="119525"/>
                    </a:lnTo>
                    <a:lnTo>
                      <a:pt x="88936" y="118102"/>
                    </a:lnTo>
                    <a:lnTo>
                      <a:pt x="98723" y="110988"/>
                    </a:lnTo>
                    <a:lnTo>
                      <a:pt x="106808" y="101976"/>
                    </a:lnTo>
                    <a:lnTo>
                      <a:pt x="113617" y="91067"/>
                    </a:lnTo>
                    <a:lnTo>
                      <a:pt x="118297" y="79683"/>
                    </a:lnTo>
                    <a:lnTo>
                      <a:pt x="120000" y="66877"/>
                    </a:lnTo>
                    <a:lnTo>
                      <a:pt x="118723" y="55019"/>
                    </a:lnTo>
                    <a:lnTo>
                      <a:pt x="114893" y="43636"/>
                    </a:lnTo>
                    <a:lnTo>
                      <a:pt x="106808" y="33201"/>
                    </a:lnTo>
                    <a:lnTo>
                      <a:pt x="100851" y="27984"/>
                    </a:lnTo>
                    <a:lnTo>
                      <a:pt x="94042" y="22766"/>
                    </a:lnTo>
                    <a:lnTo>
                      <a:pt x="85957" y="18498"/>
                    </a:lnTo>
                    <a:lnTo>
                      <a:pt x="77872" y="14703"/>
                    </a:lnTo>
                    <a:lnTo>
                      <a:pt x="69361" y="11383"/>
                    </a:lnTo>
                    <a:lnTo>
                      <a:pt x="60425" y="8537"/>
                    </a:lnTo>
                    <a:lnTo>
                      <a:pt x="51914" y="6166"/>
                    </a:lnTo>
                    <a:lnTo>
                      <a:pt x="42978" y="3794"/>
                    </a:lnTo>
                    <a:lnTo>
                      <a:pt x="34893" y="2371"/>
                    </a:lnTo>
                    <a:lnTo>
                      <a:pt x="26808" y="948"/>
                    </a:lnTo>
                    <a:lnTo>
                      <a:pt x="20000" y="0"/>
                    </a:lnTo>
                    <a:lnTo>
                      <a:pt x="13617" y="0"/>
                    </a:lnTo>
                    <a:lnTo>
                      <a:pt x="8085" y="0"/>
                    </a:lnTo>
                    <a:lnTo>
                      <a:pt x="4255" y="474"/>
                    </a:lnTo>
                    <a:lnTo>
                      <a:pt x="1702" y="1897"/>
                    </a:lnTo>
                    <a:lnTo>
                      <a:pt x="0" y="2845"/>
                    </a:lnTo>
                    <a:lnTo>
                      <a:pt x="5106" y="3794"/>
                    </a:lnTo>
                    <a:lnTo>
                      <a:pt x="10638" y="4268"/>
                    </a:lnTo>
                    <a:lnTo>
                      <a:pt x="16170" y="5691"/>
                    </a:lnTo>
                    <a:lnTo>
                      <a:pt x="22127" y="6640"/>
                    </a:lnTo>
                    <a:lnTo>
                      <a:pt x="28510" y="7588"/>
                    </a:lnTo>
                    <a:lnTo>
                      <a:pt x="34893" y="8537"/>
                    </a:lnTo>
                    <a:lnTo>
                      <a:pt x="41276" y="10434"/>
                    </a:lnTo>
                    <a:lnTo>
                      <a:pt x="48510" y="11857"/>
                    </a:lnTo>
                    <a:lnTo>
                      <a:pt x="54893" y="14229"/>
                    </a:lnTo>
                    <a:lnTo>
                      <a:pt x="62127" y="16600"/>
                    </a:lnTo>
                    <a:lnTo>
                      <a:pt x="68936" y="18972"/>
                    </a:lnTo>
                    <a:lnTo>
                      <a:pt x="75319" y="21818"/>
                    </a:lnTo>
                    <a:lnTo>
                      <a:pt x="81702" y="25138"/>
                    </a:lnTo>
                    <a:lnTo>
                      <a:pt x="88510" y="28458"/>
                    </a:lnTo>
                    <a:lnTo>
                      <a:pt x="94468" y="32727"/>
                    </a:lnTo>
                    <a:lnTo>
                      <a:pt x="100000" y="369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91" name="Google Shape;991;p6"/>
              <p:cNvSpPr/>
              <p:nvPr/>
            </p:nvSpPr>
            <p:spPr>
              <a:xfrm>
                <a:off x="4057650" y="4314825"/>
                <a:ext cx="30161" cy="61912"/>
              </a:xfrm>
              <a:custGeom>
                <a:rect b="b" l="l" r="r" t="t"/>
                <a:pathLst>
                  <a:path extrusionOk="0" h="120000" w="120000">
                    <a:moveTo>
                      <a:pt x="0" y="65084"/>
                    </a:moveTo>
                    <a:lnTo>
                      <a:pt x="0" y="75254"/>
                    </a:lnTo>
                    <a:lnTo>
                      <a:pt x="5217" y="84406"/>
                    </a:lnTo>
                    <a:lnTo>
                      <a:pt x="13565" y="93559"/>
                    </a:lnTo>
                    <a:lnTo>
                      <a:pt x="25043" y="100677"/>
                    </a:lnTo>
                    <a:lnTo>
                      <a:pt x="40695" y="107288"/>
                    </a:lnTo>
                    <a:lnTo>
                      <a:pt x="57391" y="113389"/>
                    </a:lnTo>
                    <a:lnTo>
                      <a:pt x="77217" y="117457"/>
                    </a:lnTo>
                    <a:lnTo>
                      <a:pt x="96000" y="119491"/>
                    </a:lnTo>
                    <a:lnTo>
                      <a:pt x="102260" y="120000"/>
                    </a:lnTo>
                    <a:lnTo>
                      <a:pt x="108521" y="118983"/>
                    </a:lnTo>
                    <a:lnTo>
                      <a:pt x="113739" y="117457"/>
                    </a:lnTo>
                    <a:lnTo>
                      <a:pt x="115826" y="114915"/>
                    </a:lnTo>
                    <a:lnTo>
                      <a:pt x="115826" y="111864"/>
                    </a:lnTo>
                    <a:lnTo>
                      <a:pt x="114782" y="109322"/>
                    </a:lnTo>
                    <a:lnTo>
                      <a:pt x="111652" y="106779"/>
                    </a:lnTo>
                    <a:lnTo>
                      <a:pt x="105391" y="105762"/>
                    </a:lnTo>
                    <a:lnTo>
                      <a:pt x="85565" y="102203"/>
                    </a:lnTo>
                    <a:lnTo>
                      <a:pt x="66782" y="97627"/>
                    </a:lnTo>
                    <a:lnTo>
                      <a:pt x="52173" y="91016"/>
                    </a:lnTo>
                    <a:lnTo>
                      <a:pt x="41739" y="83898"/>
                    </a:lnTo>
                    <a:lnTo>
                      <a:pt x="34434" y="75254"/>
                    </a:lnTo>
                    <a:lnTo>
                      <a:pt x="30260" y="66101"/>
                    </a:lnTo>
                    <a:lnTo>
                      <a:pt x="30260" y="55932"/>
                    </a:lnTo>
                    <a:lnTo>
                      <a:pt x="36521" y="45254"/>
                    </a:lnTo>
                    <a:lnTo>
                      <a:pt x="44869" y="37627"/>
                    </a:lnTo>
                    <a:lnTo>
                      <a:pt x="58434" y="30508"/>
                    </a:lnTo>
                    <a:lnTo>
                      <a:pt x="73043" y="23389"/>
                    </a:lnTo>
                    <a:lnTo>
                      <a:pt x="88695" y="16779"/>
                    </a:lnTo>
                    <a:lnTo>
                      <a:pt x="102260" y="11694"/>
                    </a:lnTo>
                    <a:lnTo>
                      <a:pt x="113739" y="6101"/>
                    </a:lnTo>
                    <a:lnTo>
                      <a:pt x="120000" y="3050"/>
                    </a:lnTo>
                    <a:lnTo>
                      <a:pt x="120000" y="0"/>
                    </a:lnTo>
                    <a:lnTo>
                      <a:pt x="106434" y="2033"/>
                    </a:lnTo>
                    <a:lnTo>
                      <a:pt x="88695" y="6101"/>
                    </a:lnTo>
                    <a:lnTo>
                      <a:pt x="70956" y="13220"/>
                    </a:lnTo>
                    <a:lnTo>
                      <a:pt x="51130" y="21355"/>
                    </a:lnTo>
                    <a:lnTo>
                      <a:pt x="33391" y="31016"/>
                    </a:lnTo>
                    <a:lnTo>
                      <a:pt x="17739" y="41694"/>
                    </a:lnTo>
                    <a:lnTo>
                      <a:pt x="6260" y="53389"/>
                    </a:lnTo>
                    <a:lnTo>
                      <a:pt x="0" y="6508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92" name="Google Shape;992;p6"/>
              <p:cNvSpPr/>
              <p:nvPr/>
            </p:nvSpPr>
            <p:spPr>
              <a:xfrm>
                <a:off x="4268787" y="4273550"/>
                <a:ext cx="65086" cy="82550"/>
              </a:xfrm>
              <a:custGeom>
                <a:rect b="b" l="l" r="r" t="t"/>
                <a:pathLst>
                  <a:path extrusionOk="0" h="120000" w="120000">
                    <a:moveTo>
                      <a:pt x="97959" y="44903"/>
                    </a:moveTo>
                    <a:lnTo>
                      <a:pt x="101877" y="48000"/>
                    </a:lnTo>
                    <a:lnTo>
                      <a:pt x="104816" y="51483"/>
                    </a:lnTo>
                    <a:lnTo>
                      <a:pt x="107755" y="55741"/>
                    </a:lnTo>
                    <a:lnTo>
                      <a:pt x="109224" y="59612"/>
                    </a:lnTo>
                    <a:lnTo>
                      <a:pt x="110693" y="63483"/>
                    </a:lnTo>
                    <a:lnTo>
                      <a:pt x="109714" y="68129"/>
                    </a:lnTo>
                    <a:lnTo>
                      <a:pt x="108734" y="72387"/>
                    </a:lnTo>
                    <a:lnTo>
                      <a:pt x="105795" y="76645"/>
                    </a:lnTo>
                    <a:lnTo>
                      <a:pt x="101877" y="80903"/>
                    </a:lnTo>
                    <a:lnTo>
                      <a:pt x="97469" y="84774"/>
                    </a:lnTo>
                    <a:lnTo>
                      <a:pt x="92081" y="88645"/>
                    </a:lnTo>
                    <a:lnTo>
                      <a:pt x="86693" y="92129"/>
                    </a:lnTo>
                    <a:lnTo>
                      <a:pt x="81306" y="95225"/>
                    </a:lnTo>
                    <a:lnTo>
                      <a:pt x="75428" y="98709"/>
                    </a:lnTo>
                    <a:lnTo>
                      <a:pt x="69551" y="102193"/>
                    </a:lnTo>
                    <a:lnTo>
                      <a:pt x="64653" y="106451"/>
                    </a:lnTo>
                    <a:lnTo>
                      <a:pt x="62693" y="107612"/>
                    </a:lnTo>
                    <a:lnTo>
                      <a:pt x="61714" y="109548"/>
                    </a:lnTo>
                    <a:lnTo>
                      <a:pt x="60734" y="111096"/>
                    </a:lnTo>
                    <a:lnTo>
                      <a:pt x="59265" y="113032"/>
                    </a:lnTo>
                    <a:lnTo>
                      <a:pt x="58775" y="114580"/>
                    </a:lnTo>
                    <a:lnTo>
                      <a:pt x="58775" y="116516"/>
                    </a:lnTo>
                    <a:lnTo>
                      <a:pt x="59755" y="118451"/>
                    </a:lnTo>
                    <a:lnTo>
                      <a:pt x="61714" y="119612"/>
                    </a:lnTo>
                    <a:lnTo>
                      <a:pt x="64163" y="120000"/>
                    </a:lnTo>
                    <a:lnTo>
                      <a:pt x="66122" y="120000"/>
                    </a:lnTo>
                    <a:lnTo>
                      <a:pt x="68081" y="119612"/>
                    </a:lnTo>
                    <a:lnTo>
                      <a:pt x="69551" y="118451"/>
                    </a:lnTo>
                    <a:lnTo>
                      <a:pt x="75428" y="113032"/>
                    </a:lnTo>
                    <a:lnTo>
                      <a:pt x="81795" y="108387"/>
                    </a:lnTo>
                    <a:lnTo>
                      <a:pt x="88163" y="104129"/>
                    </a:lnTo>
                    <a:lnTo>
                      <a:pt x="95020" y="99483"/>
                    </a:lnTo>
                    <a:lnTo>
                      <a:pt x="101387" y="95225"/>
                    </a:lnTo>
                    <a:lnTo>
                      <a:pt x="107755" y="90193"/>
                    </a:lnTo>
                    <a:lnTo>
                      <a:pt x="112653" y="84774"/>
                    </a:lnTo>
                    <a:lnTo>
                      <a:pt x="116571" y="78967"/>
                    </a:lnTo>
                    <a:lnTo>
                      <a:pt x="119510" y="72000"/>
                    </a:lnTo>
                    <a:lnTo>
                      <a:pt x="120000" y="65419"/>
                    </a:lnTo>
                    <a:lnTo>
                      <a:pt x="119020" y="58838"/>
                    </a:lnTo>
                    <a:lnTo>
                      <a:pt x="116081" y="51870"/>
                    </a:lnTo>
                    <a:lnTo>
                      <a:pt x="111673" y="46064"/>
                    </a:lnTo>
                    <a:lnTo>
                      <a:pt x="106285" y="40645"/>
                    </a:lnTo>
                    <a:lnTo>
                      <a:pt x="99428" y="36000"/>
                    </a:lnTo>
                    <a:lnTo>
                      <a:pt x="92081" y="32129"/>
                    </a:lnTo>
                    <a:lnTo>
                      <a:pt x="86204" y="29419"/>
                    </a:lnTo>
                    <a:lnTo>
                      <a:pt x="79836" y="26709"/>
                    </a:lnTo>
                    <a:lnTo>
                      <a:pt x="73959" y="23612"/>
                    </a:lnTo>
                    <a:lnTo>
                      <a:pt x="66612" y="20903"/>
                    </a:lnTo>
                    <a:lnTo>
                      <a:pt x="59755" y="17806"/>
                    </a:lnTo>
                    <a:lnTo>
                      <a:pt x="52408" y="15096"/>
                    </a:lnTo>
                    <a:lnTo>
                      <a:pt x="45551" y="12000"/>
                    </a:lnTo>
                    <a:lnTo>
                      <a:pt x="38693" y="9290"/>
                    </a:lnTo>
                    <a:lnTo>
                      <a:pt x="32326" y="6967"/>
                    </a:lnTo>
                    <a:lnTo>
                      <a:pt x="25959" y="5032"/>
                    </a:lnTo>
                    <a:lnTo>
                      <a:pt x="19591" y="3096"/>
                    </a:lnTo>
                    <a:lnTo>
                      <a:pt x="14693" y="1935"/>
                    </a:lnTo>
                    <a:lnTo>
                      <a:pt x="9795" y="387"/>
                    </a:lnTo>
                    <a:lnTo>
                      <a:pt x="5877" y="0"/>
                    </a:lnTo>
                    <a:lnTo>
                      <a:pt x="2448" y="0"/>
                    </a:lnTo>
                    <a:lnTo>
                      <a:pt x="0" y="774"/>
                    </a:lnTo>
                    <a:lnTo>
                      <a:pt x="5387" y="3096"/>
                    </a:lnTo>
                    <a:lnTo>
                      <a:pt x="11265" y="5419"/>
                    </a:lnTo>
                    <a:lnTo>
                      <a:pt x="17632" y="7741"/>
                    </a:lnTo>
                    <a:lnTo>
                      <a:pt x="23020" y="9677"/>
                    </a:lnTo>
                    <a:lnTo>
                      <a:pt x="29387" y="12000"/>
                    </a:lnTo>
                    <a:lnTo>
                      <a:pt x="35755" y="14322"/>
                    </a:lnTo>
                    <a:lnTo>
                      <a:pt x="42122" y="17032"/>
                    </a:lnTo>
                    <a:lnTo>
                      <a:pt x="48489" y="19741"/>
                    </a:lnTo>
                    <a:lnTo>
                      <a:pt x="55346" y="22064"/>
                    </a:lnTo>
                    <a:lnTo>
                      <a:pt x="61714" y="24774"/>
                    </a:lnTo>
                    <a:lnTo>
                      <a:pt x="68081" y="27483"/>
                    </a:lnTo>
                    <a:lnTo>
                      <a:pt x="74448" y="30580"/>
                    </a:lnTo>
                    <a:lnTo>
                      <a:pt x="80816" y="34064"/>
                    </a:lnTo>
                    <a:lnTo>
                      <a:pt x="86204" y="37161"/>
                    </a:lnTo>
                    <a:lnTo>
                      <a:pt x="92081" y="41032"/>
                    </a:lnTo>
                    <a:lnTo>
                      <a:pt x="97959" y="4490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cxnSp>
          <p:nvCxnSpPr>
            <p:cNvPr id="993" name="Google Shape;993;p6"/>
            <p:cNvCxnSpPr/>
            <p:nvPr/>
          </p:nvCxnSpPr>
          <p:spPr>
            <a:xfrm>
              <a:off x="6503987" y="5354637"/>
              <a:ext cx="503236" cy="269874"/>
            </a:xfrm>
            <a:prstGeom prst="straightConnector1">
              <a:avLst/>
            </a:prstGeom>
            <a:noFill/>
            <a:ln cap="flat" cmpd="sng" w="9525">
              <a:solidFill>
                <a:schemeClr val="dk1"/>
              </a:solidFill>
              <a:prstDash val="solid"/>
              <a:miter lim="8000"/>
              <a:headEnd len="sm" w="sm" type="none"/>
              <a:tailEnd len="sm" w="sm" type="none"/>
            </a:ln>
          </p:spPr>
        </p:cxnSp>
        <p:cxnSp>
          <p:nvCxnSpPr>
            <p:cNvPr id="994" name="Google Shape;994;p6"/>
            <p:cNvCxnSpPr/>
            <p:nvPr/>
          </p:nvCxnSpPr>
          <p:spPr>
            <a:xfrm>
              <a:off x="5953125" y="5289550"/>
              <a:ext cx="80961" cy="0"/>
            </a:xfrm>
            <a:prstGeom prst="straightConnector1">
              <a:avLst/>
            </a:prstGeom>
            <a:noFill/>
            <a:ln cap="flat" cmpd="sng" w="9525">
              <a:solidFill>
                <a:schemeClr val="dk1"/>
              </a:solidFill>
              <a:prstDash val="solid"/>
              <a:miter lim="8000"/>
              <a:headEnd len="sm" w="sm" type="none"/>
              <a:tailEnd len="sm" w="sm" type="none"/>
            </a:ln>
          </p:spPr>
        </p:cxnSp>
        <p:grpSp>
          <p:nvGrpSpPr>
            <p:cNvPr id="995" name="Google Shape;995;p6"/>
            <p:cNvGrpSpPr/>
            <p:nvPr/>
          </p:nvGrpSpPr>
          <p:grpSpPr>
            <a:xfrm>
              <a:off x="7929562" y="5349874"/>
              <a:ext cx="207962" cy="409575"/>
              <a:chOff x="6635750" y="1243012"/>
              <a:chExt cx="238125" cy="487361"/>
            </a:xfrm>
          </p:grpSpPr>
          <p:sp>
            <p:nvSpPr>
              <p:cNvPr id="996" name="Google Shape;996;p6"/>
              <p:cNvSpPr/>
              <p:nvPr/>
            </p:nvSpPr>
            <p:spPr>
              <a:xfrm>
                <a:off x="6635750" y="1617662"/>
                <a:ext cx="238124" cy="112711"/>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97" name="Google Shape;997;p6"/>
              <p:cNvSpPr txBox="1"/>
              <p:nvPr/>
            </p:nvSpPr>
            <p:spPr>
              <a:xfrm>
                <a:off x="6756400" y="1246187"/>
                <a:ext cx="109537" cy="374649"/>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98" name="Google Shape;998;p6"/>
              <p:cNvSpPr txBox="1"/>
              <p:nvPr/>
            </p:nvSpPr>
            <p:spPr>
              <a:xfrm>
                <a:off x="6637336" y="1352550"/>
                <a:ext cx="150811" cy="374649"/>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99" name="Google Shape;999;p6"/>
              <p:cNvSpPr/>
              <p:nvPr/>
            </p:nvSpPr>
            <p:spPr>
              <a:xfrm>
                <a:off x="6635750" y="1243012"/>
                <a:ext cx="238124" cy="112711"/>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000" name="Google Shape;1000;p6"/>
              <p:cNvCxnSpPr/>
              <p:nvPr/>
            </p:nvCxnSpPr>
            <p:spPr>
              <a:xfrm>
                <a:off x="6873875" y="1250950"/>
                <a:ext cx="0" cy="366711"/>
              </a:xfrm>
              <a:prstGeom prst="straightConnector1">
                <a:avLst/>
              </a:prstGeom>
              <a:noFill/>
              <a:ln cap="flat" cmpd="sng" w="9525">
                <a:solidFill>
                  <a:schemeClr val="dk1"/>
                </a:solidFill>
                <a:prstDash val="solid"/>
                <a:miter lim="8000"/>
                <a:headEnd len="sm" w="sm" type="none"/>
                <a:tailEnd len="sm" w="sm" type="none"/>
              </a:ln>
            </p:spPr>
          </p:cxnSp>
          <p:cxnSp>
            <p:nvCxnSpPr>
              <p:cNvPr id="1001" name="Google Shape;1001;p6"/>
              <p:cNvCxnSpPr/>
              <p:nvPr/>
            </p:nvCxnSpPr>
            <p:spPr>
              <a:xfrm flipH="1">
                <a:off x="6788150" y="1617662"/>
                <a:ext cx="85724" cy="109537"/>
              </a:xfrm>
              <a:prstGeom prst="straightConnector1">
                <a:avLst/>
              </a:prstGeom>
              <a:noFill/>
              <a:ln cap="flat" cmpd="sng" w="9525">
                <a:solidFill>
                  <a:schemeClr val="dk1"/>
                </a:solidFill>
                <a:prstDash val="solid"/>
                <a:miter lim="8000"/>
                <a:headEnd len="sm" w="sm" type="none"/>
                <a:tailEnd len="sm" w="sm" type="none"/>
              </a:ln>
            </p:spPr>
          </p:cxnSp>
          <p:sp>
            <p:nvSpPr>
              <p:cNvPr id="1002" name="Google Shape;1002;p6"/>
              <p:cNvSpPr txBox="1"/>
              <p:nvPr/>
            </p:nvSpPr>
            <p:spPr>
              <a:xfrm>
                <a:off x="6656386" y="1401762"/>
                <a:ext cx="100011" cy="215899"/>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003" name="Google Shape;1003;p6"/>
              <p:cNvSpPr txBox="1"/>
              <p:nvPr/>
            </p:nvSpPr>
            <p:spPr>
              <a:xfrm>
                <a:off x="6670675" y="1466850"/>
                <a:ext cx="76199" cy="761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cxnSp>
          <p:nvCxnSpPr>
            <p:cNvPr id="1004" name="Google Shape;1004;p6"/>
            <p:cNvCxnSpPr/>
            <p:nvPr/>
          </p:nvCxnSpPr>
          <p:spPr>
            <a:xfrm flipH="1">
              <a:off x="6042025" y="3811587"/>
              <a:ext cx="3174" cy="144462"/>
            </a:xfrm>
            <a:prstGeom prst="straightConnector1">
              <a:avLst/>
            </a:prstGeom>
            <a:noFill/>
            <a:ln cap="flat" cmpd="sng" w="9525">
              <a:solidFill>
                <a:schemeClr val="dk1"/>
              </a:solidFill>
              <a:prstDash val="solid"/>
              <a:miter lim="8000"/>
              <a:headEnd len="sm" w="sm" type="none"/>
              <a:tailEnd len="sm" w="sm" type="none"/>
            </a:ln>
          </p:spPr>
        </p:cxnSp>
        <p:cxnSp>
          <p:nvCxnSpPr>
            <p:cNvPr id="1005" name="Google Shape;1005;p6"/>
            <p:cNvCxnSpPr/>
            <p:nvPr/>
          </p:nvCxnSpPr>
          <p:spPr>
            <a:xfrm flipH="1" rot="10800000">
              <a:off x="7339011" y="2793999"/>
              <a:ext cx="123824" cy="87311"/>
            </a:xfrm>
            <a:prstGeom prst="straightConnector1">
              <a:avLst/>
            </a:prstGeom>
            <a:noFill/>
            <a:ln cap="flat" cmpd="sng" w="9525">
              <a:solidFill>
                <a:schemeClr val="dk1"/>
              </a:solidFill>
              <a:prstDash val="solid"/>
              <a:miter lim="8000"/>
              <a:headEnd len="sm" w="sm" type="none"/>
              <a:tailEnd len="sm" w="sm" type="none"/>
            </a:ln>
          </p:spPr>
        </p:cxnSp>
        <p:cxnSp>
          <p:nvCxnSpPr>
            <p:cNvPr id="1006" name="Google Shape;1006;p6"/>
            <p:cNvCxnSpPr/>
            <p:nvPr/>
          </p:nvCxnSpPr>
          <p:spPr>
            <a:xfrm>
              <a:off x="7165975" y="2967036"/>
              <a:ext cx="0" cy="82550"/>
            </a:xfrm>
            <a:prstGeom prst="straightConnector1">
              <a:avLst/>
            </a:prstGeom>
            <a:noFill/>
            <a:ln cap="flat" cmpd="sng" w="9525">
              <a:solidFill>
                <a:schemeClr val="dk1"/>
              </a:solidFill>
              <a:prstDash val="solid"/>
              <a:miter lim="8000"/>
              <a:headEnd len="sm" w="sm" type="none"/>
              <a:tailEnd len="sm" w="sm" type="none"/>
            </a:ln>
          </p:spPr>
        </p:cxnSp>
        <p:cxnSp>
          <p:nvCxnSpPr>
            <p:cNvPr id="1007" name="Google Shape;1007;p6"/>
            <p:cNvCxnSpPr/>
            <p:nvPr/>
          </p:nvCxnSpPr>
          <p:spPr>
            <a:xfrm flipH="1" rot="10800000">
              <a:off x="7350125" y="2863849"/>
              <a:ext cx="263525" cy="288925"/>
            </a:xfrm>
            <a:prstGeom prst="straightConnector1">
              <a:avLst/>
            </a:prstGeom>
            <a:noFill/>
            <a:ln cap="flat" cmpd="sng" w="9525">
              <a:solidFill>
                <a:schemeClr val="dk1"/>
              </a:solidFill>
              <a:prstDash val="solid"/>
              <a:miter lim="8000"/>
              <a:headEnd len="sm" w="sm" type="none"/>
              <a:tailEnd len="sm" w="sm" type="none"/>
            </a:ln>
          </p:spPr>
        </p:cxnSp>
        <p:cxnSp>
          <p:nvCxnSpPr>
            <p:cNvPr id="1008" name="Google Shape;1008;p6"/>
            <p:cNvCxnSpPr/>
            <p:nvPr/>
          </p:nvCxnSpPr>
          <p:spPr>
            <a:xfrm>
              <a:off x="7702550" y="2862261"/>
              <a:ext cx="0" cy="196850"/>
            </a:xfrm>
            <a:prstGeom prst="straightConnector1">
              <a:avLst/>
            </a:prstGeom>
            <a:noFill/>
            <a:ln cap="flat" cmpd="sng" w="9525">
              <a:solidFill>
                <a:schemeClr val="dk1"/>
              </a:solidFill>
              <a:prstDash val="solid"/>
              <a:miter lim="8000"/>
              <a:headEnd len="sm" w="sm" type="none"/>
              <a:tailEnd len="sm" w="sm" type="none"/>
            </a:ln>
          </p:spPr>
        </p:cxnSp>
        <p:cxnSp>
          <p:nvCxnSpPr>
            <p:cNvPr id="1009" name="Google Shape;1009;p6"/>
            <p:cNvCxnSpPr/>
            <p:nvPr/>
          </p:nvCxnSpPr>
          <p:spPr>
            <a:xfrm>
              <a:off x="7356475" y="3168650"/>
              <a:ext cx="188912" cy="0"/>
            </a:xfrm>
            <a:prstGeom prst="straightConnector1">
              <a:avLst/>
            </a:prstGeom>
            <a:noFill/>
            <a:ln cap="flat" cmpd="sng" w="9525">
              <a:solidFill>
                <a:schemeClr val="dk1"/>
              </a:solidFill>
              <a:prstDash val="solid"/>
              <a:miter lim="8000"/>
              <a:headEnd len="sm" w="sm" type="none"/>
              <a:tailEnd len="sm" w="sm" type="none"/>
            </a:ln>
          </p:spPr>
        </p:cxnSp>
        <p:cxnSp>
          <p:nvCxnSpPr>
            <p:cNvPr id="1010" name="Google Shape;1010;p6"/>
            <p:cNvCxnSpPr/>
            <p:nvPr/>
          </p:nvCxnSpPr>
          <p:spPr>
            <a:xfrm flipH="1" rot="10800000">
              <a:off x="5651500" y="4035425"/>
              <a:ext cx="168274" cy="3174"/>
            </a:xfrm>
            <a:prstGeom prst="straightConnector1">
              <a:avLst/>
            </a:prstGeom>
            <a:noFill/>
            <a:ln cap="flat" cmpd="sng" w="9525">
              <a:solidFill>
                <a:schemeClr val="dk1"/>
              </a:solidFill>
              <a:prstDash val="solid"/>
              <a:miter lim="8000"/>
              <a:headEnd len="sm" w="sm" type="none"/>
              <a:tailEnd len="sm" w="sm" type="none"/>
            </a:ln>
          </p:spPr>
        </p:cxnSp>
        <p:cxnSp>
          <p:nvCxnSpPr>
            <p:cNvPr id="1011" name="Google Shape;1011;p6"/>
            <p:cNvCxnSpPr/>
            <p:nvPr/>
          </p:nvCxnSpPr>
          <p:spPr>
            <a:xfrm flipH="1" rot="10800000">
              <a:off x="7770811" y="2562225"/>
              <a:ext cx="238124" cy="168274"/>
            </a:xfrm>
            <a:prstGeom prst="straightConnector1">
              <a:avLst/>
            </a:prstGeom>
            <a:noFill/>
            <a:ln cap="flat" cmpd="sng" w="9525">
              <a:solidFill>
                <a:schemeClr val="dk1"/>
              </a:solidFill>
              <a:prstDash val="solid"/>
              <a:miter lim="8000"/>
              <a:headEnd len="sm" w="sm" type="none"/>
              <a:tailEnd len="sm" w="sm" type="none"/>
            </a:ln>
          </p:spPr>
        </p:cxnSp>
        <p:cxnSp>
          <p:nvCxnSpPr>
            <p:cNvPr id="1012" name="Google Shape;1012;p6"/>
            <p:cNvCxnSpPr/>
            <p:nvPr/>
          </p:nvCxnSpPr>
          <p:spPr>
            <a:xfrm>
              <a:off x="7910511" y="3159125"/>
              <a:ext cx="177800" cy="0"/>
            </a:xfrm>
            <a:prstGeom prst="straightConnector1">
              <a:avLst/>
            </a:prstGeom>
            <a:noFill/>
            <a:ln cap="flat" cmpd="sng" w="9525">
              <a:solidFill>
                <a:schemeClr val="dk1"/>
              </a:solidFill>
              <a:prstDash val="solid"/>
              <a:miter lim="8000"/>
              <a:headEnd len="sm" w="sm" type="none"/>
              <a:tailEnd len="sm" w="sm" type="none"/>
            </a:ln>
          </p:spPr>
        </p:cxnSp>
        <p:cxnSp>
          <p:nvCxnSpPr>
            <p:cNvPr id="1013" name="Google Shape;1013;p6"/>
            <p:cNvCxnSpPr/>
            <p:nvPr/>
          </p:nvCxnSpPr>
          <p:spPr>
            <a:xfrm flipH="1">
              <a:off x="7056436" y="3235325"/>
              <a:ext cx="98425" cy="704850"/>
            </a:xfrm>
            <a:prstGeom prst="straightConnector1">
              <a:avLst/>
            </a:prstGeom>
            <a:noFill/>
            <a:ln cap="flat" cmpd="sng" w="9525">
              <a:solidFill>
                <a:schemeClr val="dk1"/>
              </a:solidFill>
              <a:prstDash val="solid"/>
              <a:miter lim="8000"/>
              <a:headEnd len="sm" w="sm" type="none"/>
              <a:tailEnd len="sm" w="sm" type="none"/>
            </a:ln>
          </p:spPr>
        </p:cxnSp>
        <p:cxnSp>
          <p:nvCxnSpPr>
            <p:cNvPr id="1014" name="Google Shape;1014;p6"/>
            <p:cNvCxnSpPr/>
            <p:nvPr/>
          </p:nvCxnSpPr>
          <p:spPr>
            <a:xfrm flipH="1">
              <a:off x="7646986" y="3235325"/>
              <a:ext cx="111125" cy="727074"/>
            </a:xfrm>
            <a:prstGeom prst="straightConnector1">
              <a:avLst/>
            </a:prstGeom>
            <a:noFill/>
            <a:ln cap="flat" cmpd="sng" w="9525">
              <a:solidFill>
                <a:schemeClr val="dk1"/>
              </a:solidFill>
              <a:prstDash val="solid"/>
              <a:miter lim="8000"/>
              <a:headEnd len="sm" w="sm" type="none"/>
              <a:tailEnd len="sm" w="sm" type="none"/>
            </a:ln>
          </p:spPr>
        </p:cxnSp>
        <p:sp>
          <p:nvSpPr>
            <p:cNvPr id="1015" name="Google Shape;1015;p6"/>
            <p:cNvSpPr txBox="1"/>
            <p:nvPr/>
          </p:nvSpPr>
          <p:spPr>
            <a:xfrm>
              <a:off x="5126037" y="3184525"/>
              <a:ext cx="1716086"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Home network</a:t>
              </a:r>
              <a:endParaRPr/>
            </a:p>
          </p:txBody>
        </p:sp>
        <p:sp>
          <p:nvSpPr>
            <p:cNvPr id="1016" name="Google Shape;1016;p6"/>
            <p:cNvSpPr txBox="1"/>
            <p:nvPr/>
          </p:nvSpPr>
          <p:spPr>
            <a:xfrm>
              <a:off x="5580062" y="4527550"/>
              <a:ext cx="2460624"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Institutional network</a:t>
              </a:r>
              <a:endParaRPr/>
            </a:p>
          </p:txBody>
        </p:sp>
        <p:sp>
          <p:nvSpPr>
            <p:cNvPr id="1017" name="Google Shape;1017;p6"/>
            <p:cNvSpPr txBox="1"/>
            <p:nvPr/>
          </p:nvSpPr>
          <p:spPr>
            <a:xfrm>
              <a:off x="5133975" y="1690686"/>
              <a:ext cx="1824036"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Mobile network</a:t>
              </a:r>
              <a:endParaRPr/>
            </a:p>
          </p:txBody>
        </p:sp>
        <p:sp>
          <p:nvSpPr>
            <p:cNvPr id="1018" name="Google Shape;1018;p6"/>
            <p:cNvSpPr txBox="1"/>
            <p:nvPr/>
          </p:nvSpPr>
          <p:spPr>
            <a:xfrm>
              <a:off x="6935786" y="2171700"/>
              <a:ext cx="1308100"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Global ISP</a:t>
              </a:r>
              <a:endParaRPr/>
            </a:p>
          </p:txBody>
        </p:sp>
        <p:sp>
          <p:nvSpPr>
            <p:cNvPr id="1019" name="Google Shape;1019;p6"/>
            <p:cNvSpPr txBox="1"/>
            <p:nvPr/>
          </p:nvSpPr>
          <p:spPr>
            <a:xfrm>
              <a:off x="6731000" y="3556000"/>
              <a:ext cx="1527175"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Regional ISP</a:t>
              </a: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6" name="Shape 5556"/>
        <p:cNvGrpSpPr/>
        <p:nvPr/>
      </p:nvGrpSpPr>
      <p:grpSpPr>
        <a:xfrm>
          <a:off x="0" y="0"/>
          <a:ext cx="0" cy="0"/>
          <a:chOff x="0" y="0"/>
          <a:chExt cx="0" cy="0"/>
        </a:xfrm>
      </p:grpSpPr>
      <p:sp>
        <p:nvSpPr>
          <p:cNvPr id="5557" name="Google Shape;5557;p60"/>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558" name="Google Shape;5558;p60"/>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cxnSp>
        <p:nvCxnSpPr>
          <p:cNvPr id="5559" name="Google Shape;5559;p60"/>
          <p:cNvCxnSpPr/>
          <p:nvPr/>
        </p:nvCxnSpPr>
        <p:spPr>
          <a:xfrm>
            <a:off x="1441450" y="4530725"/>
            <a:ext cx="6316662" cy="0"/>
          </a:xfrm>
          <a:prstGeom prst="straightConnector1">
            <a:avLst/>
          </a:prstGeom>
          <a:noFill/>
          <a:ln cap="flat" cmpd="sng" w="9525">
            <a:solidFill>
              <a:schemeClr val="dk1"/>
            </a:solidFill>
            <a:prstDash val="solid"/>
            <a:miter lim="8000"/>
            <a:headEnd len="sm" w="sm" type="none"/>
            <a:tailEnd len="sm" w="sm" type="none"/>
          </a:ln>
        </p:spPr>
      </p:cxnSp>
      <p:sp>
        <p:nvSpPr>
          <p:cNvPr id="5560" name="Google Shape;5560;p60"/>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Throughput</a:t>
            </a:r>
            <a:endParaRPr/>
          </a:p>
        </p:txBody>
      </p:sp>
      <p:sp>
        <p:nvSpPr>
          <p:cNvPr id="5561" name="Google Shape;5561;p60"/>
          <p:cNvSpPr txBox="1"/>
          <p:nvPr>
            <p:ph idx="1" type="body"/>
          </p:nvPr>
        </p:nvSpPr>
        <p:spPr>
          <a:xfrm>
            <a:off x="519112" y="1447800"/>
            <a:ext cx="7772400"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380"/>
              <a:buFont typeface="Noto Sans Symbols"/>
              <a:buChar char="❑"/>
            </a:pPr>
            <a:r>
              <a:rPr b="0" i="1" lang="en-US" sz="2800" u="none">
                <a:solidFill>
                  <a:srgbClr val="FF3300"/>
                </a:solidFill>
                <a:latin typeface="Comic Sans MS"/>
                <a:ea typeface="Comic Sans MS"/>
                <a:cs typeface="Comic Sans MS"/>
                <a:sym typeface="Comic Sans MS"/>
              </a:rPr>
              <a:t>throughput:</a:t>
            </a:r>
            <a:r>
              <a:rPr b="0" i="0" lang="en-US" sz="2800" u="none">
                <a:solidFill>
                  <a:schemeClr val="dk1"/>
                </a:solidFill>
                <a:latin typeface="Comic Sans MS"/>
                <a:ea typeface="Comic Sans MS"/>
                <a:cs typeface="Comic Sans MS"/>
                <a:sym typeface="Comic Sans MS"/>
              </a:rPr>
              <a:t> rate (bits/time unit) at which bits transferred between sender/receiver</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1" lang="en-US" sz="2400" u="none" cap="none" strike="noStrike">
                <a:solidFill>
                  <a:srgbClr val="FF3300"/>
                </a:solidFill>
                <a:latin typeface="Comic Sans MS"/>
                <a:ea typeface="Comic Sans MS"/>
                <a:cs typeface="Comic Sans MS"/>
                <a:sym typeface="Comic Sans MS"/>
              </a:rPr>
              <a:t>instantaneous</a:t>
            </a:r>
            <a:r>
              <a:rPr b="0" i="1" lang="en-US" sz="2400" u="none" cap="none" strike="noStrike">
                <a:solidFill>
                  <a:schemeClr val="dk1"/>
                </a:solidFill>
                <a:latin typeface="Comic Sans MS"/>
                <a:ea typeface="Comic Sans MS"/>
                <a:cs typeface="Comic Sans MS"/>
                <a:sym typeface="Comic Sans MS"/>
              </a:rPr>
              <a:t>:</a:t>
            </a:r>
            <a:r>
              <a:rPr b="0" i="0" lang="en-US" sz="2400" u="none" cap="none" strike="noStrike">
                <a:solidFill>
                  <a:schemeClr val="dk1"/>
                </a:solidFill>
                <a:latin typeface="Comic Sans MS"/>
                <a:ea typeface="Comic Sans MS"/>
                <a:cs typeface="Comic Sans MS"/>
                <a:sym typeface="Comic Sans MS"/>
              </a:rPr>
              <a:t> rate at given point in time</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1" lang="en-US" sz="2400" u="none" cap="none" strike="noStrike">
                <a:solidFill>
                  <a:srgbClr val="FF3300"/>
                </a:solidFill>
                <a:latin typeface="Comic Sans MS"/>
                <a:ea typeface="Comic Sans MS"/>
                <a:cs typeface="Comic Sans MS"/>
                <a:sym typeface="Comic Sans MS"/>
              </a:rPr>
              <a:t>average:</a:t>
            </a:r>
            <a:r>
              <a:rPr b="0" i="0" lang="en-US" sz="2400" u="none" cap="none" strike="noStrike">
                <a:solidFill>
                  <a:schemeClr val="dk1"/>
                </a:solidFill>
                <a:latin typeface="Comic Sans MS"/>
                <a:ea typeface="Comic Sans MS"/>
                <a:cs typeface="Comic Sans MS"/>
                <a:sym typeface="Comic Sans MS"/>
              </a:rPr>
              <a:t> rate over longer period of time</a:t>
            </a:r>
            <a:endParaRPr/>
          </a:p>
        </p:txBody>
      </p:sp>
      <p:grpSp>
        <p:nvGrpSpPr>
          <p:cNvPr id="5562" name="Google Shape;5562;p60"/>
          <p:cNvGrpSpPr/>
          <p:nvPr/>
        </p:nvGrpSpPr>
        <p:grpSpPr>
          <a:xfrm>
            <a:off x="3806824" y="4394199"/>
            <a:ext cx="1055687" cy="360361"/>
            <a:chOff x="5715000" y="347662"/>
            <a:chExt cx="571500" cy="277812"/>
          </a:xfrm>
        </p:grpSpPr>
        <p:sp>
          <p:nvSpPr>
            <p:cNvPr id="5563" name="Google Shape;5563;p60"/>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564" name="Google Shape;5564;p60"/>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5565" name="Google Shape;5565;p60"/>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5566" name="Google Shape;5566;p60"/>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67" name="Google Shape;5567;p60"/>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568" name="Google Shape;5568;p60"/>
            <p:cNvGrpSpPr/>
            <p:nvPr/>
          </p:nvGrpSpPr>
          <p:grpSpPr>
            <a:xfrm>
              <a:off x="5851524" y="387349"/>
              <a:ext cx="280986" cy="104775"/>
              <a:chOff x="4521200" y="1346200"/>
              <a:chExt cx="222249" cy="155575"/>
            </a:xfrm>
          </p:grpSpPr>
          <p:cxnSp>
            <p:nvCxnSpPr>
              <p:cNvPr id="5569" name="Google Shape;5569;p60"/>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570" name="Google Shape;5570;p60"/>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571" name="Google Shape;5571;p60"/>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5572" name="Google Shape;5572;p60"/>
            <p:cNvGrpSpPr/>
            <p:nvPr/>
          </p:nvGrpSpPr>
          <p:grpSpPr>
            <a:xfrm flipH="1" rot="10800000">
              <a:off x="5851524" y="385761"/>
              <a:ext cx="280986" cy="104775"/>
              <a:chOff x="4521200" y="1346200"/>
              <a:chExt cx="222249" cy="155575"/>
            </a:xfrm>
          </p:grpSpPr>
          <p:cxnSp>
            <p:nvCxnSpPr>
              <p:cNvPr id="5573" name="Google Shape;5573;p60"/>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574" name="Google Shape;5574;p60"/>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575" name="Google Shape;5575;p60"/>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pic>
        <p:nvPicPr>
          <p:cNvPr id="5576" name="Google Shape;5576;p60"/>
          <p:cNvPicPr preferRelativeResize="0"/>
          <p:nvPr/>
        </p:nvPicPr>
        <p:blipFill rotWithShape="1">
          <a:blip r:embed="rId3">
            <a:alphaModFix/>
          </a:blip>
          <a:srcRect b="0" l="0" r="0" t="0"/>
          <a:stretch/>
        </p:blipFill>
        <p:spPr>
          <a:xfrm>
            <a:off x="7721600" y="4062412"/>
            <a:ext cx="785811" cy="655636"/>
          </a:xfrm>
          <a:prstGeom prst="rect">
            <a:avLst/>
          </a:prstGeom>
          <a:noFill/>
          <a:ln>
            <a:noFill/>
          </a:ln>
        </p:spPr>
      </p:pic>
      <p:grpSp>
        <p:nvGrpSpPr>
          <p:cNvPr id="5577" name="Google Shape;5577;p60"/>
          <p:cNvGrpSpPr/>
          <p:nvPr/>
        </p:nvGrpSpPr>
        <p:grpSpPr>
          <a:xfrm>
            <a:off x="942975" y="3981450"/>
            <a:ext cx="374650" cy="838200"/>
            <a:chOff x="6635750" y="1243012"/>
            <a:chExt cx="238125" cy="487361"/>
          </a:xfrm>
        </p:grpSpPr>
        <p:sp>
          <p:nvSpPr>
            <p:cNvPr id="5578" name="Google Shape;5578;p60"/>
            <p:cNvSpPr/>
            <p:nvPr/>
          </p:nvSpPr>
          <p:spPr>
            <a:xfrm>
              <a:off x="6635750" y="1617662"/>
              <a:ext cx="238124" cy="112711"/>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79" name="Google Shape;5579;p60"/>
            <p:cNvSpPr txBox="1"/>
            <p:nvPr/>
          </p:nvSpPr>
          <p:spPr>
            <a:xfrm>
              <a:off x="6756400" y="1246187"/>
              <a:ext cx="109537" cy="374649"/>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80" name="Google Shape;5580;p60"/>
            <p:cNvSpPr txBox="1"/>
            <p:nvPr/>
          </p:nvSpPr>
          <p:spPr>
            <a:xfrm>
              <a:off x="6637336" y="1352550"/>
              <a:ext cx="150811" cy="374649"/>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81" name="Google Shape;5581;p60"/>
            <p:cNvSpPr/>
            <p:nvPr/>
          </p:nvSpPr>
          <p:spPr>
            <a:xfrm>
              <a:off x="6635750" y="1243012"/>
              <a:ext cx="238124" cy="112711"/>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582" name="Google Shape;5582;p60"/>
            <p:cNvCxnSpPr/>
            <p:nvPr/>
          </p:nvCxnSpPr>
          <p:spPr>
            <a:xfrm>
              <a:off x="6873875" y="1250950"/>
              <a:ext cx="0" cy="366711"/>
            </a:xfrm>
            <a:prstGeom prst="straightConnector1">
              <a:avLst/>
            </a:prstGeom>
            <a:noFill/>
            <a:ln cap="flat" cmpd="sng" w="9525">
              <a:solidFill>
                <a:schemeClr val="dk1"/>
              </a:solidFill>
              <a:prstDash val="solid"/>
              <a:miter lim="8000"/>
              <a:headEnd len="sm" w="sm" type="none"/>
              <a:tailEnd len="sm" w="sm" type="none"/>
            </a:ln>
          </p:spPr>
        </p:cxnSp>
        <p:cxnSp>
          <p:nvCxnSpPr>
            <p:cNvPr id="5583" name="Google Shape;5583;p60"/>
            <p:cNvCxnSpPr/>
            <p:nvPr/>
          </p:nvCxnSpPr>
          <p:spPr>
            <a:xfrm flipH="1">
              <a:off x="6788150" y="1617662"/>
              <a:ext cx="85724" cy="109537"/>
            </a:xfrm>
            <a:prstGeom prst="straightConnector1">
              <a:avLst/>
            </a:prstGeom>
            <a:noFill/>
            <a:ln cap="flat" cmpd="sng" w="9525">
              <a:solidFill>
                <a:schemeClr val="dk1"/>
              </a:solidFill>
              <a:prstDash val="solid"/>
              <a:miter lim="8000"/>
              <a:headEnd len="sm" w="sm" type="none"/>
              <a:tailEnd len="sm" w="sm" type="none"/>
            </a:ln>
          </p:spPr>
        </p:cxnSp>
        <p:sp>
          <p:nvSpPr>
            <p:cNvPr id="5584" name="Google Shape;5584;p60"/>
            <p:cNvSpPr txBox="1"/>
            <p:nvPr/>
          </p:nvSpPr>
          <p:spPr>
            <a:xfrm>
              <a:off x="6656386" y="1401762"/>
              <a:ext cx="100011" cy="215899"/>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85" name="Google Shape;5585;p60"/>
            <p:cNvSpPr txBox="1"/>
            <p:nvPr/>
          </p:nvSpPr>
          <p:spPr>
            <a:xfrm>
              <a:off x="6670675" y="1466850"/>
              <a:ext cx="76199" cy="761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5586" name="Google Shape;5586;p60"/>
          <p:cNvSpPr txBox="1"/>
          <p:nvPr/>
        </p:nvSpPr>
        <p:spPr>
          <a:xfrm>
            <a:off x="242887" y="5043487"/>
            <a:ext cx="2127249" cy="10064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server, with</a:t>
            </a:r>
            <a:endParaRPr/>
          </a:p>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file of F bits </a:t>
            </a:r>
            <a:endParaRPr/>
          </a:p>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to send to client</a:t>
            </a:r>
            <a:endParaRPr/>
          </a:p>
        </p:txBody>
      </p:sp>
      <p:sp>
        <p:nvSpPr>
          <p:cNvPr id="5587" name="Google Shape;5587;p60"/>
          <p:cNvSpPr/>
          <p:nvPr/>
        </p:nvSpPr>
        <p:spPr>
          <a:xfrm>
            <a:off x="419100" y="3641725"/>
            <a:ext cx="449262" cy="581024"/>
          </a:xfrm>
          <a:prstGeom prst="can">
            <a:avLst>
              <a:gd fmla="val 4367" name="adj"/>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88" name="Google Shape;5588;p60"/>
          <p:cNvSpPr txBox="1"/>
          <p:nvPr/>
        </p:nvSpPr>
        <p:spPr>
          <a:xfrm>
            <a:off x="2674936" y="4973637"/>
            <a:ext cx="1650999" cy="7016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link capacity</a:t>
            </a:r>
            <a:endParaRPr/>
          </a:p>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 R</a:t>
            </a:r>
            <a:r>
              <a:rPr b="0" baseline="-25000" i="0" lang="en-US" sz="2800" u="none" cap="none" strike="noStrike">
                <a:solidFill>
                  <a:schemeClr val="dk1"/>
                </a:solidFill>
                <a:latin typeface="Comic Sans MS"/>
                <a:ea typeface="Comic Sans MS"/>
                <a:cs typeface="Comic Sans MS"/>
                <a:sym typeface="Comic Sans MS"/>
              </a:rPr>
              <a:t>s</a:t>
            </a:r>
            <a:r>
              <a:rPr b="0" baseline="-25000" i="0" lang="en-US" sz="2000" u="none" cap="none" strike="noStrike">
                <a:solidFill>
                  <a:schemeClr val="dk1"/>
                </a:solidFill>
                <a:latin typeface="Comic Sans MS"/>
                <a:ea typeface="Comic Sans MS"/>
                <a:cs typeface="Comic Sans MS"/>
                <a:sym typeface="Comic Sans MS"/>
              </a:rPr>
              <a:t> </a:t>
            </a:r>
            <a:r>
              <a:rPr b="0" i="0" lang="en-US" sz="2000" u="none" cap="none" strike="noStrike">
                <a:solidFill>
                  <a:schemeClr val="dk1"/>
                </a:solidFill>
                <a:latin typeface="Comic Sans MS"/>
                <a:ea typeface="Comic Sans MS"/>
                <a:cs typeface="Comic Sans MS"/>
                <a:sym typeface="Comic Sans MS"/>
              </a:rPr>
              <a:t>bits/sec</a:t>
            </a:r>
            <a:endParaRPr/>
          </a:p>
        </p:txBody>
      </p:sp>
      <p:sp>
        <p:nvSpPr>
          <p:cNvPr id="5589" name="Google Shape;5589;p60"/>
          <p:cNvSpPr txBox="1"/>
          <p:nvPr/>
        </p:nvSpPr>
        <p:spPr>
          <a:xfrm>
            <a:off x="5543550" y="4970462"/>
            <a:ext cx="1650999" cy="7016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link capacity</a:t>
            </a:r>
            <a:endParaRPr/>
          </a:p>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 R</a:t>
            </a:r>
            <a:r>
              <a:rPr b="0" baseline="-25000" i="0" lang="en-US" sz="2800" u="none" cap="none" strike="noStrike">
                <a:solidFill>
                  <a:schemeClr val="dk1"/>
                </a:solidFill>
                <a:latin typeface="Comic Sans MS"/>
                <a:ea typeface="Comic Sans MS"/>
                <a:cs typeface="Comic Sans MS"/>
                <a:sym typeface="Comic Sans MS"/>
              </a:rPr>
              <a:t>c</a:t>
            </a:r>
            <a:r>
              <a:rPr b="0" baseline="-25000" i="0" lang="en-US" sz="2000" u="none" cap="none" strike="noStrike">
                <a:solidFill>
                  <a:schemeClr val="dk1"/>
                </a:solidFill>
                <a:latin typeface="Comic Sans MS"/>
                <a:ea typeface="Comic Sans MS"/>
                <a:cs typeface="Comic Sans MS"/>
                <a:sym typeface="Comic Sans MS"/>
              </a:rPr>
              <a:t> </a:t>
            </a:r>
            <a:r>
              <a:rPr b="0" i="0" lang="en-US" sz="2000" u="none" cap="none" strike="noStrike">
                <a:solidFill>
                  <a:schemeClr val="dk1"/>
                </a:solidFill>
                <a:latin typeface="Comic Sans MS"/>
                <a:ea typeface="Comic Sans MS"/>
                <a:cs typeface="Comic Sans MS"/>
                <a:sym typeface="Comic Sans MS"/>
              </a:rPr>
              <a:t>bits/sec</a:t>
            </a:r>
            <a:endParaRPr/>
          </a:p>
        </p:txBody>
      </p:sp>
      <p:grpSp>
        <p:nvGrpSpPr>
          <p:cNvPr id="5590" name="Google Shape;5590;p60"/>
          <p:cNvGrpSpPr/>
          <p:nvPr/>
        </p:nvGrpSpPr>
        <p:grpSpPr>
          <a:xfrm>
            <a:off x="1404936" y="4371974"/>
            <a:ext cx="3568700" cy="1676400"/>
            <a:chOff x="1449386" y="4327524"/>
            <a:chExt cx="3568700" cy="1676400"/>
          </a:xfrm>
        </p:grpSpPr>
        <p:grpSp>
          <p:nvGrpSpPr>
            <p:cNvPr id="5591" name="Google Shape;5591;p60"/>
            <p:cNvGrpSpPr/>
            <p:nvPr/>
          </p:nvGrpSpPr>
          <p:grpSpPr>
            <a:xfrm>
              <a:off x="1449386" y="4327524"/>
              <a:ext cx="2322511" cy="392111"/>
              <a:chOff x="3570287" y="5445125"/>
              <a:chExt cx="2205037" cy="406399"/>
            </a:xfrm>
          </p:grpSpPr>
          <p:sp>
            <p:nvSpPr>
              <p:cNvPr id="5592" name="Google Shape;5592;p60"/>
              <p:cNvSpPr/>
              <p:nvPr/>
            </p:nvSpPr>
            <p:spPr>
              <a:xfrm>
                <a:off x="5665787" y="5449887"/>
                <a:ext cx="109537" cy="401637"/>
              </a:xfrm>
              <a:prstGeom prst="ellipse">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93" name="Google Shape;5593;p60"/>
              <p:cNvSpPr txBox="1"/>
              <p:nvPr/>
            </p:nvSpPr>
            <p:spPr>
              <a:xfrm>
                <a:off x="3611562" y="5449887"/>
                <a:ext cx="2105024" cy="401637"/>
              </a:xfrm>
              <a:prstGeom prst="rect">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94" name="Google Shape;5594;p60"/>
              <p:cNvSpPr/>
              <p:nvPr/>
            </p:nvSpPr>
            <p:spPr>
              <a:xfrm>
                <a:off x="3570287" y="5445125"/>
                <a:ext cx="109537" cy="401637"/>
              </a:xfrm>
              <a:prstGeom prst="ellipse">
                <a:avLst/>
              </a:prstGeom>
              <a:solidFill>
                <a:srgbClr val="DDDDDD"/>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95" name="Google Shape;5595;p60"/>
              <p:cNvSpPr txBox="1"/>
              <p:nvPr/>
            </p:nvSpPr>
            <p:spPr>
              <a:xfrm>
                <a:off x="5654675" y="5457825"/>
                <a:ext cx="69849" cy="390524"/>
              </a:xfrm>
              <a:prstGeom prst="rect">
                <a:avLst/>
              </a:prstGeom>
              <a:gradFill>
                <a:gsLst>
                  <a:gs pos="0">
                    <a:schemeClr val="lt1"/>
                  </a:gs>
                  <a:gs pos="50000">
                    <a:schemeClr val="folHlink"/>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5596" name="Google Shape;5596;p60"/>
            <p:cNvSpPr txBox="1"/>
            <p:nvPr/>
          </p:nvSpPr>
          <p:spPr>
            <a:xfrm>
              <a:off x="2209800" y="4997450"/>
              <a:ext cx="2808286" cy="1006474"/>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 pipe that can carry</a:t>
              </a:r>
              <a:endParaRPr/>
            </a:p>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fluid at rate</a:t>
              </a:r>
              <a:endParaRPr/>
            </a:p>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 R</a:t>
              </a:r>
              <a:r>
                <a:rPr b="0" baseline="-25000" i="0" lang="en-US" sz="2800" u="none" cap="none" strike="noStrike">
                  <a:solidFill>
                    <a:schemeClr val="dk1"/>
                  </a:solidFill>
                  <a:latin typeface="Comic Sans MS"/>
                  <a:ea typeface="Comic Sans MS"/>
                  <a:cs typeface="Comic Sans MS"/>
                  <a:sym typeface="Comic Sans MS"/>
                </a:rPr>
                <a:t>s</a:t>
              </a:r>
              <a:r>
                <a:rPr b="0" baseline="-25000" i="0" lang="en-US" sz="2000" u="none" cap="none" strike="noStrike">
                  <a:solidFill>
                    <a:schemeClr val="dk1"/>
                  </a:solidFill>
                  <a:latin typeface="Comic Sans MS"/>
                  <a:ea typeface="Comic Sans MS"/>
                  <a:cs typeface="Comic Sans MS"/>
                  <a:sym typeface="Comic Sans MS"/>
                </a:rPr>
                <a:t> </a:t>
              </a:r>
              <a:r>
                <a:rPr b="0" i="0" lang="en-US" sz="2000" u="none" cap="none" strike="noStrike">
                  <a:solidFill>
                    <a:schemeClr val="dk1"/>
                  </a:solidFill>
                  <a:latin typeface="Comic Sans MS"/>
                  <a:ea typeface="Comic Sans MS"/>
                  <a:cs typeface="Comic Sans MS"/>
                  <a:sym typeface="Comic Sans MS"/>
                </a:rPr>
                <a:t>bits/sec)</a:t>
              </a:r>
              <a:endParaRPr/>
            </a:p>
          </p:txBody>
        </p:sp>
      </p:grpSp>
      <p:cxnSp>
        <p:nvCxnSpPr>
          <p:cNvPr id="5597" name="Google Shape;5597;p60"/>
          <p:cNvCxnSpPr/>
          <p:nvPr/>
        </p:nvCxnSpPr>
        <p:spPr>
          <a:xfrm rot="10800000">
            <a:off x="2801936" y="4614862"/>
            <a:ext cx="477837" cy="450850"/>
          </a:xfrm>
          <a:prstGeom prst="straightConnector1">
            <a:avLst/>
          </a:prstGeom>
          <a:noFill/>
          <a:ln cap="flat" cmpd="sng" w="9525">
            <a:solidFill>
              <a:schemeClr val="dk1"/>
            </a:solidFill>
            <a:prstDash val="solid"/>
            <a:miter lim="8000"/>
            <a:headEnd len="sm" w="sm" type="none"/>
            <a:tailEnd len="sm" w="sm" type="none"/>
          </a:ln>
        </p:spPr>
      </p:cxnSp>
      <p:cxnSp>
        <p:nvCxnSpPr>
          <p:cNvPr id="5598" name="Google Shape;5598;p60"/>
          <p:cNvCxnSpPr/>
          <p:nvPr/>
        </p:nvCxnSpPr>
        <p:spPr>
          <a:xfrm rot="10800000">
            <a:off x="5834062" y="4557711"/>
            <a:ext cx="479425" cy="522286"/>
          </a:xfrm>
          <a:prstGeom prst="straightConnector1">
            <a:avLst/>
          </a:prstGeom>
          <a:noFill/>
          <a:ln cap="flat" cmpd="sng" w="9525">
            <a:solidFill>
              <a:schemeClr val="dk1"/>
            </a:solidFill>
            <a:prstDash val="solid"/>
            <a:miter lim="8000"/>
            <a:headEnd len="sm" w="sm" type="none"/>
            <a:tailEnd len="sm" w="sm" type="none"/>
          </a:ln>
        </p:spPr>
      </p:cxnSp>
      <p:sp>
        <p:nvSpPr>
          <p:cNvPr id="5599" name="Google Shape;5599;p60"/>
          <p:cNvSpPr/>
          <p:nvPr/>
        </p:nvSpPr>
        <p:spPr>
          <a:xfrm flipH="1" rot="10800000">
            <a:off x="508000" y="4064000"/>
            <a:ext cx="974725" cy="720724"/>
          </a:xfrm>
          <a:custGeom>
            <a:rect b="b" l="l" r="r" t="t"/>
            <a:pathLst>
              <a:path extrusionOk="0" h="120000" w="120000">
                <a:moveTo>
                  <a:pt x="120000" y="33772"/>
                </a:moveTo>
                <a:lnTo>
                  <a:pt x="84033" y="0"/>
                </a:lnTo>
                <a:lnTo>
                  <a:pt x="84033" y="16177"/>
                </a:lnTo>
                <a:lnTo>
                  <a:pt x="69038" y="16177"/>
                </a:lnTo>
                <a:cubicBezTo>
                  <a:pt x="30911" y="16177"/>
                  <a:pt x="0" y="39177"/>
                  <a:pt x="0" y="67544"/>
                </a:cubicBezTo>
                <a:lnTo>
                  <a:pt x="0" y="120000"/>
                </a:lnTo>
                <a:lnTo>
                  <a:pt x="35966" y="120000"/>
                </a:lnTo>
                <a:lnTo>
                  <a:pt x="35966" y="67544"/>
                </a:lnTo>
                <a:cubicBezTo>
                  <a:pt x="35966" y="58611"/>
                  <a:pt x="50772" y="51366"/>
                  <a:pt x="69038" y="51366"/>
                </a:cubicBezTo>
                <a:lnTo>
                  <a:pt x="84033" y="51366"/>
                </a:lnTo>
                <a:lnTo>
                  <a:pt x="84033" y="67544"/>
                </a:lnTo>
                <a:close/>
              </a:path>
            </a:pathLst>
          </a:cu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00" name="Google Shape;5600;p60"/>
          <p:cNvSpPr/>
          <p:nvPr/>
        </p:nvSpPr>
        <p:spPr>
          <a:xfrm>
            <a:off x="7286625" y="4325937"/>
            <a:ext cx="889000" cy="485775"/>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601" name="Google Shape;5601;p60"/>
          <p:cNvGrpSpPr/>
          <p:nvPr/>
        </p:nvGrpSpPr>
        <p:grpSpPr>
          <a:xfrm>
            <a:off x="4910137" y="4248149"/>
            <a:ext cx="3178175" cy="1822450"/>
            <a:chOff x="4910137" y="4248149"/>
            <a:chExt cx="3178175" cy="1822450"/>
          </a:xfrm>
        </p:grpSpPr>
        <p:grpSp>
          <p:nvGrpSpPr>
            <p:cNvPr id="5602" name="Google Shape;5602;p60"/>
            <p:cNvGrpSpPr/>
            <p:nvPr/>
          </p:nvGrpSpPr>
          <p:grpSpPr>
            <a:xfrm>
              <a:off x="4910137" y="4248149"/>
              <a:ext cx="2801937" cy="581023"/>
              <a:chOff x="3570287" y="5445125"/>
              <a:chExt cx="2205037" cy="406399"/>
            </a:xfrm>
          </p:grpSpPr>
          <p:sp>
            <p:nvSpPr>
              <p:cNvPr id="5603" name="Google Shape;5603;p60"/>
              <p:cNvSpPr/>
              <p:nvPr/>
            </p:nvSpPr>
            <p:spPr>
              <a:xfrm>
                <a:off x="5665787" y="5449887"/>
                <a:ext cx="109537" cy="401637"/>
              </a:xfrm>
              <a:prstGeom prst="ellipse">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04" name="Google Shape;5604;p60"/>
              <p:cNvSpPr txBox="1"/>
              <p:nvPr/>
            </p:nvSpPr>
            <p:spPr>
              <a:xfrm>
                <a:off x="3611562" y="5449887"/>
                <a:ext cx="2105024" cy="401637"/>
              </a:xfrm>
              <a:prstGeom prst="rect">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05" name="Google Shape;5605;p60"/>
              <p:cNvSpPr/>
              <p:nvPr/>
            </p:nvSpPr>
            <p:spPr>
              <a:xfrm>
                <a:off x="3570287" y="5445125"/>
                <a:ext cx="109537" cy="401637"/>
              </a:xfrm>
              <a:prstGeom prst="ellipse">
                <a:avLst/>
              </a:prstGeom>
              <a:solidFill>
                <a:srgbClr val="DDDDDD"/>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06" name="Google Shape;5606;p60"/>
              <p:cNvSpPr txBox="1"/>
              <p:nvPr/>
            </p:nvSpPr>
            <p:spPr>
              <a:xfrm>
                <a:off x="5654675" y="5457825"/>
                <a:ext cx="69849" cy="390524"/>
              </a:xfrm>
              <a:prstGeom prst="rect">
                <a:avLst/>
              </a:prstGeom>
              <a:gradFill>
                <a:gsLst>
                  <a:gs pos="0">
                    <a:schemeClr val="lt1"/>
                  </a:gs>
                  <a:gs pos="50000">
                    <a:schemeClr val="folHlink"/>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5607" name="Google Shape;5607;p60"/>
            <p:cNvSpPr txBox="1"/>
            <p:nvPr/>
          </p:nvSpPr>
          <p:spPr>
            <a:xfrm>
              <a:off x="5135562" y="5064125"/>
              <a:ext cx="2952750" cy="1006474"/>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 pipe that can carry</a:t>
              </a:r>
              <a:endParaRPr/>
            </a:p>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fluid at rate</a:t>
              </a:r>
              <a:endParaRPr/>
            </a:p>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 R</a:t>
              </a:r>
              <a:r>
                <a:rPr b="0" baseline="-25000" i="0" lang="en-US" sz="2800" u="none" cap="none" strike="noStrike">
                  <a:solidFill>
                    <a:schemeClr val="dk1"/>
                  </a:solidFill>
                  <a:latin typeface="Comic Sans MS"/>
                  <a:ea typeface="Comic Sans MS"/>
                  <a:cs typeface="Comic Sans MS"/>
                  <a:sym typeface="Comic Sans MS"/>
                </a:rPr>
                <a:t>c</a:t>
              </a:r>
              <a:r>
                <a:rPr b="0" baseline="-25000" i="0" lang="en-US" sz="2000" u="none" cap="none" strike="noStrike">
                  <a:solidFill>
                    <a:schemeClr val="dk1"/>
                  </a:solidFill>
                  <a:latin typeface="Comic Sans MS"/>
                  <a:ea typeface="Comic Sans MS"/>
                  <a:cs typeface="Comic Sans MS"/>
                  <a:sym typeface="Comic Sans MS"/>
                </a:rPr>
                <a:t> </a:t>
              </a:r>
              <a:r>
                <a:rPr b="0" i="0" lang="en-US" sz="2000" u="none" cap="none" strike="noStrike">
                  <a:solidFill>
                    <a:schemeClr val="dk1"/>
                  </a:solidFill>
                  <a:latin typeface="Comic Sans MS"/>
                  <a:ea typeface="Comic Sans MS"/>
                  <a:cs typeface="Comic Sans MS"/>
                  <a:sym typeface="Comic Sans MS"/>
                </a:rPr>
                <a:t>bits/sec)</a:t>
              </a:r>
              <a:endParaRPr/>
            </a:p>
          </p:txBody>
        </p:sp>
      </p:grpSp>
      <p:sp>
        <p:nvSpPr>
          <p:cNvPr id="5608" name="Google Shape;5608;p60"/>
          <p:cNvSpPr/>
          <p:nvPr/>
        </p:nvSpPr>
        <p:spPr>
          <a:xfrm>
            <a:off x="3708400" y="4319587"/>
            <a:ext cx="1484312" cy="485775"/>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609" name="Google Shape;5609;p60"/>
          <p:cNvCxnSpPr/>
          <p:nvPr/>
        </p:nvCxnSpPr>
        <p:spPr>
          <a:xfrm>
            <a:off x="1030287" y="4876800"/>
            <a:ext cx="0" cy="217487"/>
          </a:xfrm>
          <a:prstGeom prst="straightConnector1">
            <a:avLst/>
          </a:prstGeom>
          <a:noFill/>
          <a:ln cap="flat" cmpd="sng" w="9525">
            <a:solidFill>
              <a:schemeClr val="dk1"/>
            </a:solidFill>
            <a:prstDash val="solid"/>
            <a:miter lim="8000"/>
            <a:headEnd len="sm" w="sm" type="none"/>
            <a:tailEnd len="sm" w="sm" type="none"/>
          </a:ln>
        </p:spPr>
      </p:cxnSp>
      <p:sp>
        <p:nvSpPr>
          <p:cNvPr id="5610" name="Google Shape;5610;p60"/>
          <p:cNvSpPr txBox="1"/>
          <p:nvPr/>
        </p:nvSpPr>
        <p:spPr>
          <a:xfrm>
            <a:off x="0" y="5067300"/>
            <a:ext cx="2319337" cy="1006474"/>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server sends bits </a:t>
            </a:r>
            <a:endParaRPr/>
          </a:p>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(fluid) into pipe</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4" name="Shape 5614"/>
        <p:cNvGrpSpPr/>
        <p:nvPr/>
      </p:nvGrpSpPr>
      <p:grpSpPr>
        <a:xfrm>
          <a:off x="0" y="0"/>
          <a:ext cx="0" cy="0"/>
          <a:chOff x="0" y="0"/>
          <a:chExt cx="0" cy="0"/>
        </a:xfrm>
      </p:grpSpPr>
      <p:sp>
        <p:nvSpPr>
          <p:cNvPr id="5615" name="Google Shape;5615;p61"/>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616" name="Google Shape;5616;p61"/>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617" name="Google Shape;5617;p61"/>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Throughput (more)</a:t>
            </a:r>
            <a:endParaRPr/>
          </a:p>
        </p:txBody>
      </p:sp>
      <p:sp>
        <p:nvSpPr>
          <p:cNvPr id="5618" name="Google Shape;5618;p61"/>
          <p:cNvSpPr txBox="1"/>
          <p:nvPr>
            <p:ph idx="1" type="body"/>
          </p:nvPr>
        </p:nvSpPr>
        <p:spPr>
          <a:xfrm>
            <a:off x="519112" y="1447800"/>
            <a:ext cx="8150224" cy="5540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380"/>
              <a:buFont typeface="Noto Sans Symbols"/>
              <a:buChar char="❑"/>
            </a:pPr>
            <a:r>
              <a:rPr b="0" i="1" lang="en-US" sz="2800" u="none">
                <a:solidFill>
                  <a:srgbClr val="FF3300"/>
                </a:solidFill>
                <a:latin typeface="Comic Sans MS"/>
                <a:ea typeface="Comic Sans MS"/>
                <a:cs typeface="Comic Sans MS"/>
                <a:sym typeface="Comic Sans MS"/>
              </a:rPr>
              <a:t>R</a:t>
            </a:r>
            <a:r>
              <a:rPr b="0" baseline="-25000" i="1" lang="en-US" sz="2800" u="none">
                <a:solidFill>
                  <a:srgbClr val="FF3300"/>
                </a:solidFill>
                <a:latin typeface="Comic Sans MS"/>
                <a:ea typeface="Comic Sans MS"/>
                <a:cs typeface="Comic Sans MS"/>
                <a:sym typeface="Comic Sans MS"/>
              </a:rPr>
              <a:t>s</a:t>
            </a:r>
            <a:r>
              <a:rPr b="0" i="1" lang="en-US" sz="2800" u="none">
                <a:solidFill>
                  <a:srgbClr val="FF3300"/>
                </a:solidFill>
                <a:latin typeface="Comic Sans MS"/>
                <a:ea typeface="Comic Sans MS"/>
                <a:cs typeface="Comic Sans MS"/>
                <a:sym typeface="Comic Sans MS"/>
              </a:rPr>
              <a:t> &lt; R</a:t>
            </a:r>
            <a:r>
              <a:rPr b="0" baseline="-25000" i="1" lang="en-US" sz="2800" u="none">
                <a:solidFill>
                  <a:srgbClr val="FF3300"/>
                </a:solidFill>
                <a:latin typeface="Comic Sans MS"/>
                <a:ea typeface="Comic Sans MS"/>
                <a:cs typeface="Comic Sans MS"/>
                <a:sym typeface="Comic Sans MS"/>
              </a:rPr>
              <a:t>c</a:t>
            </a:r>
            <a:r>
              <a:rPr b="0" i="1" lang="en-US" sz="2800" u="none">
                <a:solidFill>
                  <a:srgbClr val="FF3300"/>
                </a:solidFill>
                <a:latin typeface="Comic Sans MS"/>
                <a:ea typeface="Comic Sans MS"/>
                <a:cs typeface="Comic Sans MS"/>
                <a:sym typeface="Comic Sans MS"/>
              </a:rPr>
              <a:t>  </a:t>
            </a:r>
            <a:r>
              <a:rPr b="0" i="0" lang="en-US" sz="2800" u="none">
                <a:solidFill>
                  <a:schemeClr val="dk1"/>
                </a:solidFill>
                <a:latin typeface="Comic Sans MS"/>
                <a:ea typeface="Comic Sans MS"/>
                <a:cs typeface="Comic Sans MS"/>
                <a:sym typeface="Comic Sans MS"/>
              </a:rPr>
              <a:t>What is average end-end throughput?</a:t>
            </a:r>
            <a:endParaRPr/>
          </a:p>
        </p:txBody>
      </p:sp>
      <p:cxnSp>
        <p:nvCxnSpPr>
          <p:cNvPr id="5619" name="Google Shape;5619;p61"/>
          <p:cNvCxnSpPr/>
          <p:nvPr/>
        </p:nvCxnSpPr>
        <p:spPr>
          <a:xfrm>
            <a:off x="2112961" y="2741611"/>
            <a:ext cx="5811836" cy="0"/>
          </a:xfrm>
          <a:prstGeom prst="straightConnector1">
            <a:avLst/>
          </a:prstGeom>
          <a:noFill/>
          <a:ln cap="flat" cmpd="sng" w="9525">
            <a:solidFill>
              <a:schemeClr val="dk1"/>
            </a:solidFill>
            <a:prstDash val="solid"/>
            <a:miter lim="8000"/>
            <a:headEnd len="sm" w="sm" type="none"/>
            <a:tailEnd len="sm" w="sm" type="none"/>
          </a:ln>
        </p:spPr>
      </p:cxnSp>
      <p:grpSp>
        <p:nvGrpSpPr>
          <p:cNvPr id="5620" name="Google Shape;5620;p61"/>
          <p:cNvGrpSpPr/>
          <p:nvPr/>
        </p:nvGrpSpPr>
        <p:grpSpPr>
          <a:xfrm>
            <a:off x="4289425" y="2633662"/>
            <a:ext cx="971550" cy="282575"/>
            <a:chOff x="5715000" y="347662"/>
            <a:chExt cx="571500" cy="277812"/>
          </a:xfrm>
        </p:grpSpPr>
        <p:sp>
          <p:nvSpPr>
            <p:cNvPr id="5621" name="Google Shape;5621;p61"/>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622" name="Google Shape;5622;p61"/>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5623" name="Google Shape;5623;p61"/>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5624" name="Google Shape;5624;p61"/>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25" name="Google Shape;5625;p61"/>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626" name="Google Shape;5626;p61"/>
            <p:cNvGrpSpPr/>
            <p:nvPr/>
          </p:nvGrpSpPr>
          <p:grpSpPr>
            <a:xfrm>
              <a:off x="5851524" y="387349"/>
              <a:ext cx="280986" cy="104775"/>
              <a:chOff x="4521200" y="1346200"/>
              <a:chExt cx="222249" cy="155575"/>
            </a:xfrm>
          </p:grpSpPr>
          <p:cxnSp>
            <p:nvCxnSpPr>
              <p:cNvPr id="5627" name="Google Shape;5627;p61"/>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628" name="Google Shape;5628;p61"/>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629" name="Google Shape;5629;p61"/>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5630" name="Google Shape;5630;p61"/>
            <p:cNvGrpSpPr/>
            <p:nvPr/>
          </p:nvGrpSpPr>
          <p:grpSpPr>
            <a:xfrm flipH="1" rot="10800000">
              <a:off x="5851524" y="385761"/>
              <a:ext cx="280986" cy="104775"/>
              <a:chOff x="4521200" y="1346200"/>
              <a:chExt cx="222249" cy="155575"/>
            </a:xfrm>
          </p:grpSpPr>
          <p:cxnSp>
            <p:nvCxnSpPr>
              <p:cNvPr id="5631" name="Google Shape;5631;p61"/>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632" name="Google Shape;5632;p61"/>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633" name="Google Shape;5633;p61"/>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pic>
        <p:nvPicPr>
          <p:cNvPr id="5634" name="Google Shape;5634;p61"/>
          <p:cNvPicPr preferRelativeResize="0"/>
          <p:nvPr/>
        </p:nvPicPr>
        <p:blipFill rotWithShape="1">
          <a:blip r:embed="rId3">
            <a:alphaModFix/>
          </a:blip>
          <a:srcRect b="0" l="0" r="0" t="0"/>
          <a:stretch/>
        </p:blipFill>
        <p:spPr>
          <a:xfrm>
            <a:off x="8104186" y="2454275"/>
            <a:ext cx="722312" cy="512762"/>
          </a:xfrm>
          <a:prstGeom prst="rect">
            <a:avLst/>
          </a:prstGeom>
          <a:noFill/>
          <a:ln>
            <a:noFill/>
          </a:ln>
        </p:spPr>
      </p:pic>
      <p:grpSp>
        <p:nvGrpSpPr>
          <p:cNvPr id="5635" name="Google Shape;5635;p61"/>
          <p:cNvGrpSpPr/>
          <p:nvPr/>
        </p:nvGrpSpPr>
        <p:grpSpPr>
          <a:xfrm>
            <a:off x="1655762" y="2311399"/>
            <a:ext cx="344487" cy="655636"/>
            <a:chOff x="6635750" y="1243012"/>
            <a:chExt cx="238125" cy="487361"/>
          </a:xfrm>
        </p:grpSpPr>
        <p:sp>
          <p:nvSpPr>
            <p:cNvPr id="5636" name="Google Shape;5636;p61"/>
            <p:cNvSpPr/>
            <p:nvPr/>
          </p:nvSpPr>
          <p:spPr>
            <a:xfrm>
              <a:off x="6635750" y="1617662"/>
              <a:ext cx="238124" cy="112711"/>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37" name="Google Shape;5637;p61"/>
            <p:cNvSpPr txBox="1"/>
            <p:nvPr/>
          </p:nvSpPr>
          <p:spPr>
            <a:xfrm>
              <a:off x="6756400" y="1246187"/>
              <a:ext cx="109537" cy="374649"/>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38" name="Google Shape;5638;p61"/>
            <p:cNvSpPr txBox="1"/>
            <p:nvPr/>
          </p:nvSpPr>
          <p:spPr>
            <a:xfrm>
              <a:off x="6637336" y="1352550"/>
              <a:ext cx="150811" cy="374649"/>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39" name="Google Shape;5639;p61"/>
            <p:cNvSpPr/>
            <p:nvPr/>
          </p:nvSpPr>
          <p:spPr>
            <a:xfrm>
              <a:off x="6635750" y="1243012"/>
              <a:ext cx="238124" cy="112711"/>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640" name="Google Shape;5640;p61"/>
            <p:cNvCxnSpPr/>
            <p:nvPr/>
          </p:nvCxnSpPr>
          <p:spPr>
            <a:xfrm>
              <a:off x="6873875" y="1250950"/>
              <a:ext cx="0" cy="366711"/>
            </a:xfrm>
            <a:prstGeom prst="straightConnector1">
              <a:avLst/>
            </a:prstGeom>
            <a:noFill/>
            <a:ln cap="flat" cmpd="sng" w="9525">
              <a:solidFill>
                <a:schemeClr val="dk1"/>
              </a:solidFill>
              <a:prstDash val="solid"/>
              <a:miter lim="8000"/>
              <a:headEnd len="sm" w="sm" type="none"/>
              <a:tailEnd len="sm" w="sm" type="none"/>
            </a:ln>
          </p:spPr>
        </p:cxnSp>
        <p:cxnSp>
          <p:nvCxnSpPr>
            <p:cNvPr id="5641" name="Google Shape;5641;p61"/>
            <p:cNvCxnSpPr/>
            <p:nvPr/>
          </p:nvCxnSpPr>
          <p:spPr>
            <a:xfrm flipH="1">
              <a:off x="6788150" y="1617662"/>
              <a:ext cx="85724" cy="109537"/>
            </a:xfrm>
            <a:prstGeom prst="straightConnector1">
              <a:avLst/>
            </a:prstGeom>
            <a:noFill/>
            <a:ln cap="flat" cmpd="sng" w="9525">
              <a:solidFill>
                <a:schemeClr val="dk1"/>
              </a:solidFill>
              <a:prstDash val="solid"/>
              <a:miter lim="8000"/>
              <a:headEnd len="sm" w="sm" type="none"/>
              <a:tailEnd len="sm" w="sm" type="none"/>
            </a:ln>
          </p:spPr>
        </p:cxnSp>
        <p:sp>
          <p:nvSpPr>
            <p:cNvPr id="5642" name="Google Shape;5642;p61"/>
            <p:cNvSpPr txBox="1"/>
            <p:nvPr/>
          </p:nvSpPr>
          <p:spPr>
            <a:xfrm>
              <a:off x="6656386" y="1401762"/>
              <a:ext cx="100011" cy="215899"/>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43" name="Google Shape;5643;p61"/>
            <p:cNvSpPr txBox="1"/>
            <p:nvPr/>
          </p:nvSpPr>
          <p:spPr>
            <a:xfrm>
              <a:off x="6670675" y="1466850"/>
              <a:ext cx="76199" cy="761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5644" name="Google Shape;5644;p61"/>
          <p:cNvSpPr/>
          <p:nvPr/>
        </p:nvSpPr>
        <p:spPr>
          <a:xfrm>
            <a:off x="1173162" y="2044700"/>
            <a:ext cx="412749" cy="455612"/>
          </a:xfrm>
          <a:prstGeom prst="can">
            <a:avLst>
              <a:gd fmla="val 4367" name="adj"/>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645" name="Google Shape;5645;p61"/>
          <p:cNvGrpSpPr/>
          <p:nvPr/>
        </p:nvGrpSpPr>
        <p:grpSpPr>
          <a:xfrm>
            <a:off x="2066925" y="2606675"/>
            <a:ext cx="2136775" cy="307974"/>
            <a:chOff x="3570287" y="5445125"/>
            <a:chExt cx="2205037" cy="406399"/>
          </a:xfrm>
        </p:grpSpPr>
        <p:sp>
          <p:nvSpPr>
            <p:cNvPr id="5646" name="Google Shape;5646;p61"/>
            <p:cNvSpPr/>
            <p:nvPr/>
          </p:nvSpPr>
          <p:spPr>
            <a:xfrm>
              <a:off x="5665787" y="5449887"/>
              <a:ext cx="109537" cy="401637"/>
            </a:xfrm>
            <a:prstGeom prst="ellipse">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47" name="Google Shape;5647;p61"/>
            <p:cNvSpPr txBox="1"/>
            <p:nvPr/>
          </p:nvSpPr>
          <p:spPr>
            <a:xfrm>
              <a:off x="3611562" y="5449887"/>
              <a:ext cx="2105024" cy="401637"/>
            </a:xfrm>
            <a:prstGeom prst="rect">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48" name="Google Shape;5648;p61"/>
            <p:cNvSpPr/>
            <p:nvPr/>
          </p:nvSpPr>
          <p:spPr>
            <a:xfrm>
              <a:off x="3570287" y="5445125"/>
              <a:ext cx="109537" cy="401637"/>
            </a:xfrm>
            <a:prstGeom prst="ellipse">
              <a:avLst/>
            </a:prstGeom>
            <a:solidFill>
              <a:srgbClr val="DDDDDD"/>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49" name="Google Shape;5649;p61"/>
            <p:cNvSpPr txBox="1"/>
            <p:nvPr/>
          </p:nvSpPr>
          <p:spPr>
            <a:xfrm>
              <a:off x="5654675" y="5457825"/>
              <a:ext cx="69849" cy="388936"/>
            </a:xfrm>
            <a:prstGeom prst="rect">
              <a:avLst/>
            </a:prstGeom>
            <a:gradFill>
              <a:gsLst>
                <a:gs pos="0">
                  <a:schemeClr val="lt1"/>
                </a:gs>
                <a:gs pos="50000">
                  <a:schemeClr val="folHlink"/>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5650" name="Google Shape;5650;p61"/>
          <p:cNvSpPr txBox="1"/>
          <p:nvPr/>
        </p:nvSpPr>
        <p:spPr>
          <a:xfrm>
            <a:off x="1855786" y="2562225"/>
            <a:ext cx="2586036" cy="3968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  R</a:t>
            </a:r>
            <a:r>
              <a:rPr b="0" baseline="-25000" i="0" lang="en-US" sz="2800" u="none" cap="none" strike="noStrike">
                <a:solidFill>
                  <a:schemeClr val="dk1"/>
                </a:solidFill>
                <a:latin typeface="Comic Sans MS"/>
                <a:ea typeface="Comic Sans MS"/>
                <a:cs typeface="Comic Sans MS"/>
                <a:sym typeface="Comic Sans MS"/>
              </a:rPr>
              <a:t>s</a:t>
            </a:r>
            <a:r>
              <a:rPr b="0" baseline="-25000" i="0" lang="en-US" sz="2000" u="none" cap="none" strike="noStrike">
                <a:solidFill>
                  <a:schemeClr val="dk1"/>
                </a:solidFill>
                <a:latin typeface="Comic Sans MS"/>
                <a:ea typeface="Comic Sans MS"/>
                <a:cs typeface="Comic Sans MS"/>
                <a:sym typeface="Comic Sans MS"/>
              </a:rPr>
              <a:t> </a:t>
            </a:r>
            <a:r>
              <a:rPr b="0" i="0" lang="en-US" sz="2000" u="none" cap="none" strike="noStrike">
                <a:solidFill>
                  <a:schemeClr val="dk1"/>
                </a:solidFill>
                <a:latin typeface="Comic Sans MS"/>
                <a:ea typeface="Comic Sans MS"/>
                <a:cs typeface="Comic Sans MS"/>
                <a:sym typeface="Comic Sans MS"/>
              </a:rPr>
              <a:t>bits/sec</a:t>
            </a:r>
            <a:endParaRPr/>
          </a:p>
        </p:txBody>
      </p:sp>
      <p:sp>
        <p:nvSpPr>
          <p:cNvPr id="5651" name="Google Shape;5651;p61"/>
          <p:cNvSpPr/>
          <p:nvPr/>
        </p:nvSpPr>
        <p:spPr>
          <a:xfrm flipH="1" rot="10800000">
            <a:off x="1255712" y="2374900"/>
            <a:ext cx="895349" cy="565149"/>
          </a:xfrm>
          <a:custGeom>
            <a:rect b="b" l="l" r="r" t="t"/>
            <a:pathLst>
              <a:path extrusionOk="0" h="120000" w="120000">
                <a:moveTo>
                  <a:pt x="120000" y="33772"/>
                </a:moveTo>
                <a:lnTo>
                  <a:pt x="84033" y="0"/>
                </a:lnTo>
                <a:lnTo>
                  <a:pt x="84033" y="16177"/>
                </a:lnTo>
                <a:lnTo>
                  <a:pt x="69038" y="16177"/>
                </a:lnTo>
                <a:cubicBezTo>
                  <a:pt x="30911" y="16177"/>
                  <a:pt x="0" y="39177"/>
                  <a:pt x="0" y="67544"/>
                </a:cubicBezTo>
                <a:lnTo>
                  <a:pt x="0" y="120000"/>
                </a:lnTo>
                <a:lnTo>
                  <a:pt x="35966" y="120000"/>
                </a:lnTo>
                <a:lnTo>
                  <a:pt x="35966" y="67544"/>
                </a:lnTo>
                <a:cubicBezTo>
                  <a:pt x="35966" y="58611"/>
                  <a:pt x="50772" y="51366"/>
                  <a:pt x="69038" y="51366"/>
                </a:cubicBezTo>
                <a:lnTo>
                  <a:pt x="84033" y="51366"/>
                </a:lnTo>
                <a:lnTo>
                  <a:pt x="84033" y="67544"/>
                </a:lnTo>
                <a:close/>
              </a:path>
            </a:pathLst>
          </a:cu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52" name="Google Shape;5652;p61"/>
          <p:cNvSpPr/>
          <p:nvPr/>
        </p:nvSpPr>
        <p:spPr>
          <a:xfrm>
            <a:off x="7489825" y="2581275"/>
            <a:ext cx="817561" cy="379412"/>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653" name="Google Shape;5653;p61"/>
          <p:cNvGrpSpPr/>
          <p:nvPr/>
        </p:nvGrpSpPr>
        <p:grpSpPr>
          <a:xfrm>
            <a:off x="5440362" y="2473324"/>
            <a:ext cx="2790825" cy="569910"/>
            <a:chOff x="4968875" y="4872036"/>
            <a:chExt cx="3033712" cy="581023"/>
          </a:xfrm>
        </p:grpSpPr>
        <p:grpSp>
          <p:nvGrpSpPr>
            <p:cNvPr id="5654" name="Google Shape;5654;p61"/>
            <p:cNvGrpSpPr/>
            <p:nvPr/>
          </p:nvGrpSpPr>
          <p:grpSpPr>
            <a:xfrm>
              <a:off x="4968875" y="4872036"/>
              <a:ext cx="2801937" cy="581023"/>
              <a:chOff x="3570287" y="5445125"/>
              <a:chExt cx="2205037" cy="406399"/>
            </a:xfrm>
          </p:grpSpPr>
          <p:sp>
            <p:nvSpPr>
              <p:cNvPr id="5655" name="Google Shape;5655;p61"/>
              <p:cNvSpPr/>
              <p:nvPr/>
            </p:nvSpPr>
            <p:spPr>
              <a:xfrm>
                <a:off x="5665787" y="5449887"/>
                <a:ext cx="109537" cy="401637"/>
              </a:xfrm>
              <a:prstGeom prst="ellipse">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56" name="Google Shape;5656;p61"/>
              <p:cNvSpPr txBox="1"/>
              <p:nvPr/>
            </p:nvSpPr>
            <p:spPr>
              <a:xfrm>
                <a:off x="3611562" y="5449887"/>
                <a:ext cx="2109786" cy="401637"/>
              </a:xfrm>
              <a:prstGeom prst="rect">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57" name="Google Shape;5657;p61"/>
              <p:cNvSpPr/>
              <p:nvPr/>
            </p:nvSpPr>
            <p:spPr>
              <a:xfrm>
                <a:off x="3570287" y="5445125"/>
                <a:ext cx="109537" cy="401637"/>
              </a:xfrm>
              <a:prstGeom prst="ellipse">
                <a:avLst/>
              </a:prstGeom>
              <a:solidFill>
                <a:srgbClr val="DDDDDD"/>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58" name="Google Shape;5658;p61"/>
              <p:cNvSpPr txBox="1"/>
              <p:nvPr/>
            </p:nvSpPr>
            <p:spPr>
              <a:xfrm>
                <a:off x="5654675" y="5457825"/>
                <a:ext cx="69849" cy="390524"/>
              </a:xfrm>
              <a:prstGeom prst="rect">
                <a:avLst/>
              </a:prstGeom>
              <a:gradFill>
                <a:gsLst>
                  <a:gs pos="0">
                    <a:schemeClr val="lt1"/>
                  </a:gs>
                  <a:gs pos="50000">
                    <a:schemeClr val="folHlink"/>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5659" name="Google Shape;5659;p61"/>
            <p:cNvSpPr txBox="1"/>
            <p:nvPr/>
          </p:nvSpPr>
          <p:spPr>
            <a:xfrm>
              <a:off x="5049837" y="4976812"/>
              <a:ext cx="2952750" cy="40481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R</a:t>
              </a:r>
              <a:r>
                <a:rPr b="0" baseline="-25000" i="0" lang="en-US" sz="2800" u="none" cap="none" strike="noStrike">
                  <a:solidFill>
                    <a:schemeClr val="dk1"/>
                  </a:solidFill>
                  <a:latin typeface="Comic Sans MS"/>
                  <a:ea typeface="Comic Sans MS"/>
                  <a:cs typeface="Comic Sans MS"/>
                  <a:sym typeface="Comic Sans MS"/>
                </a:rPr>
                <a:t>c</a:t>
              </a:r>
              <a:r>
                <a:rPr b="0" baseline="-25000" i="0" lang="en-US" sz="2000" u="none" cap="none" strike="noStrike">
                  <a:solidFill>
                    <a:schemeClr val="dk1"/>
                  </a:solidFill>
                  <a:latin typeface="Comic Sans MS"/>
                  <a:ea typeface="Comic Sans MS"/>
                  <a:cs typeface="Comic Sans MS"/>
                  <a:sym typeface="Comic Sans MS"/>
                </a:rPr>
                <a:t> </a:t>
              </a:r>
              <a:r>
                <a:rPr b="0" i="0" lang="en-US" sz="2000" u="none" cap="none" strike="noStrike">
                  <a:solidFill>
                    <a:schemeClr val="dk1"/>
                  </a:solidFill>
                  <a:latin typeface="Comic Sans MS"/>
                  <a:ea typeface="Comic Sans MS"/>
                  <a:cs typeface="Comic Sans MS"/>
                  <a:sym typeface="Comic Sans MS"/>
                </a:rPr>
                <a:t>bits/sec</a:t>
              </a:r>
              <a:endParaRPr/>
            </a:p>
          </p:txBody>
        </p:sp>
      </p:grpSp>
      <p:sp>
        <p:nvSpPr>
          <p:cNvPr id="5660" name="Google Shape;5660;p61"/>
          <p:cNvSpPr/>
          <p:nvPr/>
        </p:nvSpPr>
        <p:spPr>
          <a:xfrm>
            <a:off x="4198937" y="2574925"/>
            <a:ext cx="1365250" cy="3810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661" name="Google Shape;5661;p61"/>
          <p:cNvGrpSpPr/>
          <p:nvPr/>
        </p:nvGrpSpPr>
        <p:grpSpPr>
          <a:xfrm>
            <a:off x="555625" y="3341687"/>
            <a:ext cx="8307387" cy="1536698"/>
            <a:chOff x="555625" y="3341687"/>
            <a:chExt cx="8307387" cy="1536698"/>
          </a:xfrm>
        </p:grpSpPr>
        <p:sp>
          <p:nvSpPr>
            <p:cNvPr id="5662" name="Google Shape;5662;p61"/>
            <p:cNvSpPr txBox="1"/>
            <p:nvPr/>
          </p:nvSpPr>
          <p:spPr>
            <a:xfrm>
              <a:off x="555625" y="3341687"/>
              <a:ext cx="8062911" cy="5540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380"/>
                <a:buFont typeface="Noto Sans Symbols"/>
                <a:buChar char="❑"/>
              </a:pPr>
              <a:r>
                <a:rPr b="0" i="1" lang="en-US" sz="2800" u="none" cap="none" strike="noStrike">
                  <a:solidFill>
                    <a:srgbClr val="FF3300"/>
                  </a:solidFill>
                  <a:latin typeface="Comic Sans MS"/>
                  <a:ea typeface="Comic Sans MS"/>
                  <a:cs typeface="Comic Sans MS"/>
                  <a:sym typeface="Comic Sans MS"/>
                </a:rPr>
                <a:t>R</a:t>
              </a:r>
              <a:r>
                <a:rPr b="0" baseline="-25000" i="1" lang="en-US" sz="2800" u="none" cap="none" strike="noStrike">
                  <a:solidFill>
                    <a:srgbClr val="FF3300"/>
                  </a:solidFill>
                  <a:latin typeface="Comic Sans MS"/>
                  <a:ea typeface="Comic Sans MS"/>
                  <a:cs typeface="Comic Sans MS"/>
                  <a:sym typeface="Comic Sans MS"/>
                </a:rPr>
                <a:t>s</a:t>
              </a:r>
              <a:r>
                <a:rPr b="0" i="1" lang="en-US" sz="2800" u="none" cap="none" strike="noStrike">
                  <a:solidFill>
                    <a:srgbClr val="FF3300"/>
                  </a:solidFill>
                  <a:latin typeface="Comic Sans MS"/>
                  <a:ea typeface="Comic Sans MS"/>
                  <a:cs typeface="Comic Sans MS"/>
                  <a:sym typeface="Comic Sans MS"/>
                </a:rPr>
                <a:t> &gt; R</a:t>
              </a:r>
              <a:r>
                <a:rPr b="0" baseline="-25000" i="1" lang="en-US" sz="2800" u="none" cap="none" strike="noStrike">
                  <a:solidFill>
                    <a:srgbClr val="FF3300"/>
                  </a:solidFill>
                  <a:latin typeface="Comic Sans MS"/>
                  <a:ea typeface="Comic Sans MS"/>
                  <a:cs typeface="Comic Sans MS"/>
                  <a:sym typeface="Comic Sans MS"/>
                </a:rPr>
                <a:t>c</a:t>
              </a:r>
              <a:r>
                <a:rPr b="0" i="1" lang="en-US" sz="2800" u="none" cap="none" strike="noStrike">
                  <a:solidFill>
                    <a:srgbClr val="FF3300"/>
                  </a:solidFill>
                  <a:latin typeface="Comic Sans MS"/>
                  <a:ea typeface="Comic Sans MS"/>
                  <a:cs typeface="Comic Sans MS"/>
                  <a:sym typeface="Comic Sans MS"/>
                </a:rPr>
                <a:t>  </a:t>
              </a:r>
              <a:r>
                <a:rPr b="0" i="0" lang="en-US" sz="2800" u="none" cap="none" strike="noStrike">
                  <a:solidFill>
                    <a:schemeClr val="dk1"/>
                  </a:solidFill>
                  <a:latin typeface="Comic Sans MS"/>
                  <a:ea typeface="Comic Sans MS"/>
                  <a:cs typeface="Comic Sans MS"/>
                  <a:sym typeface="Comic Sans MS"/>
                </a:rPr>
                <a:t>What is average end-end throughput?</a:t>
              </a:r>
              <a:endParaRPr/>
            </a:p>
          </p:txBody>
        </p:sp>
        <p:cxnSp>
          <p:nvCxnSpPr>
            <p:cNvPr id="5663" name="Google Shape;5663;p61"/>
            <p:cNvCxnSpPr/>
            <p:nvPr/>
          </p:nvCxnSpPr>
          <p:spPr>
            <a:xfrm>
              <a:off x="2149475" y="4635500"/>
              <a:ext cx="5811836" cy="0"/>
            </a:xfrm>
            <a:prstGeom prst="straightConnector1">
              <a:avLst/>
            </a:prstGeom>
            <a:noFill/>
            <a:ln cap="flat" cmpd="sng" w="9525">
              <a:solidFill>
                <a:schemeClr val="dk1"/>
              </a:solidFill>
              <a:prstDash val="solid"/>
              <a:miter lim="8000"/>
              <a:headEnd len="sm" w="sm" type="none"/>
              <a:tailEnd len="sm" w="sm" type="none"/>
            </a:ln>
          </p:spPr>
        </p:cxnSp>
        <p:grpSp>
          <p:nvGrpSpPr>
            <p:cNvPr id="5664" name="Google Shape;5664;p61"/>
            <p:cNvGrpSpPr/>
            <p:nvPr/>
          </p:nvGrpSpPr>
          <p:grpSpPr>
            <a:xfrm>
              <a:off x="4325937" y="4527549"/>
              <a:ext cx="971550" cy="282575"/>
              <a:chOff x="5715000" y="347662"/>
              <a:chExt cx="571500" cy="277812"/>
            </a:xfrm>
          </p:grpSpPr>
          <p:sp>
            <p:nvSpPr>
              <p:cNvPr id="5665" name="Google Shape;5665;p61"/>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666" name="Google Shape;5666;p61"/>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5667" name="Google Shape;5667;p61"/>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5668" name="Google Shape;5668;p61"/>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69" name="Google Shape;5669;p61"/>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670" name="Google Shape;5670;p61"/>
              <p:cNvGrpSpPr/>
              <p:nvPr/>
            </p:nvGrpSpPr>
            <p:grpSpPr>
              <a:xfrm>
                <a:off x="5851524" y="387349"/>
                <a:ext cx="280986" cy="104775"/>
                <a:chOff x="4521200" y="1346200"/>
                <a:chExt cx="222249" cy="155575"/>
              </a:xfrm>
            </p:grpSpPr>
            <p:cxnSp>
              <p:nvCxnSpPr>
                <p:cNvPr id="5671" name="Google Shape;5671;p61"/>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672" name="Google Shape;5672;p61"/>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673" name="Google Shape;5673;p61"/>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5674" name="Google Shape;5674;p61"/>
              <p:cNvGrpSpPr/>
              <p:nvPr/>
            </p:nvGrpSpPr>
            <p:grpSpPr>
              <a:xfrm flipH="1" rot="10800000">
                <a:off x="5851524" y="385761"/>
                <a:ext cx="280986" cy="104775"/>
                <a:chOff x="4521200" y="1346200"/>
                <a:chExt cx="222249" cy="155575"/>
              </a:xfrm>
            </p:grpSpPr>
            <p:cxnSp>
              <p:nvCxnSpPr>
                <p:cNvPr id="5675" name="Google Shape;5675;p61"/>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676" name="Google Shape;5676;p61"/>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677" name="Google Shape;5677;p61"/>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pic>
          <p:nvPicPr>
            <p:cNvPr id="5678" name="Google Shape;5678;p61"/>
            <p:cNvPicPr preferRelativeResize="0"/>
            <p:nvPr/>
          </p:nvPicPr>
          <p:blipFill rotWithShape="1">
            <a:blip r:embed="rId3">
              <a:alphaModFix/>
            </a:blip>
            <a:srcRect b="0" l="0" r="0" t="0"/>
            <a:stretch/>
          </p:blipFill>
          <p:spPr>
            <a:xfrm>
              <a:off x="8140700" y="4348162"/>
              <a:ext cx="722312" cy="512762"/>
            </a:xfrm>
            <a:prstGeom prst="rect">
              <a:avLst/>
            </a:prstGeom>
            <a:noFill/>
            <a:ln>
              <a:noFill/>
            </a:ln>
          </p:spPr>
        </p:pic>
        <p:grpSp>
          <p:nvGrpSpPr>
            <p:cNvPr id="5679" name="Google Shape;5679;p61"/>
            <p:cNvGrpSpPr/>
            <p:nvPr/>
          </p:nvGrpSpPr>
          <p:grpSpPr>
            <a:xfrm>
              <a:off x="1692274" y="4205286"/>
              <a:ext cx="344487" cy="655636"/>
              <a:chOff x="6635750" y="1243012"/>
              <a:chExt cx="238125" cy="487361"/>
            </a:xfrm>
          </p:grpSpPr>
          <p:sp>
            <p:nvSpPr>
              <p:cNvPr id="5680" name="Google Shape;5680;p61"/>
              <p:cNvSpPr/>
              <p:nvPr/>
            </p:nvSpPr>
            <p:spPr>
              <a:xfrm>
                <a:off x="6635750" y="1617662"/>
                <a:ext cx="238124" cy="112711"/>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81" name="Google Shape;5681;p61"/>
              <p:cNvSpPr txBox="1"/>
              <p:nvPr/>
            </p:nvSpPr>
            <p:spPr>
              <a:xfrm>
                <a:off x="6756400" y="1246187"/>
                <a:ext cx="109537" cy="374649"/>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82" name="Google Shape;5682;p61"/>
              <p:cNvSpPr txBox="1"/>
              <p:nvPr/>
            </p:nvSpPr>
            <p:spPr>
              <a:xfrm>
                <a:off x="6637336" y="1352550"/>
                <a:ext cx="150811" cy="374649"/>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83" name="Google Shape;5683;p61"/>
              <p:cNvSpPr/>
              <p:nvPr/>
            </p:nvSpPr>
            <p:spPr>
              <a:xfrm>
                <a:off x="6635750" y="1243012"/>
                <a:ext cx="238124" cy="112711"/>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684" name="Google Shape;5684;p61"/>
              <p:cNvCxnSpPr/>
              <p:nvPr/>
            </p:nvCxnSpPr>
            <p:spPr>
              <a:xfrm>
                <a:off x="6873875" y="1250950"/>
                <a:ext cx="0" cy="366711"/>
              </a:xfrm>
              <a:prstGeom prst="straightConnector1">
                <a:avLst/>
              </a:prstGeom>
              <a:noFill/>
              <a:ln cap="flat" cmpd="sng" w="9525">
                <a:solidFill>
                  <a:schemeClr val="dk1"/>
                </a:solidFill>
                <a:prstDash val="solid"/>
                <a:miter lim="8000"/>
                <a:headEnd len="sm" w="sm" type="none"/>
                <a:tailEnd len="sm" w="sm" type="none"/>
              </a:ln>
            </p:spPr>
          </p:cxnSp>
          <p:cxnSp>
            <p:nvCxnSpPr>
              <p:cNvPr id="5685" name="Google Shape;5685;p61"/>
              <p:cNvCxnSpPr/>
              <p:nvPr/>
            </p:nvCxnSpPr>
            <p:spPr>
              <a:xfrm flipH="1">
                <a:off x="6788150" y="1617662"/>
                <a:ext cx="85724" cy="109537"/>
              </a:xfrm>
              <a:prstGeom prst="straightConnector1">
                <a:avLst/>
              </a:prstGeom>
              <a:noFill/>
              <a:ln cap="flat" cmpd="sng" w="9525">
                <a:solidFill>
                  <a:schemeClr val="dk1"/>
                </a:solidFill>
                <a:prstDash val="solid"/>
                <a:miter lim="8000"/>
                <a:headEnd len="sm" w="sm" type="none"/>
                <a:tailEnd len="sm" w="sm" type="none"/>
              </a:ln>
            </p:spPr>
          </p:cxnSp>
          <p:sp>
            <p:nvSpPr>
              <p:cNvPr id="5686" name="Google Shape;5686;p61"/>
              <p:cNvSpPr txBox="1"/>
              <p:nvPr/>
            </p:nvSpPr>
            <p:spPr>
              <a:xfrm>
                <a:off x="6656386" y="1401762"/>
                <a:ext cx="100011" cy="215899"/>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87" name="Google Shape;5687;p61"/>
              <p:cNvSpPr txBox="1"/>
              <p:nvPr/>
            </p:nvSpPr>
            <p:spPr>
              <a:xfrm>
                <a:off x="6670675" y="1466850"/>
                <a:ext cx="76199" cy="761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5688" name="Google Shape;5688;p61"/>
            <p:cNvSpPr/>
            <p:nvPr/>
          </p:nvSpPr>
          <p:spPr>
            <a:xfrm>
              <a:off x="1209675" y="3938587"/>
              <a:ext cx="412749" cy="455612"/>
            </a:xfrm>
            <a:prstGeom prst="can">
              <a:avLst>
                <a:gd fmla="val 4367" name="adj"/>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89" name="Google Shape;5689;p61"/>
            <p:cNvSpPr/>
            <p:nvPr/>
          </p:nvSpPr>
          <p:spPr>
            <a:xfrm>
              <a:off x="7526336" y="4475162"/>
              <a:ext cx="817561" cy="379412"/>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690" name="Google Shape;5690;p61"/>
            <p:cNvGrpSpPr/>
            <p:nvPr/>
          </p:nvGrpSpPr>
          <p:grpSpPr>
            <a:xfrm>
              <a:off x="2108199" y="4308475"/>
              <a:ext cx="2138361" cy="569910"/>
              <a:chOff x="3570287" y="5445125"/>
              <a:chExt cx="2205037" cy="406399"/>
            </a:xfrm>
          </p:grpSpPr>
          <p:sp>
            <p:nvSpPr>
              <p:cNvPr id="5691" name="Google Shape;5691;p61"/>
              <p:cNvSpPr/>
              <p:nvPr/>
            </p:nvSpPr>
            <p:spPr>
              <a:xfrm>
                <a:off x="5665787" y="5449887"/>
                <a:ext cx="109537" cy="401637"/>
              </a:xfrm>
              <a:prstGeom prst="ellipse">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92" name="Google Shape;5692;p61"/>
              <p:cNvSpPr txBox="1"/>
              <p:nvPr/>
            </p:nvSpPr>
            <p:spPr>
              <a:xfrm>
                <a:off x="3611562" y="5449887"/>
                <a:ext cx="2105024" cy="401637"/>
              </a:xfrm>
              <a:prstGeom prst="rect">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93" name="Google Shape;5693;p61"/>
              <p:cNvSpPr/>
              <p:nvPr/>
            </p:nvSpPr>
            <p:spPr>
              <a:xfrm>
                <a:off x="3570287" y="5445125"/>
                <a:ext cx="109537" cy="401637"/>
              </a:xfrm>
              <a:prstGeom prst="ellipse">
                <a:avLst/>
              </a:prstGeom>
              <a:solidFill>
                <a:srgbClr val="DDDDDD"/>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94" name="Google Shape;5694;p61"/>
              <p:cNvSpPr txBox="1"/>
              <p:nvPr/>
            </p:nvSpPr>
            <p:spPr>
              <a:xfrm>
                <a:off x="5654675" y="5457825"/>
                <a:ext cx="69849" cy="390524"/>
              </a:xfrm>
              <a:prstGeom prst="rect">
                <a:avLst/>
              </a:prstGeom>
              <a:gradFill>
                <a:gsLst>
                  <a:gs pos="0">
                    <a:schemeClr val="lt1"/>
                  </a:gs>
                  <a:gs pos="50000">
                    <a:schemeClr val="folHlink"/>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5695" name="Google Shape;5695;p61"/>
            <p:cNvSpPr txBox="1"/>
            <p:nvPr/>
          </p:nvSpPr>
          <p:spPr>
            <a:xfrm>
              <a:off x="2084386" y="4425950"/>
              <a:ext cx="2252662" cy="3968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R</a:t>
              </a:r>
              <a:r>
                <a:rPr b="0" baseline="-25000" i="0" lang="en-US" sz="2800" u="none" cap="none" strike="noStrike">
                  <a:solidFill>
                    <a:schemeClr val="dk1"/>
                  </a:solidFill>
                  <a:latin typeface="Comic Sans MS"/>
                  <a:ea typeface="Comic Sans MS"/>
                  <a:cs typeface="Comic Sans MS"/>
                  <a:sym typeface="Comic Sans MS"/>
                </a:rPr>
                <a:t>s</a:t>
              </a:r>
              <a:r>
                <a:rPr b="0" baseline="-25000" i="0" lang="en-US" sz="2000" u="none" cap="none" strike="noStrike">
                  <a:solidFill>
                    <a:schemeClr val="dk1"/>
                  </a:solidFill>
                  <a:latin typeface="Comic Sans MS"/>
                  <a:ea typeface="Comic Sans MS"/>
                  <a:cs typeface="Comic Sans MS"/>
                  <a:sym typeface="Comic Sans MS"/>
                </a:rPr>
                <a:t> </a:t>
              </a:r>
              <a:r>
                <a:rPr b="0" i="0" lang="en-US" sz="2000" u="none" cap="none" strike="noStrike">
                  <a:solidFill>
                    <a:schemeClr val="dk1"/>
                  </a:solidFill>
                  <a:latin typeface="Comic Sans MS"/>
                  <a:ea typeface="Comic Sans MS"/>
                  <a:cs typeface="Comic Sans MS"/>
                  <a:sym typeface="Comic Sans MS"/>
                </a:rPr>
                <a:t>bits/sec</a:t>
              </a:r>
              <a:endParaRPr/>
            </a:p>
          </p:txBody>
        </p:sp>
        <p:grpSp>
          <p:nvGrpSpPr>
            <p:cNvPr id="5696" name="Google Shape;5696;p61"/>
            <p:cNvGrpSpPr/>
            <p:nvPr/>
          </p:nvGrpSpPr>
          <p:grpSpPr>
            <a:xfrm>
              <a:off x="5427661" y="4500562"/>
              <a:ext cx="2573336" cy="307974"/>
              <a:chOff x="3570287" y="5445125"/>
              <a:chExt cx="2205037" cy="406399"/>
            </a:xfrm>
          </p:grpSpPr>
          <p:sp>
            <p:nvSpPr>
              <p:cNvPr id="5697" name="Google Shape;5697;p61"/>
              <p:cNvSpPr/>
              <p:nvPr/>
            </p:nvSpPr>
            <p:spPr>
              <a:xfrm>
                <a:off x="5665787" y="5449887"/>
                <a:ext cx="109537" cy="401637"/>
              </a:xfrm>
              <a:prstGeom prst="ellipse">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98" name="Google Shape;5698;p61"/>
              <p:cNvSpPr txBox="1"/>
              <p:nvPr/>
            </p:nvSpPr>
            <p:spPr>
              <a:xfrm>
                <a:off x="3611562" y="5449887"/>
                <a:ext cx="2105024" cy="401637"/>
              </a:xfrm>
              <a:prstGeom prst="rect">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99" name="Google Shape;5699;p61"/>
              <p:cNvSpPr/>
              <p:nvPr/>
            </p:nvSpPr>
            <p:spPr>
              <a:xfrm>
                <a:off x="3570287" y="5445125"/>
                <a:ext cx="109537" cy="401637"/>
              </a:xfrm>
              <a:prstGeom prst="ellipse">
                <a:avLst/>
              </a:prstGeom>
              <a:solidFill>
                <a:srgbClr val="DDDDDD"/>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00" name="Google Shape;5700;p61"/>
              <p:cNvSpPr txBox="1"/>
              <p:nvPr/>
            </p:nvSpPr>
            <p:spPr>
              <a:xfrm>
                <a:off x="5654675" y="5457825"/>
                <a:ext cx="71436" cy="388936"/>
              </a:xfrm>
              <a:prstGeom prst="rect">
                <a:avLst/>
              </a:prstGeom>
              <a:gradFill>
                <a:gsLst>
                  <a:gs pos="0">
                    <a:schemeClr val="lt1"/>
                  </a:gs>
                  <a:gs pos="50000">
                    <a:schemeClr val="folHlink"/>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5701" name="Google Shape;5701;p61"/>
            <p:cNvSpPr txBox="1"/>
            <p:nvPr/>
          </p:nvSpPr>
          <p:spPr>
            <a:xfrm>
              <a:off x="5516562" y="4456112"/>
              <a:ext cx="2586036" cy="3968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  R</a:t>
              </a:r>
              <a:r>
                <a:rPr b="0" baseline="-25000" i="0" lang="en-US" sz="2800" u="none" cap="none" strike="noStrike">
                  <a:solidFill>
                    <a:schemeClr val="dk1"/>
                  </a:solidFill>
                  <a:latin typeface="Comic Sans MS"/>
                  <a:ea typeface="Comic Sans MS"/>
                  <a:cs typeface="Comic Sans MS"/>
                  <a:sym typeface="Comic Sans MS"/>
                </a:rPr>
                <a:t>c</a:t>
              </a:r>
              <a:r>
                <a:rPr b="0" baseline="-25000" i="0" lang="en-US" sz="2000" u="none" cap="none" strike="noStrike">
                  <a:solidFill>
                    <a:schemeClr val="dk1"/>
                  </a:solidFill>
                  <a:latin typeface="Comic Sans MS"/>
                  <a:ea typeface="Comic Sans MS"/>
                  <a:cs typeface="Comic Sans MS"/>
                  <a:sym typeface="Comic Sans MS"/>
                </a:rPr>
                <a:t> </a:t>
              </a:r>
              <a:r>
                <a:rPr b="0" i="0" lang="en-US" sz="2000" u="none" cap="none" strike="noStrike">
                  <a:solidFill>
                    <a:schemeClr val="dk1"/>
                  </a:solidFill>
                  <a:latin typeface="Comic Sans MS"/>
                  <a:ea typeface="Comic Sans MS"/>
                  <a:cs typeface="Comic Sans MS"/>
                  <a:sym typeface="Comic Sans MS"/>
                </a:rPr>
                <a:t>bits/sec</a:t>
              </a:r>
              <a:endParaRPr/>
            </a:p>
          </p:txBody>
        </p:sp>
        <p:sp>
          <p:nvSpPr>
            <p:cNvPr id="5702" name="Google Shape;5702;p61"/>
            <p:cNvSpPr/>
            <p:nvPr/>
          </p:nvSpPr>
          <p:spPr>
            <a:xfrm>
              <a:off x="4235450" y="4468812"/>
              <a:ext cx="1365250" cy="381000"/>
            </a:xfrm>
            <a:prstGeom prst="rightArrow">
              <a:avLst>
                <a:gd fmla="val 50000" name="adj1"/>
                <a:gd fmla="val 50000" name="adj2"/>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03" name="Google Shape;5703;p61"/>
            <p:cNvSpPr/>
            <p:nvPr/>
          </p:nvSpPr>
          <p:spPr>
            <a:xfrm flipH="1" rot="10800000">
              <a:off x="1292225" y="4268787"/>
              <a:ext cx="895349" cy="565149"/>
            </a:xfrm>
            <a:custGeom>
              <a:rect b="b" l="l" r="r" t="t"/>
              <a:pathLst>
                <a:path extrusionOk="0" h="120000" w="120000">
                  <a:moveTo>
                    <a:pt x="120000" y="33772"/>
                  </a:moveTo>
                  <a:lnTo>
                    <a:pt x="84033" y="0"/>
                  </a:lnTo>
                  <a:lnTo>
                    <a:pt x="84033" y="16177"/>
                  </a:lnTo>
                  <a:lnTo>
                    <a:pt x="69038" y="16177"/>
                  </a:lnTo>
                  <a:cubicBezTo>
                    <a:pt x="30911" y="16177"/>
                    <a:pt x="0" y="39177"/>
                    <a:pt x="0" y="67544"/>
                  </a:cubicBezTo>
                  <a:lnTo>
                    <a:pt x="0" y="120000"/>
                  </a:lnTo>
                  <a:lnTo>
                    <a:pt x="35966" y="120000"/>
                  </a:lnTo>
                  <a:lnTo>
                    <a:pt x="35966" y="67544"/>
                  </a:lnTo>
                  <a:cubicBezTo>
                    <a:pt x="35966" y="58611"/>
                    <a:pt x="50772" y="51366"/>
                    <a:pt x="69038" y="51366"/>
                  </a:cubicBezTo>
                  <a:lnTo>
                    <a:pt x="84033" y="51366"/>
                  </a:lnTo>
                  <a:lnTo>
                    <a:pt x="84033" y="67544"/>
                  </a:lnTo>
                  <a:close/>
                </a:path>
              </a:pathLst>
            </a:cu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5704" name="Google Shape;5704;p61"/>
          <p:cNvGrpSpPr/>
          <p:nvPr/>
        </p:nvGrpSpPr>
        <p:grpSpPr>
          <a:xfrm>
            <a:off x="203200" y="5191125"/>
            <a:ext cx="8607424" cy="1211262"/>
            <a:chOff x="203200" y="5191125"/>
            <a:chExt cx="8607424" cy="1211262"/>
          </a:xfrm>
        </p:grpSpPr>
        <p:sp>
          <p:nvSpPr>
            <p:cNvPr id="5705" name="Google Shape;5705;p61"/>
            <p:cNvSpPr txBox="1"/>
            <p:nvPr/>
          </p:nvSpPr>
          <p:spPr>
            <a:xfrm>
              <a:off x="203200" y="5386387"/>
              <a:ext cx="8577261" cy="1016000"/>
            </a:xfrm>
            <a:prstGeom prst="rect">
              <a:avLst/>
            </a:prstGeom>
            <a:solidFill>
              <a:schemeClr val="lt1"/>
            </a:solidFill>
            <a:ln cap="flat" cmpd="sng" w="28575">
              <a:solidFill>
                <a:srgbClr val="FF33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06" name="Google Shape;5706;p61"/>
            <p:cNvSpPr txBox="1"/>
            <p:nvPr/>
          </p:nvSpPr>
          <p:spPr>
            <a:xfrm>
              <a:off x="330200" y="5691187"/>
              <a:ext cx="8480424"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link on end-end path that constrains  end-end throughput</a:t>
              </a:r>
              <a:endParaRPr/>
            </a:p>
          </p:txBody>
        </p:sp>
        <p:sp>
          <p:nvSpPr>
            <p:cNvPr id="5707" name="Google Shape;5707;p61"/>
            <p:cNvSpPr txBox="1"/>
            <p:nvPr/>
          </p:nvSpPr>
          <p:spPr>
            <a:xfrm>
              <a:off x="511175" y="5191125"/>
              <a:ext cx="2717799" cy="4572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3300"/>
                </a:buClr>
                <a:buSzPts val="600"/>
                <a:buFont typeface="Comic Sans MS"/>
                <a:buNone/>
              </a:pPr>
              <a:r>
                <a:rPr b="0" i="1" lang="en-US" sz="2400" u="none" cap="none" strike="noStrike">
                  <a:solidFill>
                    <a:srgbClr val="FF3300"/>
                  </a:solidFill>
                  <a:latin typeface="Comic Sans MS"/>
                  <a:ea typeface="Comic Sans MS"/>
                  <a:cs typeface="Comic Sans MS"/>
                  <a:sym typeface="Comic Sans MS"/>
                </a:rPr>
                <a:t>bottleneck link</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1" name="Shape 5711"/>
        <p:cNvGrpSpPr/>
        <p:nvPr/>
      </p:nvGrpSpPr>
      <p:grpSpPr>
        <a:xfrm>
          <a:off x="0" y="0"/>
          <a:ext cx="0" cy="0"/>
          <a:chOff x="0" y="0"/>
          <a:chExt cx="0" cy="0"/>
        </a:xfrm>
      </p:grpSpPr>
      <p:sp>
        <p:nvSpPr>
          <p:cNvPr id="5712" name="Google Shape;5712;p62"/>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713" name="Google Shape;5713;p62"/>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714" name="Google Shape;5714;p62"/>
          <p:cNvSpPr txBox="1"/>
          <p:nvPr>
            <p:ph type="title"/>
          </p:nvPr>
        </p:nvSpPr>
        <p:spPr>
          <a:xfrm>
            <a:off x="533400" y="2540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Throughput: Internet scenario</a:t>
            </a:r>
            <a:endParaRPr/>
          </a:p>
        </p:txBody>
      </p:sp>
      <p:sp>
        <p:nvSpPr>
          <p:cNvPr id="5715" name="Google Shape;5715;p62"/>
          <p:cNvSpPr txBox="1"/>
          <p:nvPr/>
        </p:nvSpPr>
        <p:spPr>
          <a:xfrm>
            <a:off x="4384675" y="5672137"/>
            <a:ext cx="4464050" cy="7016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10 connections (fairly) share backbone bottleneck link R</a:t>
            </a:r>
            <a:r>
              <a:rPr b="0" baseline="-25000" i="0" lang="en-US" sz="2000" u="none" cap="none" strike="noStrike">
                <a:solidFill>
                  <a:schemeClr val="dk1"/>
                </a:solidFill>
                <a:latin typeface="Comic Sans MS"/>
                <a:ea typeface="Comic Sans MS"/>
                <a:cs typeface="Comic Sans MS"/>
                <a:sym typeface="Comic Sans MS"/>
              </a:rPr>
              <a:t> </a:t>
            </a:r>
            <a:r>
              <a:rPr b="0" i="0" lang="en-US" sz="2000" u="none" cap="none" strike="noStrike">
                <a:solidFill>
                  <a:schemeClr val="dk1"/>
                </a:solidFill>
                <a:latin typeface="Comic Sans MS"/>
                <a:ea typeface="Comic Sans MS"/>
                <a:cs typeface="Comic Sans MS"/>
                <a:sym typeface="Comic Sans MS"/>
              </a:rPr>
              <a:t>bits/sec</a:t>
            </a:r>
            <a:endParaRPr/>
          </a:p>
        </p:txBody>
      </p:sp>
      <p:sp>
        <p:nvSpPr>
          <p:cNvPr id="5716" name="Google Shape;5716;p62"/>
          <p:cNvSpPr/>
          <p:nvPr/>
        </p:nvSpPr>
        <p:spPr>
          <a:xfrm>
            <a:off x="4883150" y="2720975"/>
            <a:ext cx="3127374" cy="1498599"/>
          </a:xfrm>
          <a:custGeom>
            <a:rect b="b" l="l" r="r" t="t"/>
            <a:pathLst>
              <a:path extrusionOk="0" h="120000" w="120000">
                <a:moveTo>
                  <a:pt x="56835" y="3009"/>
                </a:moveTo>
                <a:cubicBezTo>
                  <a:pt x="51401" y="5103"/>
                  <a:pt x="49291" y="12824"/>
                  <a:pt x="44240" y="14263"/>
                </a:cubicBezTo>
                <a:cubicBezTo>
                  <a:pt x="39190" y="15703"/>
                  <a:pt x="32669" y="10599"/>
                  <a:pt x="26531" y="11908"/>
                </a:cubicBezTo>
                <a:cubicBezTo>
                  <a:pt x="20394" y="13217"/>
                  <a:pt x="11124" y="16488"/>
                  <a:pt x="7160" y="22246"/>
                </a:cubicBezTo>
                <a:cubicBezTo>
                  <a:pt x="3260" y="28004"/>
                  <a:pt x="4219" y="38473"/>
                  <a:pt x="3196" y="46194"/>
                </a:cubicBezTo>
                <a:cubicBezTo>
                  <a:pt x="2173" y="53914"/>
                  <a:pt x="0" y="62682"/>
                  <a:pt x="895" y="69094"/>
                </a:cubicBezTo>
                <a:cubicBezTo>
                  <a:pt x="1854" y="75507"/>
                  <a:pt x="3644" y="79563"/>
                  <a:pt x="8886" y="85059"/>
                </a:cubicBezTo>
                <a:cubicBezTo>
                  <a:pt x="14128" y="90556"/>
                  <a:pt x="23782" y="97099"/>
                  <a:pt x="32285" y="102202"/>
                </a:cubicBezTo>
                <a:cubicBezTo>
                  <a:pt x="40788" y="107306"/>
                  <a:pt x="50442" y="113326"/>
                  <a:pt x="59648" y="115943"/>
                </a:cubicBezTo>
                <a:cubicBezTo>
                  <a:pt x="68854" y="118560"/>
                  <a:pt x="79659" y="119999"/>
                  <a:pt x="87586" y="117906"/>
                </a:cubicBezTo>
                <a:cubicBezTo>
                  <a:pt x="95514" y="115812"/>
                  <a:pt x="101907" y="109792"/>
                  <a:pt x="107149" y="103773"/>
                </a:cubicBezTo>
                <a:cubicBezTo>
                  <a:pt x="112392" y="97753"/>
                  <a:pt x="117826" y="94220"/>
                  <a:pt x="118913" y="81657"/>
                </a:cubicBezTo>
                <a:cubicBezTo>
                  <a:pt x="120000" y="69094"/>
                  <a:pt x="117314" y="40043"/>
                  <a:pt x="113542" y="28658"/>
                </a:cubicBezTo>
                <a:cubicBezTo>
                  <a:pt x="109770" y="17273"/>
                  <a:pt x="102226" y="17535"/>
                  <a:pt x="96089" y="13086"/>
                </a:cubicBezTo>
                <a:cubicBezTo>
                  <a:pt x="89952" y="8636"/>
                  <a:pt x="83239" y="3402"/>
                  <a:pt x="76718" y="1701"/>
                </a:cubicBezTo>
                <a:cubicBezTo>
                  <a:pt x="70197" y="0"/>
                  <a:pt x="62269" y="916"/>
                  <a:pt x="56835" y="3009"/>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17" name="Google Shape;5717;p62"/>
          <p:cNvSpPr/>
          <p:nvPr/>
        </p:nvSpPr>
        <p:spPr>
          <a:xfrm>
            <a:off x="4595812" y="2386011"/>
            <a:ext cx="312737" cy="152399"/>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18" name="Google Shape;5718;p62"/>
          <p:cNvSpPr txBox="1"/>
          <p:nvPr/>
        </p:nvSpPr>
        <p:spPr>
          <a:xfrm>
            <a:off x="4754562" y="1882775"/>
            <a:ext cx="144462" cy="5080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19" name="Google Shape;5719;p62"/>
          <p:cNvSpPr txBox="1"/>
          <p:nvPr/>
        </p:nvSpPr>
        <p:spPr>
          <a:xfrm>
            <a:off x="4595812" y="2025650"/>
            <a:ext cx="200024" cy="508000"/>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20" name="Google Shape;5720;p62"/>
          <p:cNvSpPr/>
          <p:nvPr/>
        </p:nvSpPr>
        <p:spPr>
          <a:xfrm>
            <a:off x="4595812" y="1878011"/>
            <a:ext cx="312737" cy="153987"/>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721" name="Google Shape;5721;p62"/>
          <p:cNvCxnSpPr/>
          <p:nvPr/>
        </p:nvCxnSpPr>
        <p:spPr>
          <a:xfrm>
            <a:off x="4908550" y="1889125"/>
            <a:ext cx="0" cy="496886"/>
          </a:xfrm>
          <a:prstGeom prst="straightConnector1">
            <a:avLst/>
          </a:prstGeom>
          <a:noFill/>
          <a:ln cap="flat" cmpd="sng" w="9525">
            <a:solidFill>
              <a:schemeClr val="dk1"/>
            </a:solidFill>
            <a:prstDash val="solid"/>
            <a:miter lim="8000"/>
            <a:headEnd len="sm" w="sm" type="none"/>
            <a:tailEnd len="sm" w="sm" type="none"/>
          </a:ln>
        </p:spPr>
      </p:cxnSp>
      <p:cxnSp>
        <p:nvCxnSpPr>
          <p:cNvPr id="5722" name="Google Shape;5722;p62"/>
          <p:cNvCxnSpPr/>
          <p:nvPr/>
        </p:nvCxnSpPr>
        <p:spPr>
          <a:xfrm flipH="1">
            <a:off x="4795836" y="2386011"/>
            <a:ext cx="112711" cy="147636"/>
          </a:xfrm>
          <a:prstGeom prst="straightConnector1">
            <a:avLst/>
          </a:prstGeom>
          <a:noFill/>
          <a:ln cap="flat" cmpd="sng" w="9525">
            <a:solidFill>
              <a:schemeClr val="dk1"/>
            </a:solidFill>
            <a:prstDash val="solid"/>
            <a:miter lim="8000"/>
            <a:headEnd len="sm" w="sm" type="none"/>
            <a:tailEnd len="sm" w="sm" type="none"/>
          </a:ln>
        </p:spPr>
      </p:cxnSp>
      <p:sp>
        <p:nvSpPr>
          <p:cNvPr id="5723" name="Google Shape;5723;p62"/>
          <p:cNvSpPr txBox="1"/>
          <p:nvPr/>
        </p:nvSpPr>
        <p:spPr>
          <a:xfrm>
            <a:off x="4622800" y="2093911"/>
            <a:ext cx="131761" cy="292100"/>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24" name="Google Shape;5724;p62"/>
          <p:cNvSpPr txBox="1"/>
          <p:nvPr/>
        </p:nvSpPr>
        <p:spPr>
          <a:xfrm>
            <a:off x="4641850" y="2181225"/>
            <a:ext cx="98425" cy="10318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25" name="Google Shape;5725;p62"/>
          <p:cNvSpPr txBox="1"/>
          <p:nvPr/>
        </p:nvSpPr>
        <p:spPr>
          <a:xfrm>
            <a:off x="4746625" y="2344736"/>
            <a:ext cx="676275" cy="519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R</a:t>
            </a:r>
            <a:r>
              <a:rPr b="0" baseline="-25000" i="0" lang="en-US" sz="2800" u="none" cap="none" strike="noStrike">
                <a:solidFill>
                  <a:schemeClr val="dk1"/>
                </a:solidFill>
                <a:latin typeface="Comic Sans MS"/>
                <a:ea typeface="Comic Sans MS"/>
                <a:cs typeface="Comic Sans MS"/>
                <a:sym typeface="Comic Sans MS"/>
              </a:rPr>
              <a:t>s</a:t>
            </a:r>
            <a:endParaRPr/>
          </a:p>
        </p:txBody>
      </p:sp>
      <p:sp>
        <p:nvSpPr>
          <p:cNvPr id="5726" name="Google Shape;5726;p62"/>
          <p:cNvSpPr/>
          <p:nvPr/>
        </p:nvSpPr>
        <p:spPr>
          <a:xfrm rot="5400000">
            <a:off x="6611143" y="3772692"/>
            <a:ext cx="50799" cy="525462"/>
          </a:xfrm>
          <a:prstGeom prst="ellipse">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27" name="Google Shape;5727;p62"/>
          <p:cNvSpPr txBox="1"/>
          <p:nvPr/>
        </p:nvSpPr>
        <p:spPr>
          <a:xfrm rot="5400000">
            <a:off x="6144418" y="3278980"/>
            <a:ext cx="984250" cy="525462"/>
          </a:xfrm>
          <a:prstGeom prst="rect">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28" name="Google Shape;5728;p62"/>
          <p:cNvSpPr/>
          <p:nvPr/>
        </p:nvSpPr>
        <p:spPr>
          <a:xfrm rot="5400000">
            <a:off x="6615112" y="2793999"/>
            <a:ext cx="52387" cy="525462"/>
          </a:xfrm>
          <a:prstGeom prst="ellipse">
            <a:avLst/>
          </a:prstGeom>
          <a:solidFill>
            <a:srgbClr val="DDDDDD"/>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29" name="Google Shape;5729;p62"/>
          <p:cNvSpPr txBox="1"/>
          <p:nvPr/>
        </p:nvSpPr>
        <p:spPr>
          <a:xfrm rot="5400000">
            <a:off x="6615111" y="3765550"/>
            <a:ext cx="31750" cy="511174"/>
          </a:xfrm>
          <a:prstGeom prst="rect">
            <a:avLst/>
          </a:prstGeom>
          <a:gradFill>
            <a:gsLst>
              <a:gs pos="0">
                <a:schemeClr val="lt1"/>
              </a:gs>
              <a:gs pos="50000">
                <a:schemeClr val="folHlink"/>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pic>
        <p:nvPicPr>
          <p:cNvPr id="5730" name="Google Shape;5730;p62"/>
          <p:cNvPicPr preferRelativeResize="0"/>
          <p:nvPr/>
        </p:nvPicPr>
        <p:blipFill rotWithShape="1">
          <a:blip r:embed="rId3">
            <a:alphaModFix/>
          </a:blip>
          <a:srcRect b="0" l="0" r="0" t="0"/>
          <a:stretch/>
        </p:blipFill>
        <p:spPr>
          <a:xfrm>
            <a:off x="4524375" y="4532312"/>
            <a:ext cx="546099" cy="530224"/>
          </a:xfrm>
          <a:prstGeom prst="rect">
            <a:avLst/>
          </a:prstGeom>
          <a:noFill/>
          <a:ln>
            <a:noFill/>
          </a:ln>
        </p:spPr>
      </p:pic>
      <p:sp>
        <p:nvSpPr>
          <p:cNvPr id="5731" name="Google Shape;5731;p62"/>
          <p:cNvSpPr/>
          <p:nvPr/>
        </p:nvSpPr>
        <p:spPr>
          <a:xfrm rot="1740000">
            <a:off x="5621337" y="2668587"/>
            <a:ext cx="38099" cy="158750"/>
          </a:xfrm>
          <a:prstGeom prst="ellipse">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32" name="Google Shape;5732;p62"/>
          <p:cNvSpPr txBox="1"/>
          <p:nvPr/>
        </p:nvSpPr>
        <p:spPr>
          <a:xfrm rot="1740000">
            <a:off x="4956175" y="2465386"/>
            <a:ext cx="730250" cy="158750"/>
          </a:xfrm>
          <a:prstGeom prst="rect">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33" name="Google Shape;5733;p62"/>
          <p:cNvSpPr/>
          <p:nvPr/>
        </p:nvSpPr>
        <p:spPr>
          <a:xfrm rot="1740000">
            <a:off x="4991100" y="2265362"/>
            <a:ext cx="38099" cy="158750"/>
          </a:xfrm>
          <a:prstGeom prst="ellipse">
            <a:avLst/>
          </a:prstGeom>
          <a:solidFill>
            <a:srgbClr val="DDDDDD"/>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34" name="Google Shape;5734;p62"/>
          <p:cNvSpPr txBox="1"/>
          <p:nvPr/>
        </p:nvSpPr>
        <p:spPr>
          <a:xfrm rot="1740000">
            <a:off x="5618162" y="2665412"/>
            <a:ext cx="23812" cy="153986"/>
          </a:xfrm>
          <a:prstGeom prst="rect">
            <a:avLst/>
          </a:prstGeom>
          <a:gradFill>
            <a:gsLst>
              <a:gs pos="0">
                <a:schemeClr val="lt1"/>
              </a:gs>
              <a:gs pos="50000">
                <a:schemeClr val="folHlink"/>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735" name="Google Shape;5735;p62"/>
          <p:cNvCxnSpPr/>
          <p:nvPr/>
        </p:nvCxnSpPr>
        <p:spPr>
          <a:xfrm rot="1740000">
            <a:off x="4827587" y="2536825"/>
            <a:ext cx="955674" cy="0"/>
          </a:xfrm>
          <a:prstGeom prst="straightConnector1">
            <a:avLst/>
          </a:prstGeom>
          <a:noFill/>
          <a:ln cap="flat" cmpd="sng" w="38100">
            <a:solidFill>
              <a:srgbClr val="FF3300"/>
            </a:solidFill>
            <a:prstDash val="solid"/>
            <a:miter lim="8000"/>
            <a:headEnd len="sm" w="sm" type="none"/>
            <a:tailEnd len="sm" w="sm" type="none"/>
          </a:ln>
        </p:spPr>
      </p:cxnSp>
      <p:sp>
        <p:nvSpPr>
          <p:cNvPr id="5736" name="Google Shape;5736;p62"/>
          <p:cNvSpPr/>
          <p:nvPr/>
        </p:nvSpPr>
        <p:spPr>
          <a:xfrm>
            <a:off x="5184775" y="1943100"/>
            <a:ext cx="312737" cy="153987"/>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37" name="Google Shape;5737;p62"/>
          <p:cNvSpPr txBox="1"/>
          <p:nvPr/>
        </p:nvSpPr>
        <p:spPr>
          <a:xfrm>
            <a:off x="5343525" y="1439862"/>
            <a:ext cx="144462" cy="5080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38" name="Google Shape;5738;p62"/>
          <p:cNvSpPr txBox="1"/>
          <p:nvPr/>
        </p:nvSpPr>
        <p:spPr>
          <a:xfrm>
            <a:off x="5186362" y="1584325"/>
            <a:ext cx="198436" cy="508000"/>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39" name="Google Shape;5739;p62"/>
          <p:cNvSpPr/>
          <p:nvPr/>
        </p:nvSpPr>
        <p:spPr>
          <a:xfrm>
            <a:off x="5184775" y="1435100"/>
            <a:ext cx="312737" cy="153987"/>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740" name="Google Shape;5740;p62"/>
          <p:cNvCxnSpPr/>
          <p:nvPr/>
        </p:nvCxnSpPr>
        <p:spPr>
          <a:xfrm>
            <a:off x="5497512" y="1446212"/>
            <a:ext cx="0" cy="496886"/>
          </a:xfrm>
          <a:prstGeom prst="straightConnector1">
            <a:avLst/>
          </a:prstGeom>
          <a:noFill/>
          <a:ln cap="flat" cmpd="sng" w="9525">
            <a:solidFill>
              <a:schemeClr val="dk1"/>
            </a:solidFill>
            <a:prstDash val="solid"/>
            <a:miter lim="8000"/>
            <a:headEnd len="sm" w="sm" type="none"/>
            <a:tailEnd len="sm" w="sm" type="none"/>
          </a:ln>
        </p:spPr>
      </p:cxnSp>
      <p:cxnSp>
        <p:nvCxnSpPr>
          <p:cNvPr id="5741" name="Google Shape;5741;p62"/>
          <p:cNvCxnSpPr/>
          <p:nvPr/>
        </p:nvCxnSpPr>
        <p:spPr>
          <a:xfrm flipH="1">
            <a:off x="5384800" y="1943100"/>
            <a:ext cx="112711" cy="149225"/>
          </a:xfrm>
          <a:prstGeom prst="straightConnector1">
            <a:avLst/>
          </a:prstGeom>
          <a:noFill/>
          <a:ln cap="flat" cmpd="sng" w="9525">
            <a:solidFill>
              <a:schemeClr val="dk1"/>
            </a:solidFill>
            <a:prstDash val="solid"/>
            <a:miter lim="8000"/>
            <a:headEnd len="sm" w="sm" type="none"/>
            <a:tailEnd len="sm" w="sm" type="none"/>
          </a:ln>
        </p:spPr>
      </p:cxnSp>
      <p:sp>
        <p:nvSpPr>
          <p:cNvPr id="5742" name="Google Shape;5742;p62"/>
          <p:cNvSpPr txBox="1"/>
          <p:nvPr/>
        </p:nvSpPr>
        <p:spPr>
          <a:xfrm>
            <a:off x="5211762" y="1651000"/>
            <a:ext cx="131761" cy="292100"/>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43" name="Google Shape;5743;p62"/>
          <p:cNvSpPr txBox="1"/>
          <p:nvPr/>
        </p:nvSpPr>
        <p:spPr>
          <a:xfrm>
            <a:off x="5230812" y="1739900"/>
            <a:ext cx="100011" cy="1015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44" name="Google Shape;5744;p62"/>
          <p:cNvSpPr/>
          <p:nvPr/>
        </p:nvSpPr>
        <p:spPr>
          <a:xfrm rot="2760000">
            <a:off x="6130924" y="2671761"/>
            <a:ext cx="47625" cy="142875"/>
          </a:xfrm>
          <a:prstGeom prst="ellipse">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45" name="Google Shape;5745;p62"/>
          <p:cNvSpPr txBox="1"/>
          <p:nvPr/>
        </p:nvSpPr>
        <p:spPr>
          <a:xfrm rot="2760000">
            <a:off x="5409405" y="2339180"/>
            <a:ext cx="915987" cy="142875"/>
          </a:xfrm>
          <a:prstGeom prst="rect">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46" name="Google Shape;5746;p62"/>
          <p:cNvSpPr/>
          <p:nvPr/>
        </p:nvSpPr>
        <p:spPr>
          <a:xfrm rot="2760000">
            <a:off x="5561011" y="2012950"/>
            <a:ext cx="47625" cy="142875"/>
          </a:xfrm>
          <a:prstGeom prst="ellipse">
            <a:avLst/>
          </a:prstGeom>
          <a:solidFill>
            <a:srgbClr val="DDDDDD"/>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47" name="Google Shape;5747;p62"/>
          <p:cNvSpPr txBox="1"/>
          <p:nvPr/>
        </p:nvSpPr>
        <p:spPr>
          <a:xfrm rot="2760000">
            <a:off x="6130925" y="2663824"/>
            <a:ext cx="30161" cy="138112"/>
          </a:xfrm>
          <a:prstGeom prst="rect">
            <a:avLst/>
          </a:prstGeom>
          <a:gradFill>
            <a:gsLst>
              <a:gs pos="0">
                <a:schemeClr val="lt1"/>
              </a:gs>
              <a:gs pos="50000">
                <a:schemeClr val="folHlink"/>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748" name="Google Shape;5748;p62"/>
          <p:cNvCxnSpPr/>
          <p:nvPr/>
        </p:nvCxnSpPr>
        <p:spPr>
          <a:xfrm rot="2760000">
            <a:off x="5253036" y="2395536"/>
            <a:ext cx="1196975" cy="0"/>
          </a:xfrm>
          <a:prstGeom prst="straightConnector1">
            <a:avLst/>
          </a:prstGeom>
          <a:noFill/>
          <a:ln cap="flat" cmpd="sng" w="38100">
            <a:solidFill>
              <a:srgbClr val="FF3300"/>
            </a:solidFill>
            <a:prstDash val="solid"/>
            <a:miter lim="8000"/>
            <a:headEnd len="sm" w="sm" type="none"/>
            <a:tailEnd len="sm" w="sm" type="none"/>
          </a:ln>
        </p:spPr>
      </p:cxnSp>
      <p:sp>
        <p:nvSpPr>
          <p:cNvPr id="5749" name="Google Shape;5749;p62"/>
          <p:cNvSpPr/>
          <p:nvPr/>
        </p:nvSpPr>
        <p:spPr>
          <a:xfrm flipH="1" rot="-1740000">
            <a:off x="5084762" y="4521199"/>
            <a:ext cx="38099" cy="158750"/>
          </a:xfrm>
          <a:prstGeom prst="ellipse">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50" name="Google Shape;5750;p62"/>
          <p:cNvSpPr txBox="1"/>
          <p:nvPr/>
        </p:nvSpPr>
        <p:spPr>
          <a:xfrm flipH="1" rot="-1740000">
            <a:off x="5057774" y="4317999"/>
            <a:ext cx="730250" cy="158750"/>
          </a:xfrm>
          <a:prstGeom prst="rect">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51" name="Google Shape;5751;p62"/>
          <p:cNvSpPr/>
          <p:nvPr/>
        </p:nvSpPr>
        <p:spPr>
          <a:xfrm flipH="1" rot="-1740000">
            <a:off x="5716586" y="4117975"/>
            <a:ext cx="36512" cy="158750"/>
          </a:xfrm>
          <a:prstGeom prst="ellipse">
            <a:avLst/>
          </a:prstGeom>
          <a:solidFill>
            <a:srgbClr val="DDDDDD"/>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52" name="Google Shape;5752;p62"/>
          <p:cNvSpPr txBox="1"/>
          <p:nvPr/>
        </p:nvSpPr>
        <p:spPr>
          <a:xfrm flipH="1" rot="-1740000">
            <a:off x="5100636" y="4518024"/>
            <a:ext cx="23812" cy="153986"/>
          </a:xfrm>
          <a:prstGeom prst="rect">
            <a:avLst/>
          </a:prstGeom>
          <a:gradFill>
            <a:gsLst>
              <a:gs pos="0">
                <a:schemeClr val="lt1"/>
              </a:gs>
              <a:gs pos="50000">
                <a:schemeClr val="folHlink"/>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753" name="Google Shape;5753;p62"/>
          <p:cNvCxnSpPr/>
          <p:nvPr/>
        </p:nvCxnSpPr>
        <p:spPr>
          <a:xfrm rot="9060000">
            <a:off x="4962525" y="4389437"/>
            <a:ext cx="955674" cy="0"/>
          </a:xfrm>
          <a:prstGeom prst="straightConnector1">
            <a:avLst/>
          </a:prstGeom>
          <a:noFill/>
          <a:ln cap="flat" cmpd="sng" w="38100">
            <a:solidFill>
              <a:srgbClr val="FF3300"/>
            </a:solidFill>
            <a:prstDash val="solid"/>
            <a:miter lim="8000"/>
            <a:headEnd len="sm" w="sm" type="none"/>
            <a:tailEnd len="lg" w="lg" type="triangle"/>
          </a:ln>
        </p:spPr>
      </p:cxnSp>
      <p:sp>
        <p:nvSpPr>
          <p:cNvPr id="5754" name="Google Shape;5754;p62"/>
          <p:cNvSpPr/>
          <p:nvPr/>
        </p:nvSpPr>
        <p:spPr>
          <a:xfrm flipH="1" rot="8040000">
            <a:off x="6338886" y="4294187"/>
            <a:ext cx="47625" cy="142875"/>
          </a:xfrm>
          <a:prstGeom prst="ellipse">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55" name="Google Shape;5755;p62"/>
          <p:cNvSpPr txBox="1"/>
          <p:nvPr/>
        </p:nvSpPr>
        <p:spPr>
          <a:xfrm flipH="1" rot="8040000">
            <a:off x="5616574" y="4625975"/>
            <a:ext cx="917574" cy="142875"/>
          </a:xfrm>
          <a:prstGeom prst="rect">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56" name="Google Shape;5756;p62"/>
          <p:cNvSpPr/>
          <p:nvPr/>
        </p:nvSpPr>
        <p:spPr>
          <a:xfrm flipH="1" rot="8040000">
            <a:off x="5770561" y="4952999"/>
            <a:ext cx="47625" cy="142875"/>
          </a:xfrm>
          <a:prstGeom prst="ellipse">
            <a:avLst/>
          </a:prstGeom>
          <a:solidFill>
            <a:srgbClr val="DDDDDD"/>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57" name="Google Shape;5757;p62"/>
          <p:cNvSpPr txBox="1"/>
          <p:nvPr/>
        </p:nvSpPr>
        <p:spPr>
          <a:xfrm flipH="1" rot="8040000">
            <a:off x="6338886" y="4303712"/>
            <a:ext cx="30161" cy="138112"/>
          </a:xfrm>
          <a:prstGeom prst="rect">
            <a:avLst/>
          </a:prstGeom>
          <a:gradFill>
            <a:gsLst>
              <a:gs pos="0">
                <a:schemeClr val="lt1"/>
              </a:gs>
              <a:gs pos="50000">
                <a:schemeClr val="folHlink"/>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758" name="Google Shape;5758;p62"/>
          <p:cNvCxnSpPr/>
          <p:nvPr/>
        </p:nvCxnSpPr>
        <p:spPr>
          <a:xfrm rot="-2760000">
            <a:off x="5460999" y="4711700"/>
            <a:ext cx="1196975" cy="0"/>
          </a:xfrm>
          <a:prstGeom prst="straightConnector1">
            <a:avLst/>
          </a:prstGeom>
          <a:noFill/>
          <a:ln cap="flat" cmpd="sng" w="38100">
            <a:solidFill>
              <a:srgbClr val="FF3300"/>
            </a:solidFill>
            <a:prstDash val="solid"/>
            <a:miter lim="8000"/>
            <a:headEnd len="lg" w="lg" type="triangle"/>
            <a:tailEnd len="sm" w="sm" type="none"/>
          </a:ln>
        </p:spPr>
      </p:cxnSp>
      <p:pic>
        <p:nvPicPr>
          <p:cNvPr id="5759" name="Google Shape;5759;p62"/>
          <p:cNvPicPr preferRelativeResize="0"/>
          <p:nvPr/>
        </p:nvPicPr>
        <p:blipFill rotWithShape="1">
          <a:blip r:embed="rId4">
            <a:alphaModFix/>
          </a:blip>
          <a:srcRect b="0" l="0" r="0" t="0"/>
          <a:stretch/>
        </p:blipFill>
        <p:spPr>
          <a:xfrm>
            <a:off x="5189537" y="4987925"/>
            <a:ext cx="544511" cy="530224"/>
          </a:xfrm>
          <a:prstGeom prst="rect">
            <a:avLst/>
          </a:prstGeom>
          <a:noFill/>
          <a:ln>
            <a:noFill/>
          </a:ln>
        </p:spPr>
      </p:pic>
      <p:sp>
        <p:nvSpPr>
          <p:cNvPr id="5760" name="Google Shape;5760;p62"/>
          <p:cNvSpPr/>
          <p:nvPr/>
        </p:nvSpPr>
        <p:spPr>
          <a:xfrm>
            <a:off x="8074025" y="2266950"/>
            <a:ext cx="314324" cy="153987"/>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61" name="Google Shape;5761;p62"/>
          <p:cNvSpPr txBox="1"/>
          <p:nvPr/>
        </p:nvSpPr>
        <p:spPr>
          <a:xfrm>
            <a:off x="8232775" y="1763711"/>
            <a:ext cx="144462" cy="5080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62" name="Google Shape;5762;p62"/>
          <p:cNvSpPr txBox="1"/>
          <p:nvPr/>
        </p:nvSpPr>
        <p:spPr>
          <a:xfrm>
            <a:off x="8075611" y="1908175"/>
            <a:ext cx="200024" cy="508000"/>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63" name="Google Shape;5763;p62"/>
          <p:cNvSpPr/>
          <p:nvPr/>
        </p:nvSpPr>
        <p:spPr>
          <a:xfrm>
            <a:off x="8074025" y="1758950"/>
            <a:ext cx="314324" cy="153987"/>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764" name="Google Shape;5764;p62"/>
          <p:cNvCxnSpPr/>
          <p:nvPr/>
        </p:nvCxnSpPr>
        <p:spPr>
          <a:xfrm>
            <a:off x="8388350" y="1770061"/>
            <a:ext cx="0" cy="496886"/>
          </a:xfrm>
          <a:prstGeom prst="straightConnector1">
            <a:avLst/>
          </a:prstGeom>
          <a:noFill/>
          <a:ln cap="flat" cmpd="sng" w="9525">
            <a:solidFill>
              <a:schemeClr val="dk1"/>
            </a:solidFill>
            <a:prstDash val="solid"/>
            <a:miter lim="8000"/>
            <a:headEnd len="sm" w="sm" type="none"/>
            <a:tailEnd len="sm" w="sm" type="none"/>
          </a:ln>
        </p:spPr>
      </p:cxnSp>
      <p:cxnSp>
        <p:nvCxnSpPr>
          <p:cNvPr id="5765" name="Google Shape;5765;p62"/>
          <p:cNvCxnSpPr/>
          <p:nvPr/>
        </p:nvCxnSpPr>
        <p:spPr>
          <a:xfrm flipH="1">
            <a:off x="8275637" y="2266950"/>
            <a:ext cx="112711" cy="149225"/>
          </a:xfrm>
          <a:prstGeom prst="straightConnector1">
            <a:avLst/>
          </a:prstGeom>
          <a:noFill/>
          <a:ln cap="flat" cmpd="sng" w="9525">
            <a:solidFill>
              <a:schemeClr val="dk1"/>
            </a:solidFill>
            <a:prstDash val="solid"/>
            <a:miter lim="8000"/>
            <a:headEnd len="sm" w="sm" type="none"/>
            <a:tailEnd len="sm" w="sm" type="none"/>
          </a:ln>
        </p:spPr>
      </p:cxnSp>
      <p:sp>
        <p:nvSpPr>
          <p:cNvPr id="5766" name="Google Shape;5766;p62"/>
          <p:cNvSpPr txBox="1"/>
          <p:nvPr/>
        </p:nvSpPr>
        <p:spPr>
          <a:xfrm>
            <a:off x="8102600" y="1974850"/>
            <a:ext cx="130175" cy="292100"/>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67" name="Google Shape;5767;p62"/>
          <p:cNvSpPr txBox="1"/>
          <p:nvPr/>
        </p:nvSpPr>
        <p:spPr>
          <a:xfrm>
            <a:off x="8120061" y="2063750"/>
            <a:ext cx="100011" cy="1015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68" name="Google Shape;5768;p62"/>
          <p:cNvSpPr/>
          <p:nvPr/>
        </p:nvSpPr>
        <p:spPr>
          <a:xfrm flipH="1" rot="-1740000">
            <a:off x="7291386" y="2640012"/>
            <a:ext cx="38099" cy="158750"/>
          </a:xfrm>
          <a:prstGeom prst="ellipse">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69" name="Google Shape;5769;p62"/>
          <p:cNvSpPr txBox="1"/>
          <p:nvPr/>
        </p:nvSpPr>
        <p:spPr>
          <a:xfrm flipH="1" rot="-1740000">
            <a:off x="7264400" y="2436811"/>
            <a:ext cx="730250" cy="158750"/>
          </a:xfrm>
          <a:prstGeom prst="rect">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70" name="Google Shape;5770;p62"/>
          <p:cNvSpPr/>
          <p:nvPr/>
        </p:nvSpPr>
        <p:spPr>
          <a:xfrm flipH="1" rot="-1740000">
            <a:off x="7923211" y="2236786"/>
            <a:ext cx="36512" cy="158750"/>
          </a:xfrm>
          <a:prstGeom prst="ellipse">
            <a:avLst/>
          </a:prstGeom>
          <a:solidFill>
            <a:srgbClr val="DDDDDD"/>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71" name="Google Shape;5771;p62"/>
          <p:cNvSpPr txBox="1"/>
          <p:nvPr/>
        </p:nvSpPr>
        <p:spPr>
          <a:xfrm flipH="1" rot="-1740000">
            <a:off x="7307261" y="2636837"/>
            <a:ext cx="25399" cy="153986"/>
          </a:xfrm>
          <a:prstGeom prst="rect">
            <a:avLst/>
          </a:prstGeom>
          <a:gradFill>
            <a:gsLst>
              <a:gs pos="0">
                <a:schemeClr val="lt1"/>
              </a:gs>
              <a:gs pos="50000">
                <a:schemeClr val="folHlink"/>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772" name="Google Shape;5772;p62"/>
          <p:cNvCxnSpPr/>
          <p:nvPr/>
        </p:nvCxnSpPr>
        <p:spPr>
          <a:xfrm rot="9060000">
            <a:off x="7169149" y="2508250"/>
            <a:ext cx="955674" cy="0"/>
          </a:xfrm>
          <a:prstGeom prst="straightConnector1">
            <a:avLst/>
          </a:prstGeom>
          <a:noFill/>
          <a:ln cap="flat" cmpd="sng" w="38100">
            <a:solidFill>
              <a:srgbClr val="FF3300"/>
            </a:solidFill>
            <a:prstDash val="solid"/>
            <a:miter lim="8000"/>
            <a:headEnd len="sm" w="sm" type="none"/>
            <a:tailEnd len="sm" w="sm" type="none"/>
          </a:ln>
        </p:spPr>
      </p:cxnSp>
      <p:sp>
        <p:nvSpPr>
          <p:cNvPr id="5773" name="Google Shape;5773;p62"/>
          <p:cNvSpPr/>
          <p:nvPr/>
        </p:nvSpPr>
        <p:spPr>
          <a:xfrm rot="1740000">
            <a:off x="8048625" y="4600574"/>
            <a:ext cx="38099" cy="158750"/>
          </a:xfrm>
          <a:prstGeom prst="ellipse">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74" name="Google Shape;5774;p62"/>
          <p:cNvSpPr txBox="1"/>
          <p:nvPr/>
        </p:nvSpPr>
        <p:spPr>
          <a:xfrm rot="1740000">
            <a:off x="7381875" y="4395787"/>
            <a:ext cx="731836" cy="158750"/>
          </a:xfrm>
          <a:prstGeom prst="rect">
            <a:avLst/>
          </a:prstGeom>
          <a:gradFill>
            <a:gsLst>
              <a:gs pos="0">
                <a:schemeClr val="lt1"/>
              </a:gs>
              <a:gs pos="50000">
                <a:schemeClr val="folHlink"/>
              </a:gs>
              <a:gs pos="100000">
                <a:schemeClr val="lt1"/>
              </a:gs>
            </a:gsLst>
            <a:lin ang="5400000" scaled="0"/>
          </a:gra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75" name="Google Shape;5775;p62"/>
          <p:cNvSpPr/>
          <p:nvPr/>
        </p:nvSpPr>
        <p:spPr>
          <a:xfrm rot="1740000">
            <a:off x="7416800" y="4195762"/>
            <a:ext cx="38099" cy="158750"/>
          </a:xfrm>
          <a:prstGeom prst="ellipse">
            <a:avLst/>
          </a:prstGeom>
          <a:solidFill>
            <a:srgbClr val="DDDDDD"/>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76" name="Google Shape;5776;p62"/>
          <p:cNvSpPr txBox="1"/>
          <p:nvPr/>
        </p:nvSpPr>
        <p:spPr>
          <a:xfrm rot="1740000">
            <a:off x="8043862" y="4597399"/>
            <a:ext cx="25399" cy="152399"/>
          </a:xfrm>
          <a:prstGeom prst="rect">
            <a:avLst/>
          </a:prstGeom>
          <a:gradFill>
            <a:gsLst>
              <a:gs pos="0">
                <a:schemeClr val="lt1"/>
              </a:gs>
              <a:gs pos="50000">
                <a:schemeClr val="folHlink"/>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777" name="Google Shape;5777;p62"/>
          <p:cNvCxnSpPr/>
          <p:nvPr/>
        </p:nvCxnSpPr>
        <p:spPr>
          <a:xfrm rot="1740000">
            <a:off x="7243761" y="4495799"/>
            <a:ext cx="1062036" cy="12699"/>
          </a:xfrm>
          <a:prstGeom prst="straightConnector1">
            <a:avLst/>
          </a:prstGeom>
          <a:noFill/>
          <a:ln cap="flat" cmpd="sng" w="38100">
            <a:solidFill>
              <a:srgbClr val="FF3300"/>
            </a:solidFill>
            <a:prstDash val="solid"/>
            <a:miter lim="8000"/>
            <a:headEnd len="sm" w="sm" type="none"/>
            <a:tailEnd len="lg" w="lg" type="triangle"/>
          </a:ln>
        </p:spPr>
      </p:cxnSp>
      <p:pic>
        <p:nvPicPr>
          <p:cNvPr id="5778" name="Google Shape;5778;p62"/>
          <p:cNvPicPr preferRelativeResize="0"/>
          <p:nvPr/>
        </p:nvPicPr>
        <p:blipFill rotWithShape="1">
          <a:blip r:embed="rId3">
            <a:alphaModFix/>
          </a:blip>
          <a:srcRect b="0" l="0" r="0" t="0"/>
          <a:stretch/>
        </p:blipFill>
        <p:spPr>
          <a:xfrm>
            <a:off x="8077200" y="4799012"/>
            <a:ext cx="546099" cy="530224"/>
          </a:xfrm>
          <a:prstGeom prst="rect">
            <a:avLst/>
          </a:prstGeom>
          <a:noFill/>
          <a:ln>
            <a:noFill/>
          </a:ln>
        </p:spPr>
      </p:pic>
      <p:sp>
        <p:nvSpPr>
          <p:cNvPr id="5779" name="Google Shape;5779;p62"/>
          <p:cNvSpPr txBox="1"/>
          <p:nvPr/>
        </p:nvSpPr>
        <p:spPr>
          <a:xfrm>
            <a:off x="5716587" y="1903411"/>
            <a:ext cx="676275" cy="519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R</a:t>
            </a:r>
            <a:r>
              <a:rPr b="0" baseline="-25000" i="0" lang="en-US" sz="2800" u="none" cap="none" strike="noStrike">
                <a:solidFill>
                  <a:schemeClr val="dk1"/>
                </a:solidFill>
                <a:latin typeface="Comic Sans MS"/>
                <a:ea typeface="Comic Sans MS"/>
                <a:cs typeface="Comic Sans MS"/>
                <a:sym typeface="Comic Sans MS"/>
              </a:rPr>
              <a:t>s</a:t>
            </a:r>
            <a:endParaRPr/>
          </a:p>
        </p:txBody>
      </p:sp>
      <p:sp>
        <p:nvSpPr>
          <p:cNvPr id="5780" name="Google Shape;5780;p62"/>
          <p:cNvSpPr txBox="1"/>
          <p:nvPr/>
        </p:nvSpPr>
        <p:spPr>
          <a:xfrm>
            <a:off x="7543800" y="2411411"/>
            <a:ext cx="676275" cy="519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R</a:t>
            </a:r>
            <a:r>
              <a:rPr b="0" baseline="-25000" i="0" lang="en-US" sz="2800" u="none" cap="none" strike="noStrike">
                <a:solidFill>
                  <a:schemeClr val="dk1"/>
                </a:solidFill>
                <a:latin typeface="Comic Sans MS"/>
                <a:ea typeface="Comic Sans MS"/>
                <a:cs typeface="Comic Sans MS"/>
                <a:sym typeface="Comic Sans MS"/>
              </a:rPr>
              <a:t>s</a:t>
            </a:r>
            <a:endParaRPr/>
          </a:p>
        </p:txBody>
      </p:sp>
      <p:sp>
        <p:nvSpPr>
          <p:cNvPr id="5781" name="Google Shape;5781;p62"/>
          <p:cNvSpPr/>
          <p:nvPr/>
        </p:nvSpPr>
        <p:spPr>
          <a:xfrm>
            <a:off x="5710237" y="2771775"/>
            <a:ext cx="800099" cy="1381125"/>
          </a:xfrm>
          <a:custGeom>
            <a:rect b="b" l="l" r="r" t="t"/>
            <a:pathLst>
              <a:path extrusionOk="0" h="120000" w="120000">
                <a:moveTo>
                  <a:pt x="0" y="0"/>
                </a:moveTo>
                <a:cubicBezTo>
                  <a:pt x="5000" y="1517"/>
                  <a:pt x="18809" y="6068"/>
                  <a:pt x="30714" y="8689"/>
                </a:cubicBezTo>
                <a:cubicBezTo>
                  <a:pt x="42619" y="11310"/>
                  <a:pt x="60714" y="14068"/>
                  <a:pt x="71190" y="15448"/>
                </a:cubicBezTo>
                <a:cubicBezTo>
                  <a:pt x="81666" y="16827"/>
                  <a:pt x="86190" y="16000"/>
                  <a:pt x="93333" y="16689"/>
                </a:cubicBezTo>
                <a:cubicBezTo>
                  <a:pt x="99285" y="17103"/>
                  <a:pt x="111666" y="13793"/>
                  <a:pt x="114047" y="20000"/>
                </a:cubicBezTo>
                <a:cubicBezTo>
                  <a:pt x="116666" y="26344"/>
                  <a:pt x="120000" y="96551"/>
                  <a:pt x="116666" y="106482"/>
                </a:cubicBezTo>
                <a:cubicBezTo>
                  <a:pt x="113571" y="116551"/>
                  <a:pt x="106428" y="116137"/>
                  <a:pt x="96666" y="115724"/>
                </a:cubicBezTo>
                <a:cubicBezTo>
                  <a:pt x="86904" y="115310"/>
                  <a:pt x="76904" y="115172"/>
                  <a:pt x="68095" y="114896"/>
                </a:cubicBezTo>
                <a:cubicBezTo>
                  <a:pt x="59523" y="114620"/>
                  <a:pt x="53809" y="113379"/>
                  <a:pt x="45714" y="114206"/>
                </a:cubicBezTo>
                <a:cubicBezTo>
                  <a:pt x="37619" y="115034"/>
                  <a:pt x="25476" y="118758"/>
                  <a:pt x="20000" y="120000"/>
                </a:cubicBezTo>
              </a:path>
            </a:pathLst>
          </a:custGeom>
          <a:noFill/>
          <a:ln cap="flat" cmpd="sng" w="38100">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82" name="Google Shape;5782;p62"/>
          <p:cNvSpPr txBox="1"/>
          <p:nvPr/>
        </p:nvSpPr>
        <p:spPr>
          <a:xfrm>
            <a:off x="4724400" y="3960812"/>
            <a:ext cx="674687" cy="519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R</a:t>
            </a:r>
            <a:r>
              <a:rPr b="0" baseline="-25000" i="0" lang="en-US" sz="2800" u="none" cap="none" strike="noStrike">
                <a:solidFill>
                  <a:schemeClr val="dk1"/>
                </a:solidFill>
                <a:latin typeface="Comic Sans MS"/>
                <a:ea typeface="Comic Sans MS"/>
                <a:cs typeface="Comic Sans MS"/>
                <a:sym typeface="Comic Sans MS"/>
              </a:rPr>
              <a:t>c</a:t>
            </a:r>
            <a:endParaRPr/>
          </a:p>
        </p:txBody>
      </p:sp>
      <p:sp>
        <p:nvSpPr>
          <p:cNvPr id="5783" name="Google Shape;5783;p62"/>
          <p:cNvSpPr/>
          <p:nvPr/>
        </p:nvSpPr>
        <p:spPr>
          <a:xfrm>
            <a:off x="6173787" y="2749550"/>
            <a:ext cx="431799" cy="1570036"/>
          </a:xfrm>
          <a:custGeom>
            <a:rect b="b" l="l" r="r" t="t"/>
            <a:pathLst>
              <a:path extrusionOk="0" h="120000" w="120000">
                <a:moveTo>
                  <a:pt x="0" y="0"/>
                </a:moveTo>
                <a:cubicBezTo>
                  <a:pt x="6617" y="1577"/>
                  <a:pt x="21617" y="6794"/>
                  <a:pt x="40588" y="9706"/>
                </a:cubicBezTo>
                <a:cubicBezTo>
                  <a:pt x="101911" y="10192"/>
                  <a:pt x="90000" y="10798"/>
                  <a:pt x="113382" y="17836"/>
                </a:cubicBezTo>
                <a:cubicBezTo>
                  <a:pt x="119117" y="35793"/>
                  <a:pt x="120000" y="79110"/>
                  <a:pt x="118235" y="93913"/>
                </a:cubicBezTo>
                <a:cubicBezTo>
                  <a:pt x="118235" y="108594"/>
                  <a:pt x="115147" y="103498"/>
                  <a:pt x="113382" y="106167"/>
                </a:cubicBezTo>
                <a:cubicBezTo>
                  <a:pt x="110735" y="108473"/>
                  <a:pt x="113382" y="107866"/>
                  <a:pt x="106764" y="110171"/>
                </a:cubicBezTo>
                <a:cubicBezTo>
                  <a:pt x="100147" y="112477"/>
                  <a:pt x="80735" y="117937"/>
                  <a:pt x="73676" y="120000"/>
                </a:cubicBezTo>
              </a:path>
            </a:pathLst>
          </a:custGeom>
          <a:noFill/>
          <a:ln cap="flat" cmpd="sng" w="38100">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84" name="Google Shape;5784;p62"/>
          <p:cNvSpPr/>
          <p:nvPr/>
        </p:nvSpPr>
        <p:spPr>
          <a:xfrm>
            <a:off x="6757986" y="2733675"/>
            <a:ext cx="638174" cy="1538286"/>
          </a:xfrm>
          <a:custGeom>
            <a:rect b="b" l="l" r="r" t="t"/>
            <a:pathLst>
              <a:path extrusionOk="0" h="120000" w="120000">
                <a:moveTo>
                  <a:pt x="91343" y="0"/>
                </a:moveTo>
                <a:cubicBezTo>
                  <a:pt x="88059" y="619"/>
                  <a:pt x="78208" y="2972"/>
                  <a:pt x="71641" y="4458"/>
                </a:cubicBezTo>
                <a:cubicBezTo>
                  <a:pt x="65074" y="5944"/>
                  <a:pt x="59402" y="7182"/>
                  <a:pt x="51940" y="8916"/>
                </a:cubicBezTo>
                <a:cubicBezTo>
                  <a:pt x="44477" y="10650"/>
                  <a:pt x="34328" y="12507"/>
                  <a:pt x="26865" y="14736"/>
                </a:cubicBezTo>
                <a:cubicBezTo>
                  <a:pt x="19104" y="16842"/>
                  <a:pt x="21492" y="15727"/>
                  <a:pt x="7462" y="22043"/>
                </a:cubicBezTo>
                <a:cubicBezTo>
                  <a:pt x="4179" y="27616"/>
                  <a:pt x="0" y="90650"/>
                  <a:pt x="4179" y="99566"/>
                </a:cubicBezTo>
                <a:cubicBezTo>
                  <a:pt x="8059" y="108606"/>
                  <a:pt x="15820" y="105758"/>
                  <a:pt x="29253" y="107863"/>
                </a:cubicBezTo>
                <a:cubicBezTo>
                  <a:pt x="42985" y="109969"/>
                  <a:pt x="62388" y="109473"/>
                  <a:pt x="77910" y="111455"/>
                </a:cubicBezTo>
                <a:cubicBezTo>
                  <a:pt x="93134" y="113436"/>
                  <a:pt x="111343" y="118266"/>
                  <a:pt x="120000" y="120000"/>
                </a:cubicBezTo>
              </a:path>
            </a:pathLst>
          </a:custGeom>
          <a:noFill/>
          <a:ln cap="flat" cmpd="sng" w="38100">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85" name="Google Shape;5785;p62"/>
          <p:cNvSpPr txBox="1"/>
          <p:nvPr/>
        </p:nvSpPr>
        <p:spPr>
          <a:xfrm>
            <a:off x="5983287" y="4498975"/>
            <a:ext cx="676275" cy="519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R</a:t>
            </a:r>
            <a:r>
              <a:rPr b="0" baseline="-25000" i="0" lang="en-US" sz="2800" u="none" cap="none" strike="noStrike">
                <a:solidFill>
                  <a:schemeClr val="dk1"/>
                </a:solidFill>
                <a:latin typeface="Comic Sans MS"/>
                <a:ea typeface="Comic Sans MS"/>
                <a:cs typeface="Comic Sans MS"/>
                <a:sym typeface="Comic Sans MS"/>
              </a:rPr>
              <a:t>c</a:t>
            </a:r>
            <a:endParaRPr/>
          </a:p>
        </p:txBody>
      </p:sp>
      <p:sp>
        <p:nvSpPr>
          <p:cNvPr id="5786" name="Google Shape;5786;p62"/>
          <p:cNvSpPr txBox="1"/>
          <p:nvPr/>
        </p:nvSpPr>
        <p:spPr>
          <a:xfrm>
            <a:off x="7670800" y="3986212"/>
            <a:ext cx="674687" cy="519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R</a:t>
            </a:r>
            <a:r>
              <a:rPr b="0" baseline="-25000" i="0" lang="en-US" sz="2800" u="none" cap="none" strike="noStrike">
                <a:solidFill>
                  <a:schemeClr val="dk1"/>
                </a:solidFill>
                <a:latin typeface="Comic Sans MS"/>
                <a:ea typeface="Comic Sans MS"/>
                <a:cs typeface="Comic Sans MS"/>
                <a:sym typeface="Comic Sans MS"/>
              </a:rPr>
              <a:t>c</a:t>
            </a:r>
            <a:endParaRPr/>
          </a:p>
        </p:txBody>
      </p:sp>
      <p:sp>
        <p:nvSpPr>
          <p:cNvPr id="5787" name="Google Shape;5787;p62"/>
          <p:cNvSpPr txBox="1"/>
          <p:nvPr/>
        </p:nvSpPr>
        <p:spPr>
          <a:xfrm>
            <a:off x="6699250" y="3357562"/>
            <a:ext cx="676275" cy="3968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R</a:t>
            </a:r>
            <a:endParaRPr/>
          </a:p>
        </p:txBody>
      </p:sp>
      <p:sp>
        <p:nvSpPr>
          <p:cNvPr id="5788" name="Google Shape;5788;p62"/>
          <p:cNvSpPr txBox="1"/>
          <p:nvPr>
            <p:ph idx="1" type="body"/>
          </p:nvPr>
        </p:nvSpPr>
        <p:spPr>
          <a:xfrm>
            <a:off x="533400" y="2171700"/>
            <a:ext cx="3759199" cy="40766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380"/>
              <a:buFont typeface="Noto Sans Symbols"/>
              <a:buChar char="❑"/>
            </a:pPr>
            <a:r>
              <a:rPr b="0" i="0" lang="en-US" sz="2800" u="none">
                <a:solidFill>
                  <a:schemeClr val="dk1"/>
                </a:solidFill>
                <a:latin typeface="Comic Sans MS"/>
                <a:ea typeface="Comic Sans MS"/>
                <a:cs typeface="Comic Sans MS"/>
                <a:sym typeface="Comic Sans MS"/>
              </a:rPr>
              <a:t>per-connection end-end throughput: min(R</a:t>
            </a:r>
            <a:r>
              <a:rPr b="0" baseline="-25000" i="0" lang="en-US" sz="2800" u="none">
                <a:solidFill>
                  <a:schemeClr val="dk1"/>
                </a:solidFill>
                <a:latin typeface="Comic Sans MS"/>
                <a:ea typeface="Comic Sans MS"/>
                <a:cs typeface="Comic Sans MS"/>
                <a:sym typeface="Comic Sans MS"/>
              </a:rPr>
              <a:t>c</a:t>
            </a:r>
            <a:r>
              <a:rPr b="0" i="0" lang="en-US" sz="2800" u="none">
                <a:solidFill>
                  <a:schemeClr val="dk1"/>
                </a:solidFill>
                <a:latin typeface="Comic Sans MS"/>
                <a:ea typeface="Comic Sans MS"/>
                <a:cs typeface="Comic Sans MS"/>
                <a:sym typeface="Comic Sans MS"/>
              </a:rPr>
              <a:t>,R</a:t>
            </a:r>
            <a:r>
              <a:rPr b="0" baseline="-25000" i="0" lang="en-US" sz="2800" u="none">
                <a:solidFill>
                  <a:schemeClr val="dk1"/>
                </a:solidFill>
                <a:latin typeface="Comic Sans MS"/>
                <a:ea typeface="Comic Sans MS"/>
                <a:cs typeface="Comic Sans MS"/>
                <a:sym typeface="Comic Sans MS"/>
              </a:rPr>
              <a:t>s</a:t>
            </a:r>
            <a:r>
              <a:rPr b="0" i="0" lang="en-US" sz="2800" u="none">
                <a:solidFill>
                  <a:schemeClr val="dk1"/>
                </a:solidFill>
                <a:latin typeface="Comic Sans MS"/>
                <a:ea typeface="Comic Sans MS"/>
                <a:cs typeface="Comic Sans MS"/>
                <a:sym typeface="Comic Sans MS"/>
              </a:rPr>
              <a:t>,R/10)</a:t>
            </a:r>
            <a:endParaRPr/>
          </a:p>
          <a:p>
            <a:pPr indent="-342900" lvl="0" marL="342900" marR="0" rtl="0" algn="l">
              <a:lnSpc>
                <a:spcPct val="100000"/>
              </a:lnSpc>
              <a:spcBef>
                <a:spcPts val="560"/>
              </a:spcBef>
              <a:spcAft>
                <a:spcPts val="0"/>
              </a:spcAft>
              <a:buClr>
                <a:schemeClr val="accent2"/>
              </a:buClr>
              <a:buSzPts val="2380"/>
              <a:buFont typeface="Noto Sans Symbols"/>
              <a:buChar char="❑"/>
            </a:pPr>
            <a:r>
              <a:rPr b="0" i="0" lang="en-US" sz="2800" u="none">
                <a:solidFill>
                  <a:schemeClr val="dk1"/>
                </a:solidFill>
                <a:latin typeface="Comic Sans MS"/>
                <a:ea typeface="Comic Sans MS"/>
                <a:cs typeface="Comic Sans MS"/>
                <a:sym typeface="Comic Sans MS"/>
              </a:rPr>
              <a:t>in practice: R</a:t>
            </a:r>
            <a:r>
              <a:rPr b="0" baseline="-25000" i="0" lang="en-US" sz="2800" u="none">
                <a:solidFill>
                  <a:schemeClr val="dk1"/>
                </a:solidFill>
                <a:latin typeface="Comic Sans MS"/>
                <a:ea typeface="Comic Sans MS"/>
                <a:cs typeface="Comic Sans MS"/>
                <a:sym typeface="Comic Sans MS"/>
              </a:rPr>
              <a:t>c</a:t>
            </a:r>
            <a:r>
              <a:rPr b="0" i="0" lang="en-US" sz="2800" u="none">
                <a:solidFill>
                  <a:schemeClr val="dk1"/>
                </a:solidFill>
                <a:latin typeface="Comic Sans MS"/>
                <a:ea typeface="Comic Sans MS"/>
                <a:cs typeface="Comic Sans MS"/>
                <a:sym typeface="Comic Sans MS"/>
              </a:rPr>
              <a:t> or R</a:t>
            </a:r>
            <a:r>
              <a:rPr b="0" baseline="-25000" i="0" lang="en-US" sz="2800" u="none">
                <a:solidFill>
                  <a:schemeClr val="dk1"/>
                </a:solidFill>
                <a:latin typeface="Comic Sans MS"/>
                <a:ea typeface="Comic Sans MS"/>
                <a:cs typeface="Comic Sans MS"/>
                <a:sym typeface="Comic Sans MS"/>
              </a:rPr>
              <a:t>s</a:t>
            </a:r>
            <a:r>
              <a:rPr b="0" i="0" lang="en-US" sz="2800" u="none">
                <a:solidFill>
                  <a:schemeClr val="dk1"/>
                </a:solidFill>
                <a:latin typeface="Comic Sans MS"/>
                <a:ea typeface="Comic Sans MS"/>
                <a:cs typeface="Comic Sans MS"/>
                <a:sym typeface="Comic Sans MS"/>
              </a:rPr>
              <a:t> is often bottleneck</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3" name="Shape 5793"/>
        <p:cNvGrpSpPr/>
        <p:nvPr/>
      </p:nvGrpSpPr>
      <p:grpSpPr>
        <a:xfrm>
          <a:off x="0" y="0"/>
          <a:ext cx="0" cy="0"/>
          <a:chOff x="0" y="0"/>
          <a:chExt cx="0" cy="0"/>
        </a:xfrm>
      </p:grpSpPr>
      <p:sp>
        <p:nvSpPr>
          <p:cNvPr id="5794" name="Google Shape;5794;p63"/>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795" name="Google Shape;5795;p63"/>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796" name="Google Shape;5796;p63"/>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Chapter 1: roadmap</a:t>
            </a:r>
            <a:endParaRPr/>
          </a:p>
        </p:txBody>
      </p:sp>
      <p:sp>
        <p:nvSpPr>
          <p:cNvPr id="5797" name="Google Shape;5797;p63"/>
          <p:cNvSpPr txBox="1"/>
          <p:nvPr>
            <p:ph idx="1" type="body"/>
          </p:nvPr>
        </p:nvSpPr>
        <p:spPr>
          <a:xfrm>
            <a:off x="533400" y="1600200"/>
            <a:ext cx="8207375" cy="4648199"/>
          </a:xfrm>
          <a:prstGeom prst="rect">
            <a:avLst/>
          </a:prstGeom>
          <a:noFill/>
          <a:ln>
            <a:noFill/>
          </a:ln>
        </p:spPr>
        <p:txBody>
          <a:bodyPr anchorCtr="0" anchor="t" bIns="45700" lIns="91425" spcFirstLastPara="1" rIns="91425" wrap="square" tIns="45700">
            <a:noAutofit/>
          </a:bodyPr>
          <a:lstStyle/>
          <a:p>
            <a:pPr indent="-285750" lvl="1" marL="742950" marR="0" rtl="0" algn="l">
              <a:lnSpc>
                <a:spcPct val="100000"/>
              </a:lnSpc>
              <a:spcBef>
                <a:spcPts val="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1.1 </a:t>
            </a:r>
            <a:r>
              <a:rPr b="0" i="0" lang="en-US" sz="2400" u="none" cap="none" strike="noStrike">
                <a:solidFill>
                  <a:schemeClr val="dk1"/>
                </a:solidFill>
                <a:latin typeface="Comic Sans MS"/>
                <a:ea typeface="Comic Sans MS"/>
                <a:cs typeface="Comic Sans MS"/>
                <a:sym typeface="Comic Sans MS"/>
              </a:rPr>
              <a:t>What </a:t>
            </a:r>
            <a:r>
              <a:rPr b="0" i="1" lang="en-US" sz="2400" u="none" cap="none" strike="noStrike">
                <a:solidFill>
                  <a:schemeClr val="dk1"/>
                </a:solidFill>
                <a:latin typeface="Comic Sans MS"/>
                <a:ea typeface="Comic Sans MS"/>
                <a:cs typeface="Comic Sans MS"/>
                <a:sym typeface="Comic Sans MS"/>
              </a:rPr>
              <a:t>is</a:t>
            </a:r>
            <a:r>
              <a:rPr b="0" i="0" lang="en-US" sz="2400" u="none" cap="none" strike="noStrike">
                <a:solidFill>
                  <a:schemeClr val="dk1"/>
                </a:solidFill>
                <a:latin typeface="Comic Sans MS"/>
                <a:ea typeface="Comic Sans MS"/>
                <a:cs typeface="Comic Sans MS"/>
                <a:sym typeface="Comic Sans MS"/>
              </a:rPr>
              <a:t> the Internet?</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1.2</a:t>
            </a:r>
            <a:r>
              <a:rPr b="0" i="0" lang="en-US" sz="2400" u="none" cap="none" strike="noStrike">
                <a:solidFill>
                  <a:schemeClr val="dk1"/>
                </a:solidFill>
                <a:latin typeface="Comic Sans MS"/>
                <a:ea typeface="Comic Sans MS"/>
                <a:cs typeface="Comic Sans MS"/>
                <a:sym typeface="Comic Sans MS"/>
              </a:rPr>
              <a:t> Network edge</a:t>
            </a:r>
            <a:endParaRPr/>
          </a:p>
          <a:p>
            <a:pPr indent="-228600" lvl="2" marL="1143000" marR="0" rtl="0" algn="l">
              <a:lnSpc>
                <a:spcPct val="100000"/>
              </a:lnSpc>
              <a:spcBef>
                <a:spcPts val="400"/>
              </a:spcBef>
              <a:spcAft>
                <a:spcPts val="0"/>
              </a:spcAft>
              <a:buClr>
                <a:srgbClr val="0000FF"/>
              </a:buClr>
              <a:buSzPts val="1800"/>
              <a:buFont typeface="Noto Sans Symbols"/>
              <a:buChar char="❑"/>
            </a:pPr>
            <a:r>
              <a:rPr b="0" i="0" lang="en-US" sz="2000" u="none" cap="none" strike="noStrike">
                <a:solidFill>
                  <a:schemeClr val="dk1"/>
                </a:solidFill>
                <a:latin typeface="Comic Sans MS"/>
                <a:ea typeface="Comic Sans MS"/>
                <a:cs typeface="Comic Sans MS"/>
                <a:sym typeface="Comic Sans MS"/>
              </a:rPr>
              <a:t> end systems, access networks, links</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1.3</a:t>
            </a:r>
            <a:r>
              <a:rPr b="0" i="0" lang="en-US" sz="2400" u="none" cap="none" strike="noStrike">
                <a:solidFill>
                  <a:schemeClr val="dk1"/>
                </a:solidFill>
                <a:latin typeface="Comic Sans MS"/>
                <a:ea typeface="Comic Sans MS"/>
                <a:cs typeface="Comic Sans MS"/>
                <a:sym typeface="Comic Sans MS"/>
              </a:rPr>
              <a:t> Network core</a:t>
            </a:r>
            <a:endParaRPr/>
          </a:p>
          <a:p>
            <a:pPr indent="-228600" lvl="2" marL="1143000" marR="0" rtl="0" algn="l">
              <a:lnSpc>
                <a:spcPct val="100000"/>
              </a:lnSpc>
              <a:spcBef>
                <a:spcPts val="400"/>
              </a:spcBef>
              <a:spcAft>
                <a:spcPts val="0"/>
              </a:spcAft>
              <a:buClr>
                <a:srgbClr val="0000FF"/>
              </a:buClr>
              <a:buSzPts val="1800"/>
              <a:buFont typeface="Noto Sans Symbols"/>
              <a:buChar char="❑"/>
            </a:pPr>
            <a:r>
              <a:rPr b="0" i="0" lang="en-US" sz="2000" u="none" cap="none" strike="noStrike">
                <a:solidFill>
                  <a:schemeClr val="dk1"/>
                </a:solidFill>
                <a:latin typeface="Comic Sans MS"/>
                <a:ea typeface="Comic Sans MS"/>
                <a:cs typeface="Comic Sans MS"/>
                <a:sym typeface="Comic Sans MS"/>
              </a:rPr>
              <a:t> circuit switching, packet switching, network structure</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1.4</a:t>
            </a:r>
            <a:r>
              <a:rPr b="0" i="0" lang="en-US" sz="2400" u="none" cap="none" strike="noStrike">
                <a:solidFill>
                  <a:schemeClr val="dk1"/>
                </a:solidFill>
                <a:latin typeface="Comic Sans MS"/>
                <a:ea typeface="Comic Sans MS"/>
                <a:cs typeface="Comic Sans MS"/>
                <a:sym typeface="Comic Sans MS"/>
              </a:rPr>
              <a:t> Delay, loss and throughput in packet-switched networks</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rgbClr val="FF3300"/>
                </a:solidFill>
                <a:latin typeface="Comic Sans MS"/>
                <a:ea typeface="Comic Sans MS"/>
                <a:cs typeface="Comic Sans MS"/>
                <a:sym typeface="Comic Sans MS"/>
              </a:rPr>
              <a:t>1.5 Protocol layers, service models</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1.6</a:t>
            </a:r>
            <a:r>
              <a:rPr b="0" i="0" lang="en-US" sz="2400" u="none" cap="none" strike="noStrike">
                <a:solidFill>
                  <a:schemeClr val="dk1"/>
                </a:solidFill>
                <a:latin typeface="Comic Sans MS"/>
                <a:ea typeface="Comic Sans MS"/>
                <a:cs typeface="Comic Sans MS"/>
                <a:sym typeface="Comic Sans MS"/>
              </a:rPr>
              <a:t> Networks under attack: security</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1.7</a:t>
            </a:r>
            <a:r>
              <a:rPr b="0" i="0" lang="en-US" sz="2400" u="none" cap="none" strike="noStrike">
                <a:solidFill>
                  <a:schemeClr val="dk1"/>
                </a:solidFill>
                <a:latin typeface="Comic Sans MS"/>
                <a:ea typeface="Comic Sans MS"/>
                <a:cs typeface="Comic Sans MS"/>
                <a:sym typeface="Comic Sans MS"/>
              </a:rPr>
              <a:t> History</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2" name="Shape 5802"/>
        <p:cNvGrpSpPr/>
        <p:nvPr/>
      </p:nvGrpSpPr>
      <p:grpSpPr>
        <a:xfrm>
          <a:off x="0" y="0"/>
          <a:ext cx="0" cy="0"/>
          <a:chOff x="0" y="0"/>
          <a:chExt cx="0" cy="0"/>
        </a:xfrm>
      </p:grpSpPr>
      <p:sp>
        <p:nvSpPr>
          <p:cNvPr id="5803" name="Google Shape;5803;p64"/>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804" name="Google Shape;5804;p64"/>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805" name="Google Shape;5805;p64"/>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What’s a protocol?</a:t>
            </a:r>
            <a:endParaRPr/>
          </a:p>
        </p:txBody>
      </p:sp>
      <p:sp>
        <p:nvSpPr>
          <p:cNvPr id="5806" name="Google Shape;5806;p64"/>
          <p:cNvSpPr txBox="1"/>
          <p:nvPr>
            <p:ph idx="1" type="body"/>
          </p:nvPr>
        </p:nvSpPr>
        <p:spPr>
          <a:xfrm>
            <a:off x="533400" y="1371600"/>
            <a:ext cx="3581399"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600"/>
              <a:buFont typeface="Noto Sans Symbols"/>
              <a:buNone/>
            </a:pPr>
            <a:r>
              <a:rPr b="0" i="0" lang="en-US" sz="2400" u="sng" cap="none" strike="noStrike">
                <a:solidFill>
                  <a:srgbClr val="FF0000"/>
                </a:solidFill>
                <a:latin typeface="Comic Sans MS"/>
                <a:ea typeface="Comic Sans MS"/>
                <a:cs typeface="Comic Sans MS"/>
                <a:sym typeface="Comic Sans MS"/>
              </a:rPr>
              <a:t>human protocols: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“what’s the time?”</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“I have a question”</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introductions</a:t>
            </a:r>
            <a:endParaRPr/>
          </a:p>
          <a:p>
            <a:pPr indent="-285750" lvl="1" marL="742950" marR="0" rtl="0" algn="l">
              <a:lnSpc>
                <a:spcPct val="100000"/>
              </a:lnSpc>
              <a:spcBef>
                <a:spcPts val="400"/>
              </a:spcBef>
              <a:spcAft>
                <a:spcPts val="0"/>
              </a:spcAft>
              <a:buClr>
                <a:schemeClr val="accent2"/>
              </a:buClr>
              <a:buSzPts val="1500"/>
              <a:buFont typeface="Noto Sans Symbols"/>
              <a:buNone/>
            </a:pPr>
            <a:r>
              <a:t/>
            </a:r>
            <a:endParaRPr b="0" i="0" sz="2000" u="none" cap="none" strike="noStrike">
              <a:solidFill>
                <a:schemeClr val="dk1"/>
              </a:solidFill>
              <a:latin typeface="Comic Sans MS"/>
              <a:ea typeface="Comic Sans MS"/>
              <a:cs typeface="Comic Sans MS"/>
              <a:sym typeface="Comic Sans MS"/>
            </a:endParaRPr>
          </a:p>
          <a:p>
            <a:pPr indent="-342900" lvl="0" marL="34290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dk1"/>
                </a:solidFill>
                <a:latin typeface="Comic Sans MS"/>
                <a:ea typeface="Comic Sans MS"/>
                <a:cs typeface="Comic Sans MS"/>
                <a:sym typeface="Comic Sans MS"/>
              </a:rPr>
              <a:t>… specific msgs sent</a:t>
            </a:r>
            <a:endParaRPr/>
          </a:p>
          <a:p>
            <a:pPr indent="-342900" lvl="0" marL="34290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dk1"/>
                </a:solidFill>
                <a:latin typeface="Comic Sans MS"/>
                <a:ea typeface="Comic Sans MS"/>
                <a:cs typeface="Comic Sans MS"/>
                <a:sym typeface="Comic Sans MS"/>
              </a:rPr>
              <a:t>… specific actions taken when msgs received, or other events</a:t>
            </a:r>
            <a:endParaRPr/>
          </a:p>
        </p:txBody>
      </p:sp>
      <p:sp>
        <p:nvSpPr>
          <p:cNvPr id="5807" name="Google Shape;5807;p64"/>
          <p:cNvSpPr txBox="1"/>
          <p:nvPr>
            <p:ph idx="1" type="body"/>
          </p:nvPr>
        </p:nvSpPr>
        <p:spPr>
          <a:xfrm>
            <a:off x="4495800" y="1371600"/>
            <a:ext cx="3809999" cy="2590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600"/>
              <a:buFont typeface="Noto Sans Symbols"/>
              <a:buNone/>
            </a:pPr>
            <a:r>
              <a:rPr b="0" i="0" lang="en-US" sz="2400" u="sng" cap="none" strike="noStrike">
                <a:solidFill>
                  <a:srgbClr val="FF0000"/>
                </a:solidFill>
                <a:latin typeface="Comic Sans MS"/>
                <a:ea typeface="Comic Sans MS"/>
                <a:cs typeface="Comic Sans MS"/>
                <a:sym typeface="Comic Sans MS"/>
              </a:rPr>
              <a:t>network protocols: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machines rather than humans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all communication activity in Internet governed by protocols</a:t>
            </a:r>
            <a:endParaRPr/>
          </a:p>
        </p:txBody>
      </p:sp>
      <p:sp>
        <p:nvSpPr>
          <p:cNvPr id="5808" name="Google Shape;5808;p64"/>
          <p:cNvSpPr txBox="1"/>
          <p:nvPr/>
        </p:nvSpPr>
        <p:spPr>
          <a:xfrm>
            <a:off x="4343400" y="3962400"/>
            <a:ext cx="4267199" cy="23622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SzPts val="600"/>
              <a:buFont typeface="Comic Sans MS"/>
              <a:buNone/>
            </a:pPr>
            <a:r>
              <a:rPr b="0" i="1" lang="en-US" sz="2400" u="none" cap="none" strike="noStrike">
                <a:solidFill>
                  <a:schemeClr val="dk1"/>
                </a:solidFill>
                <a:latin typeface="Comic Sans MS"/>
                <a:ea typeface="Comic Sans MS"/>
                <a:cs typeface="Comic Sans MS"/>
                <a:sym typeface="Comic Sans MS"/>
              </a:rPr>
              <a:t>protocols define format, order of msgs sent and received among network entities, and actions taken on msg transmission, receipt</a:t>
            </a:r>
            <a:r>
              <a:rPr b="0" i="1" lang="en-US" sz="2400" u="none" cap="none" strike="noStrike">
                <a:solidFill>
                  <a:srgbClr val="FF0000"/>
                </a:solidFill>
                <a:latin typeface="Comic Sans MS"/>
                <a:ea typeface="Comic Sans MS"/>
                <a:cs typeface="Comic Sans MS"/>
                <a:sym typeface="Comic Sans MS"/>
              </a:rPr>
              <a:t> </a:t>
            </a:r>
            <a:endParaRPr/>
          </a:p>
        </p:txBody>
      </p:sp>
      <p:sp>
        <p:nvSpPr>
          <p:cNvPr id="5809" name="Google Shape;5809;p64"/>
          <p:cNvSpPr txBox="1"/>
          <p:nvPr/>
        </p:nvSpPr>
        <p:spPr>
          <a:xfrm>
            <a:off x="4495800" y="3962400"/>
            <a:ext cx="4343400" cy="2362200"/>
          </a:xfrm>
          <a:prstGeom prst="rect">
            <a:avLst/>
          </a:prstGeom>
          <a:noFill/>
          <a:ln cap="flat" cmpd="sng" w="19050">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3" name="Shape 5813"/>
        <p:cNvGrpSpPr/>
        <p:nvPr/>
      </p:nvGrpSpPr>
      <p:grpSpPr>
        <a:xfrm>
          <a:off x="0" y="0"/>
          <a:ext cx="0" cy="0"/>
          <a:chOff x="0" y="0"/>
          <a:chExt cx="0" cy="0"/>
        </a:xfrm>
      </p:grpSpPr>
      <p:sp>
        <p:nvSpPr>
          <p:cNvPr id="5814" name="Google Shape;5814;p65"/>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815" name="Google Shape;5815;p65"/>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816" name="Google Shape;5816;p65"/>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What’s a protocol?</a:t>
            </a:r>
            <a:endParaRPr/>
          </a:p>
        </p:txBody>
      </p:sp>
      <p:sp>
        <p:nvSpPr>
          <p:cNvPr id="5817" name="Google Shape;5817;p65"/>
          <p:cNvSpPr txBox="1"/>
          <p:nvPr>
            <p:ph idx="1" type="body"/>
          </p:nvPr>
        </p:nvSpPr>
        <p:spPr>
          <a:xfrm>
            <a:off x="533400" y="1371600"/>
            <a:ext cx="8153399" cy="6857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600"/>
              <a:buFont typeface="Noto Sans Symbols"/>
              <a:buNone/>
            </a:pPr>
            <a:r>
              <a:rPr b="0" i="0" lang="en-US" sz="2400" u="none" cap="none" strike="noStrike">
                <a:solidFill>
                  <a:schemeClr val="dk1"/>
                </a:solidFill>
                <a:latin typeface="Comic Sans MS"/>
                <a:ea typeface="Comic Sans MS"/>
                <a:cs typeface="Comic Sans MS"/>
                <a:sym typeface="Comic Sans MS"/>
              </a:rPr>
              <a:t>a human protocol and a computer network protocol:</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dk1"/>
              </a:solidFill>
              <a:latin typeface="Comic Sans MS"/>
              <a:ea typeface="Comic Sans MS"/>
              <a:cs typeface="Comic Sans MS"/>
              <a:sym typeface="Comic Sans MS"/>
            </a:endParaRPr>
          </a:p>
        </p:txBody>
      </p:sp>
      <p:cxnSp>
        <p:nvCxnSpPr>
          <p:cNvPr id="5818" name="Google Shape;5818;p65"/>
          <p:cNvCxnSpPr/>
          <p:nvPr/>
        </p:nvCxnSpPr>
        <p:spPr>
          <a:xfrm>
            <a:off x="1257300" y="2771775"/>
            <a:ext cx="1762124" cy="276224"/>
          </a:xfrm>
          <a:prstGeom prst="straightConnector1">
            <a:avLst/>
          </a:prstGeom>
          <a:noFill/>
          <a:ln cap="flat" cmpd="sng" w="28575">
            <a:solidFill>
              <a:srgbClr val="FF0000"/>
            </a:solidFill>
            <a:prstDash val="solid"/>
            <a:miter lim="8000"/>
            <a:headEnd len="sm" w="sm" type="none"/>
            <a:tailEnd len="lg" w="lg" type="triangle"/>
          </a:ln>
        </p:spPr>
      </p:cxnSp>
      <p:grpSp>
        <p:nvGrpSpPr>
          <p:cNvPr id="5819" name="Google Shape;5819;p65"/>
          <p:cNvGrpSpPr/>
          <p:nvPr/>
        </p:nvGrpSpPr>
        <p:grpSpPr>
          <a:xfrm>
            <a:off x="7173912" y="2917825"/>
            <a:ext cx="355600" cy="933450"/>
            <a:chOff x="6635750" y="1243012"/>
            <a:chExt cx="238125" cy="487361"/>
          </a:xfrm>
        </p:grpSpPr>
        <p:sp>
          <p:nvSpPr>
            <p:cNvPr id="5820" name="Google Shape;5820;p65"/>
            <p:cNvSpPr/>
            <p:nvPr/>
          </p:nvSpPr>
          <p:spPr>
            <a:xfrm>
              <a:off x="6635750" y="1617662"/>
              <a:ext cx="238124" cy="112711"/>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821" name="Google Shape;5821;p65"/>
            <p:cNvSpPr txBox="1"/>
            <p:nvPr/>
          </p:nvSpPr>
          <p:spPr>
            <a:xfrm>
              <a:off x="6756400" y="1246187"/>
              <a:ext cx="109537" cy="374649"/>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822" name="Google Shape;5822;p65"/>
            <p:cNvSpPr txBox="1"/>
            <p:nvPr/>
          </p:nvSpPr>
          <p:spPr>
            <a:xfrm>
              <a:off x="6637336" y="1352550"/>
              <a:ext cx="150811" cy="374649"/>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823" name="Google Shape;5823;p65"/>
            <p:cNvSpPr/>
            <p:nvPr/>
          </p:nvSpPr>
          <p:spPr>
            <a:xfrm>
              <a:off x="6635750" y="1243012"/>
              <a:ext cx="238124" cy="112711"/>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824" name="Google Shape;5824;p65"/>
            <p:cNvCxnSpPr/>
            <p:nvPr/>
          </p:nvCxnSpPr>
          <p:spPr>
            <a:xfrm>
              <a:off x="6873875" y="1250950"/>
              <a:ext cx="0" cy="366711"/>
            </a:xfrm>
            <a:prstGeom prst="straightConnector1">
              <a:avLst/>
            </a:prstGeom>
            <a:noFill/>
            <a:ln cap="flat" cmpd="sng" w="9525">
              <a:solidFill>
                <a:schemeClr val="dk1"/>
              </a:solidFill>
              <a:prstDash val="solid"/>
              <a:miter lim="8000"/>
              <a:headEnd len="sm" w="sm" type="none"/>
              <a:tailEnd len="sm" w="sm" type="none"/>
            </a:ln>
          </p:spPr>
        </p:cxnSp>
        <p:cxnSp>
          <p:nvCxnSpPr>
            <p:cNvPr id="5825" name="Google Shape;5825;p65"/>
            <p:cNvCxnSpPr/>
            <p:nvPr/>
          </p:nvCxnSpPr>
          <p:spPr>
            <a:xfrm flipH="1">
              <a:off x="6788150" y="1617662"/>
              <a:ext cx="85724" cy="109537"/>
            </a:xfrm>
            <a:prstGeom prst="straightConnector1">
              <a:avLst/>
            </a:prstGeom>
            <a:noFill/>
            <a:ln cap="flat" cmpd="sng" w="9525">
              <a:solidFill>
                <a:schemeClr val="dk1"/>
              </a:solidFill>
              <a:prstDash val="solid"/>
              <a:miter lim="8000"/>
              <a:headEnd len="sm" w="sm" type="none"/>
              <a:tailEnd len="sm" w="sm" type="none"/>
            </a:ln>
          </p:spPr>
        </p:cxnSp>
        <p:sp>
          <p:nvSpPr>
            <p:cNvPr id="5826" name="Google Shape;5826;p65"/>
            <p:cNvSpPr txBox="1"/>
            <p:nvPr/>
          </p:nvSpPr>
          <p:spPr>
            <a:xfrm>
              <a:off x="6656386" y="1401762"/>
              <a:ext cx="100011" cy="215899"/>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827" name="Google Shape;5827;p65"/>
            <p:cNvSpPr txBox="1"/>
            <p:nvPr/>
          </p:nvSpPr>
          <p:spPr>
            <a:xfrm>
              <a:off x="6670675" y="1466850"/>
              <a:ext cx="76199" cy="761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pic>
        <p:nvPicPr>
          <p:cNvPr id="5828" name="Google Shape;5828;p65"/>
          <p:cNvPicPr preferRelativeResize="0"/>
          <p:nvPr/>
        </p:nvPicPr>
        <p:blipFill rotWithShape="1">
          <a:blip r:embed="rId3">
            <a:alphaModFix/>
          </a:blip>
          <a:srcRect b="0" l="0" r="0" t="0"/>
          <a:stretch/>
        </p:blipFill>
        <p:spPr>
          <a:xfrm>
            <a:off x="4543425" y="2632075"/>
            <a:ext cx="622299" cy="500062"/>
          </a:xfrm>
          <a:prstGeom prst="rect">
            <a:avLst/>
          </a:prstGeom>
          <a:noFill/>
          <a:ln>
            <a:noFill/>
          </a:ln>
        </p:spPr>
      </p:pic>
      <p:pic>
        <p:nvPicPr>
          <p:cNvPr descr="Alice" id="5829" name="Google Shape;5829;p65"/>
          <p:cNvPicPr preferRelativeResize="0"/>
          <p:nvPr/>
        </p:nvPicPr>
        <p:blipFill rotWithShape="1">
          <a:blip r:embed="rId4">
            <a:alphaModFix/>
          </a:blip>
          <a:srcRect b="0" l="0" r="0" t="0"/>
          <a:stretch/>
        </p:blipFill>
        <p:spPr>
          <a:xfrm>
            <a:off x="709612" y="2376486"/>
            <a:ext cx="561975" cy="693737"/>
          </a:xfrm>
          <a:prstGeom prst="rect">
            <a:avLst/>
          </a:prstGeom>
          <a:noFill/>
          <a:ln>
            <a:noFill/>
          </a:ln>
        </p:spPr>
      </p:pic>
      <p:pic>
        <p:nvPicPr>
          <p:cNvPr descr="Bob" id="5830" name="Google Shape;5830;p65"/>
          <p:cNvPicPr preferRelativeResize="0"/>
          <p:nvPr/>
        </p:nvPicPr>
        <p:blipFill rotWithShape="1">
          <a:blip r:embed="rId5">
            <a:alphaModFix/>
          </a:blip>
          <a:srcRect b="0" l="0" r="0" t="0"/>
          <a:stretch/>
        </p:blipFill>
        <p:spPr>
          <a:xfrm>
            <a:off x="3128961" y="2771775"/>
            <a:ext cx="676275" cy="690561"/>
          </a:xfrm>
          <a:prstGeom prst="rect">
            <a:avLst/>
          </a:prstGeom>
          <a:noFill/>
          <a:ln>
            <a:noFill/>
          </a:ln>
        </p:spPr>
      </p:pic>
      <p:sp>
        <p:nvSpPr>
          <p:cNvPr id="5831" name="Google Shape;5831;p65"/>
          <p:cNvSpPr txBox="1"/>
          <p:nvPr/>
        </p:nvSpPr>
        <p:spPr>
          <a:xfrm>
            <a:off x="1698625" y="2484436"/>
            <a:ext cx="503236"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600"/>
              <a:buFont typeface="Comic Sans MS"/>
              <a:buNone/>
            </a:pPr>
            <a:r>
              <a:rPr b="0" i="0" lang="en-US" sz="2400" u="none" cap="none" strike="noStrike">
                <a:solidFill>
                  <a:srgbClr val="FF0000"/>
                </a:solidFill>
                <a:latin typeface="Comic Sans MS"/>
                <a:ea typeface="Comic Sans MS"/>
                <a:cs typeface="Comic Sans MS"/>
                <a:sym typeface="Comic Sans MS"/>
              </a:rPr>
              <a:t>Hi</a:t>
            </a:r>
            <a:endParaRPr/>
          </a:p>
        </p:txBody>
      </p:sp>
      <p:cxnSp>
        <p:nvCxnSpPr>
          <p:cNvPr id="5832" name="Google Shape;5832;p65"/>
          <p:cNvCxnSpPr/>
          <p:nvPr/>
        </p:nvCxnSpPr>
        <p:spPr>
          <a:xfrm flipH="1" rot="10800000">
            <a:off x="971550" y="3352799"/>
            <a:ext cx="2085975" cy="361950"/>
          </a:xfrm>
          <a:prstGeom prst="straightConnector1">
            <a:avLst/>
          </a:prstGeom>
          <a:noFill/>
          <a:ln cap="flat" cmpd="sng" w="28575">
            <a:solidFill>
              <a:srgbClr val="FF0000"/>
            </a:solidFill>
            <a:prstDash val="solid"/>
            <a:miter lim="8000"/>
            <a:headEnd len="lg" w="lg" type="triangle"/>
            <a:tailEnd len="sm" w="sm" type="none"/>
          </a:ln>
        </p:spPr>
      </p:cxnSp>
      <p:sp>
        <p:nvSpPr>
          <p:cNvPr id="5833" name="Google Shape;5833;p65"/>
          <p:cNvSpPr txBox="1"/>
          <p:nvPr/>
        </p:nvSpPr>
        <p:spPr>
          <a:xfrm>
            <a:off x="1689100" y="3141661"/>
            <a:ext cx="503236"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600"/>
              <a:buFont typeface="Comic Sans MS"/>
              <a:buNone/>
            </a:pPr>
            <a:r>
              <a:rPr b="0" i="0" lang="en-US" sz="2400" u="none" cap="none" strike="noStrike">
                <a:solidFill>
                  <a:srgbClr val="FF0000"/>
                </a:solidFill>
                <a:latin typeface="Comic Sans MS"/>
                <a:ea typeface="Comic Sans MS"/>
                <a:cs typeface="Comic Sans MS"/>
                <a:sym typeface="Comic Sans MS"/>
              </a:rPr>
              <a:t>Hi</a:t>
            </a:r>
            <a:endParaRPr/>
          </a:p>
        </p:txBody>
      </p:sp>
      <p:cxnSp>
        <p:nvCxnSpPr>
          <p:cNvPr id="5834" name="Google Shape;5834;p65"/>
          <p:cNvCxnSpPr/>
          <p:nvPr/>
        </p:nvCxnSpPr>
        <p:spPr>
          <a:xfrm>
            <a:off x="933450" y="3762375"/>
            <a:ext cx="2162174" cy="438150"/>
          </a:xfrm>
          <a:prstGeom prst="straightConnector1">
            <a:avLst/>
          </a:prstGeom>
          <a:noFill/>
          <a:ln cap="flat" cmpd="sng" w="28575">
            <a:solidFill>
              <a:srgbClr val="FF0000"/>
            </a:solidFill>
            <a:prstDash val="solid"/>
            <a:miter lim="8000"/>
            <a:headEnd len="sm" w="sm" type="none"/>
            <a:tailEnd len="lg" w="lg" type="triangle"/>
          </a:ln>
        </p:spPr>
      </p:cxnSp>
      <p:grpSp>
        <p:nvGrpSpPr>
          <p:cNvPr id="5835" name="Google Shape;5835;p65"/>
          <p:cNvGrpSpPr/>
          <p:nvPr/>
        </p:nvGrpSpPr>
        <p:grpSpPr>
          <a:xfrm>
            <a:off x="1322387" y="3694112"/>
            <a:ext cx="1090612" cy="701674"/>
            <a:chOff x="1169987" y="4360862"/>
            <a:chExt cx="1090612" cy="701674"/>
          </a:xfrm>
        </p:grpSpPr>
        <p:sp>
          <p:nvSpPr>
            <p:cNvPr id="5836" name="Google Shape;5836;p65"/>
            <p:cNvSpPr txBox="1"/>
            <p:nvPr/>
          </p:nvSpPr>
          <p:spPr>
            <a:xfrm>
              <a:off x="1247775" y="4429125"/>
              <a:ext cx="933450" cy="55244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837" name="Google Shape;5837;p65"/>
            <p:cNvSpPr txBox="1"/>
            <p:nvPr/>
          </p:nvSpPr>
          <p:spPr>
            <a:xfrm>
              <a:off x="1169987" y="4360862"/>
              <a:ext cx="1090612" cy="701674"/>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500"/>
                <a:buFont typeface="Comic Sans MS"/>
                <a:buNone/>
              </a:pPr>
              <a:r>
                <a:rPr b="0" i="0" lang="en-US" sz="2000" u="none" cap="none" strike="noStrike">
                  <a:solidFill>
                    <a:srgbClr val="FF0000"/>
                  </a:solidFill>
                  <a:latin typeface="Comic Sans MS"/>
                  <a:ea typeface="Comic Sans MS"/>
                  <a:cs typeface="Comic Sans MS"/>
                  <a:sym typeface="Comic Sans MS"/>
                </a:rPr>
                <a:t>Got the</a:t>
              </a:r>
              <a:endParaRPr/>
            </a:p>
            <a:p>
              <a:pPr indent="0" lvl="0" marL="0" marR="0" rtl="0" algn="ctr">
                <a:lnSpc>
                  <a:spcPct val="100000"/>
                </a:lnSpc>
                <a:spcBef>
                  <a:spcPts val="0"/>
                </a:spcBef>
                <a:spcAft>
                  <a:spcPts val="0"/>
                </a:spcAft>
                <a:buClr>
                  <a:srgbClr val="FF0000"/>
                </a:buClr>
                <a:buSzPts val="500"/>
                <a:buFont typeface="Comic Sans MS"/>
                <a:buNone/>
              </a:pPr>
              <a:r>
                <a:rPr b="0" i="0" lang="en-US" sz="2000" u="none" cap="none" strike="noStrike">
                  <a:solidFill>
                    <a:srgbClr val="FF0000"/>
                  </a:solidFill>
                  <a:latin typeface="Comic Sans MS"/>
                  <a:ea typeface="Comic Sans MS"/>
                  <a:cs typeface="Comic Sans MS"/>
                  <a:sym typeface="Comic Sans MS"/>
                </a:rPr>
                <a:t>time?</a:t>
              </a:r>
              <a:endParaRPr/>
            </a:p>
          </p:txBody>
        </p:sp>
      </p:grpSp>
      <p:cxnSp>
        <p:nvCxnSpPr>
          <p:cNvPr id="5838" name="Google Shape;5838;p65"/>
          <p:cNvCxnSpPr/>
          <p:nvPr/>
        </p:nvCxnSpPr>
        <p:spPr>
          <a:xfrm flipH="1" rot="10800000">
            <a:off x="1095375" y="4333875"/>
            <a:ext cx="1952624" cy="333374"/>
          </a:xfrm>
          <a:prstGeom prst="straightConnector1">
            <a:avLst/>
          </a:prstGeom>
          <a:noFill/>
          <a:ln cap="flat" cmpd="sng" w="28575">
            <a:solidFill>
              <a:srgbClr val="FF0000"/>
            </a:solidFill>
            <a:prstDash val="solid"/>
            <a:miter lim="8000"/>
            <a:headEnd len="lg" w="lg" type="triangle"/>
            <a:tailEnd len="sm" w="sm" type="none"/>
          </a:ln>
        </p:spPr>
      </p:cxnSp>
      <p:grpSp>
        <p:nvGrpSpPr>
          <p:cNvPr id="5839" name="Google Shape;5839;p65"/>
          <p:cNvGrpSpPr/>
          <p:nvPr/>
        </p:nvGrpSpPr>
        <p:grpSpPr>
          <a:xfrm>
            <a:off x="1431925" y="4360862"/>
            <a:ext cx="831850" cy="457200"/>
            <a:chOff x="1660525" y="4398962"/>
            <a:chExt cx="831850" cy="457200"/>
          </a:xfrm>
        </p:grpSpPr>
        <p:sp>
          <p:nvSpPr>
            <p:cNvPr id="5840" name="Google Shape;5840;p65"/>
            <p:cNvSpPr txBox="1"/>
            <p:nvPr/>
          </p:nvSpPr>
          <p:spPr>
            <a:xfrm>
              <a:off x="1752600" y="4476750"/>
              <a:ext cx="704850" cy="2952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841" name="Google Shape;5841;p65"/>
            <p:cNvSpPr txBox="1"/>
            <p:nvPr/>
          </p:nvSpPr>
          <p:spPr>
            <a:xfrm>
              <a:off x="1660525" y="4398962"/>
              <a:ext cx="83185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600"/>
                <a:buFont typeface="Comic Sans MS"/>
                <a:buNone/>
              </a:pPr>
              <a:r>
                <a:rPr b="0" i="0" lang="en-US" sz="2400" u="none" cap="none" strike="noStrike">
                  <a:solidFill>
                    <a:srgbClr val="FF0000"/>
                  </a:solidFill>
                  <a:latin typeface="Comic Sans MS"/>
                  <a:ea typeface="Comic Sans MS"/>
                  <a:cs typeface="Comic Sans MS"/>
                  <a:sym typeface="Comic Sans MS"/>
                </a:rPr>
                <a:t>2:00</a:t>
              </a:r>
              <a:endParaRPr/>
            </a:p>
          </p:txBody>
        </p:sp>
      </p:grpSp>
      <p:sp>
        <p:nvSpPr>
          <p:cNvPr id="5842" name="Google Shape;5842;p65"/>
          <p:cNvSpPr txBox="1"/>
          <p:nvPr/>
        </p:nvSpPr>
        <p:spPr>
          <a:xfrm>
            <a:off x="5222875" y="2713036"/>
            <a:ext cx="1974850" cy="7016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500"/>
              <a:buFont typeface="Comic Sans MS"/>
              <a:buNone/>
            </a:pPr>
            <a:r>
              <a:rPr b="0" i="0" lang="en-US" sz="2000" u="none" cap="none" strike="noStrike">
                <a:solidFill>
                  <a:srgbClr val="FF0000"/>
                </a:solidFill>
                <a:latin typeface="Comic Sans MS"/>
                <a:ea typeface="Comic Sans MS"/>
                <a:cs typeface="Comic Sans MS"/>
                <a:sym typeface="Comic Sans MS"/>
              </a:rPr>
              <a:t>TCP connection</a:t>
            </a:r>
            <a:endParaRPr/>
          </a:p>
          <a:p>
            <a:pPr indent="0" lvl="0" marL="0" marR="0" rtl="0" algn="l">
              <a:lnSpc>
                <a:spcPct val="100000"/>
              </a:lnSpc>
              <a:spcBef>
                <a:spcPts val="0"/>
              </a:spcBef>
              <a:spcAft>
                <a:spcPts val="0"/>
              </a:spcAft>
              <a:buClr>
                <a:srgbClr val="FF0000"/>
              </a:buClr>
              <a:buSzPts val="500"/>
              <a:buFont typeface="Comic Sans MS"/>
              <a:buNone/>
            </a:pPr>
            <a:r>
              <a:rPr b="0" i="0" lang="en-US" sz="2000" u="none" cap="none" strike="noStrike">
                <a:solidFill>
                  <a:srgbClr val="FF0000"/>
                </a:solidFill>
                <a:latin typeface="Comic Sans MS"/>
                <a:ea typeface="Comic Sans MS"/>
                <a:cs typeface="Comic Sans MS"/>
                <a:sym typeface="Comic Sans MS"/>
              </a:rPr>
              <a:t> request</a:t>
            </a:r>
            <a:endParaRPr/>
          </a:p>
        </p:txBody>
      </p:sp>
      <p:cxnSp>
        <p:nvCxnSpPr>
          <p:cNvPr id="5843" name="Google Shape;5843;p65"/>
          <p:cNvCxnSpPr/>
          <p:nvPr/>
        </p:nvCxnSpPr>
        <p:spPr>
          <a:xfrm flipH="1" rot="10800000">
            <a:off x="4943475" y="4648199"/>
            <a:ext cx="2343150" cy="428625"/>
          </a:xfrm>
          <a:prstGeom prst="straightConnector1">
            <a:avLst/>
          </a:prstGeom>
          <a:noFill/>
          <a:ln cap="flat" cmpd="sng" w="28575">
            <a:solidFill>
              <a:srgbClr val="FF0000"/>
            </a:solidFill>
            <a:prstDash val="solid"/>
            <a:miter lim="8000"/>
            <a:headEnd len="lg" w="lg" type="triangle"/>
            <a:tailEnd len="sm" w="sm" type="none"/>
          </a:ln>
        </p:spPr>
      </p:cxnSp>
      <p:cxnSp>
        <p:nvCxnSpPr>
          <p:cNvPr id="5844" name="Google Shape;5844;p65"/>
          <p:cNvCxnSpPr/>
          <p:nvPr/>
        </p:nvCxnSpPr>
        <p:spPr>
          <a:xfrm>
            <a:off x="5219700" y="2981325"/>
            <a:ext cx="1762124" cy="276224"/>
          </a:xfrm>
          <a:prstGeom prst="straightConnector1">
            <a:avLst/>
          </a:prstGeom>
          <a:noFill/>
          <a:ln cap="flat" cmpd="sng" w="28575">
            <a:solidFill>
              <a:srgbClr val="FF0000"/>
            </a:solidFill>
            <a:prstDash val="solid"/>
            <a:miter lim="8000"/>
            <a:headEnd len="sm" w="sm" type="none"/>
            <a:tailEnd len="lg" w="lg" type="triangle"/>
          </a:ln>
        </p:spPr>
      </p:cxnSp>
      <p:cxnSp>
        <p:nvCxnSpPr>
          <p:cNvPr id="5845" name="Google Shape;5845;p65"/>
          <p:cNvCxnSpPr/>
          <p:nvPr/>
        </p:nvCxnSpPr>
        <p:spPr>
          <a:xfrm flipH="1" rot="10800000">
            <a:off x="4895850" y="3476624"/>
            <a:ext cx="2085975" cy="361950"/>
          </a:xfrm>
          <a:prstGeom prst="straightConnector1">
            <a:avLst/>
          </a:prstGeom>
          <a:noFill/>
          <a:ln cap="flat" cmpd="sng" w="28575">
            <a:solidFill>
              <a:srgbClr val="FF0000"/>
            </a:solidFill>
            <a:prstDash val="solid"/>
            <a:miter lim="8000"/>
            <a:headEnd len="lg" w="lg" type="triangle"/>
            <a:tailEnd len="sm" w="sm" type="none"/>
          </a:ln>
        </p:spPr>
      </p:cxnSp>
      <p:grpSp>
        <p:nvGrpSpPr>
          <p:cNvPr id="5846" name="Google Shape;5846;p65"/>
          <p:cNvGrpSpPr/>
          <p:nvPr/>
        </p:nvGrpSpPr>
        <p:grpSpPr>
          <a:xfrm>
            <a:off x="5156200" y="3408362"/>
            <a:ext cx="1974850" cy="701674"/>
            <a:chOff x="5156200" y="3408362"/>
            <a:chExt cx="1974850" cy="701674"/>
          </a:xfrm>
        </p:grpSpPr>
        <p:sp>
          <p:nvSpPr>
            <p:cNvPr id="5847" name="Google Shape;5847;p65"/>
            <p:cNvSpPr txBox="1"/>
            <p:nvPr/>
          </p:nvSpPr>
          <p:spPr>
            <a:xfrm>
              <a:off x="5248275" y="3476625"/>
              <a:ext cx="1438275" cy="2857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848" name="Google Shape;5848;p65"/>
            <p:cNvSpPr txBox="1"/>
            <p:nvPr/>
          </p:nvSpPr>
          <p:spPr>
            <a:xfrm>
              <a:off x="5156200" y="3408362"/>
              <a:ext cx="1974850" cy="7016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500"/>
                <a:buFont typeface="Comic Sans MS"/>
                <a:buNone/>
              </a:pPr>
              <a:r>
                <a:rPr b="0" i="0" lang="en-US" sz="2000" u="none" cap="none" strike="noStrike">
                  <a:solidFill>
                    <a:srgbClr val="FF0000"/>
                  </a:solidFill>
                  <a:latin typeface="Comic Sans MS"/>
                  <a:ea typeface="Comic Sans MS"/>
                  <a:cs typeface="Comic Sans MS"/>
                  <a:sym typeface="Comic Sans MS"/>
                </a:rPr>
                <a:t>TCP connection</a:t>
              </a:r>
              <a:endParaRPr/>
            </a:p>
            <a:p>
              <a:pPr indent="0" lvl="0" marL="0" marR="0" rtl="0" algn="l">
                <a:lnSpc>
                  <a:spcPct val="100000"/>
                </a:lnSpc>
                <a:spcBef>
                  <a:spcPts val="0"/>
                </a:spcBef>
                <a:spcAft>
                  <a:spcPts val="0"/>
                </a:spcAft>
                <a:buClr>
                  <a:srgbClr val="FF0000"/>
                </a:buClr>
                <a:buSzPts val="500"/>
                <a:buFont typeface="Comic Sans MS"/>
                <a:buNone/>
              </a:pPr>
              <a:r>
                <a:rPr b="0" i="0" lang="en-US" sz="2000" u="none" cap="none" strike="noStrike">
                  <a:solidFill>
                    <a:srgbClr val="FF0000"/>
                  </a:solidFill>
                  <a:latin typeface="Comic Sans MS"/>
                  <a:ea typeface="Comic Sans MS"/>
                  <a:cs typeface="Comic Sans MS"/>
                  <a:sym typeface="Comic Sans MS"/>
                </a:rPr>
                <a:t>response</a:t>
              </a:r>
              <a:endParaRPr/>
            </a:p>
          </p:txBody>
        </p:sp>
      </p:grpSp>
      <p:cxnSp>
        <p:nvCxnSpPr>
          <p:cNvPr id="5849" name="Google Shape;5849;p65"/>
          <p:cNvCxnSpPr/>
          <p:nvPr/>
        </p:nvCxnSpPr>
        <p:spPr>
          <a:xfrm>
            <a:off x="4943475" y="4086225"/>
            <a:ext cx="2400300" cy="419099"/>
          </a:xfrm>
          <a:prstGeom prst="straightConnector1">
            <a:avLst/>
          </a:prstGeom>
          <a:noFill/>
          <a:ln cap="flat" cmpd="sng" w="28575">
            <a:solidFill>
              <a:srgbClr val="FF0000"/>
            </a:solidFill>
            <a:prstDash val="solid"/>
            <a:miter lim="8000"/>
            <a:headEnd len="sm" w="sm" type="none"/>
            <a:tailEnd len="lg" w="lg" type="triangle"/>
          </a:ln>
        </p:spPr>
      </p:cxnSp>
      <p:grpSp>
        <p:nvGrpSpPr>
          <p:cNvPr id="5850" name="Google Shape;5850;p65"/>
          <p:cNvGrpSpPr/>
          <p:nvPr/>
        </p:nvGrpSpPr>
        <p:grpSpPr>
          <a:xfrm>
            <a:off x="5156200" y="4151312"/>
            <a:ext cx="3794124" cy="304799"/>
            <a:chOff x="5099050" y="4122737"/>
            <a:chExt cx="3794124" cy="304799"/>
          </a:xfrm>
        </p:grpSpPr>
        <p:sp>
          <p:nvSpPr>
            <p:cNvPr id="5851" name="Google Shape;5851;p65"/>
            <p:cNvSpPr txBox="1"/>
            <p:nvPr/>
          </p:nvSpPr>
          <p:spPr>
            <a:xfrm>
              <a:off x="5162550" y="4171950"/>
              <a:ext cx="3333750" cy="1809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852" name="Google Shape;5852;p65"/>
            <p:cNvSpPr txBox="1"/>
            <p:nvPr/>
          </p:nvSpPr>
          <p:spPr>
            <a:xfrm>
              <a:off x="5099050" y="4122737"/>
              <a:ext cx="3794124" cy="3047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350"/>
                <a:buFont typeface="Comic Sans MS"/>
                <a:buNone/>
              </a:pPr>
              <a:r>
                <a:rPr b="0" i="0" lang="en-US" sz="1400" u="none" cap="none" strike="noStrike">
                  <a:solidFill>
                    <a:srgbClr val="FF0000"/>
                  </a:solidFill>
                  <a:latin typeface="Comic Sans MS"/>
                  <a:ea typeface="Comic Sans MS"/>
                  <a:cs typeface="Comic Sans MS"/>
                  <a:sym typeface="Comic Sans MS"/>
                </a:rPr>
                <a:t>Get http://www.awl.com/kurose-ross</a:t>
              </a:r>
              <a:endParaRPr/>
            </a:p>
          </p:txBody>
        </p:sp>
      </p:grpSp>
      <p:grpSp>
        <p:nvGrpSpPr>
          <p:cNvPr id="5853" name="Google Shape;5853;p65"/>
          <p:cNvGrpSpPr/>
          <p:nvPr/>
        </p:nvGrpSpPr>
        <p:grpSpPr>
          <a:xfrm>
            <a:off x="5784850" y="4656137"/>
            <a:ext cx="908049" cy="457200"/>
            <a:chOff x="1660525" y="4398962"/>
            <a:chExt cx="908049" cy="457200"/>
          </a:xfrm>
        </p:grpSpPr>
        <p:sp>
          <p:nvSpPr>
            <p:cNvPr id="5854" name="Google Shape;5854;p65"/>
            <p:cNvSpPr txBox="1"/>
            <p:nvPr/>
          </p:nvSpPr>
          <p:spPr>
            <a:xfrm>
              <a:off x="1752600" y="4476750"/>
              <a:ext cx="704850" cy="2952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855" name="Google Shape;5855;p65"/>
            <p:cNvSpPr txBox="1"/>
            <p:nvPr/>
          </p:nvSpPr>
          <p:spPr>
            <a:xfrm>
              <a:off x="1660525" y="4398962"/>
              <a:ext cx="908049"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600"/>
                <a:buFont typeface="Comic Sans MS"/>
                <a:buNone/>
              </a:pPr>
              <a:r>
                <a:rPr b="0" i="0" lang="en-US" sz="2400" u="none" cap="none" strike="noStrike">
                  <a:solidFill>
                    <a:srgbClr val="FF0000"/>
                  </a:solidFill>
                  <a:latin typeface="Comic Sans MS"/>
                  <a:ea typeface="Comic Sans MS"/>
                  <a:cs typeface="Comic Sans MS"/>
                  <a:sym typeface="Comic Sans MS"/>
                </a:rPr>
                <a:t>&lt;file&gt;</a:t>
              </a:r>
              <a:endParaRPr/>
            </a:p>
          </p:txBody>
        </p:sp>
      </p:grpSp>
      <p:cxnSp>
        <p:nvCxnSpPr>
          <p:cNvPr id="5856" name="Google Shape;5856;p65"/>
          <p:cNvCxnSpPr/>
          <p:nvPr/>
        </p:nvCxnSpPr>
        <p:spPr>
          <a:xfrm>
            <a:off x="4057650" y="1962150"/>
            <a:ext cx="0" cy="3857624"/>
          </a:xfrm>
          <a:prstGeom prst="straightConnector1">
            <a:avLst/>
          </a:prstGeom>
          <a:noFill/>
          <a:ln cap="flat" cmpd="sng" w="38100">
            <a:solidFill>
              <a:schemeClr val="accent2"/>
            </a:solidFill>
            <a:prstDash val="solid"/>
            <a:miter lim="8000"/>
            <a:headEnd len="sm" w="sm" type="none"/>
            <a:tailEnd len="lg" w="lg" type="triangle"/>
          </a:ln>
        </p:spPr>
      </p:cxnSp>
      <p:grpSp>
        <p:nvGrpSpPr>
          <p:cNvPr id="5857" name="Google Shape;5857;p65"/>
          <p:cNvGrpSpPr/>
          <p:nvPr/>
        </p:nvGrpSpPr>
        <p:grpSpPr>
          <a:xfrm>
            <a:off x="3679825" y="5094287"/>
            <a:ext cx="815975" cy="457200"/>
            <a:chOff x="3489325" y="5113337"/>
            <a:chExt cx="815975" cy="457200"/>
          </a:xfrm>
        </p:grpSpPr>
        <p:sp>
          <p:nvSpPr>
            <p:cNvPr id="5858" name="Google Shape;5858;p65"/>
            <p:cNvSpPr txBox="1"/>
            <p:nvPr/>
          </p:nvSpPr>
          <p:spPr>
            <a:xfrm>
              <a:off x="3562350" y="5210175"/>
              <a:ext cx="647700" cy="2571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859" name="Google Shape;5859;p65"/>
            <p:cNvSpPr txBox="1"/>
            <p:nvPr/>
          </p:nvSpPr>
          <p:spPr>
            <a:xfrm>
              <a:off x="3489325" y="5113337"/>
              <a:ext cx="815975"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600"/>
                <a:buFont typeface="Comic Sans MS"/>
                <a:buNone/>
              </a:pPr>
              <a:r>
                <a:rPr b="0" i="0" lang="en-US" sz="2400" u="none" cap="none" strike="noStrike">
                  <a:solidFill>
                    <a:schemeClr val="accent2"/>
                  </a:solidFill>
                  <a:latin typeface="Comic Sans MS"/>
                  <a:ea typeface="Comic Sans MS"/>
                  <a:cs typeface="Comic Sans MS"/>
                  <a:sym typeface="Comic Sans MS"/>
                </a:rPr>
                <a:t>time</a:t>
              </a: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3" name="Shape 5863"/>
        <p:cNvGrpSpPr/>
        <p:nvPr/>
      </p:nvGrpSpPr>
      <p:grpSpPr>
        <a:xfrm>
          <a:off x="0" y="0"/>
          <a:ext cx="0" cy="0"/>
          <a:chOff x="0" y="0"/>
          <a:chExt cx="0" cy="0"/>
        </a:xfrm>
      </p:grpSpPr>
      <p:sp>
        <p:nvSpPr>
          <p:cNvPr id="5864" name="Google Shape;5864;p66"/>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865" name="Google Shape;5865;p66"/>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866" name="Google Shape;5866;p66"/>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Protocol “Layers”</a:t>
            </a:r>
            <a:endParaRPr/>
          </a:p>
        </p:txBody>
      </p:sp>
      <p:sp>
        <p:nvSpPr>
          <p:cNvPr id="5867" name="Google Shape;5867;p66"/>
          <p:cNvSpPr txBox="1"/>
          <p:nvPr>
            <p:ph idx="1" type="body"/>
          </p:nvPr>
        </p:nvSpPr>
        <p:spPr>
          <a:xfrm>
            <a:off x="533400" y="1371600"/>
            <a:ext cx="3581399"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600"/>
              <a:buFont typeface="Noto Sans Symbols"/>
              <a:buNone/>
            </a:pPr>
            <a:r>
              <a:rPr b="0" i="0" lang="en-US" sz="2400" u="sng" cap="none" strike="noStrike">
                <a:solidFill>
                  <a:srgbClr val="FF0000"/>
                </a:solidFill>
                <a:latin typeface="Comic Sans MS"/>
                <a:ea typeface="Comic Sans MS"/>
                <a:cs typeface="Comic Sans MS"/>
                <a:sym typeface="Comic Sans MS"/>
              </a:rPr>
              <a:t>Networks are complex! </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many “pieces”:</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hosts</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routers</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links of various media</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applications</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protocols</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hardware, software</a:t>
            </a:r>
            <a:endParaRPr/>
          </a:p>
        </p:txBody>
      </p:sp>
      <p:sp>
        <p:nvSpPr>
          <p:cNvPr id="5868" name="Google Shape;5868;p66"/>
          <p:cNvSpPr txBox="1"/>
          <p:nvPr>
            <p:ph idx="1" type="body"/>
          </p:nvPr>
        </p:nvSpPr>
        <p:spPr>
          <a:xfrm>
            <a:off x="4552950" y="2266950"/>
            <a:ext cx="3943350" cy="2619375"/>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accent2"/>
              </a:buClr>
              <a:buSzPts val="700"/>
              <a:buFont typeface="Noto Sans Symbols"/>
              <a:buNone/>
            </a:pPr>
            <a:r>
              <a:rPr b="0" i="0" lang="en-US" sz="2800" u="sng" cap="none" strike="noStrike">
                <a:solidFill>
                  <a:srgbClr val="FF0000"/>
                </a:solidFill>
                <a:latin typeface="Comic Sans MS"/>
                <a:ea typeface="Comic Sans MS"/>
                <a:cs typeface="Comic Sans MS"/>
                <a:sym typeface="Comic Sans MS"/>
              </a:rPr>
              <a:t>Question:</a:t>
            </a:r>
            <a:r>
              <a:rPr b="0" i="0" lang="en-US" sz="2400" u="sng" cap="none" strike="noStrike">
                <a:solidFill>
                  <a:srgbClr val="FF0000"/>
                </a:solidFill>
                <a:latin typeface="Comic Sans MS"/>
                <a:ea typeface="Comic Sans MS"/>
                <a:cs typeface="Comic Sans MS"/>
                <a:sym typeface="Comic Sans MS"/>
              </a:rPr>
              <a:t> </a:t>
            </a:r>
            <a:endParaRPr/>
          </a:p>
          <a:p>
            <a:pPr indent="-342900" lvl="0" marL="342900" marR="0" rtl="0" algn="ctr">
              <a:lnSpc>
                <a:spcPct val="100000"/>
              </a:lnSpc>
              <a:spcBef>
                <a:spcPts val="480"/>
              </a:spcBef>
              <a:spcAft>
                <a:spcPts val="0"/>
              </a:spcAft>
              <a:buClr>
                <a:schemeClr val="accent2"/>
              </a:buClr>
              <a:buSzPts val="600"/>
              <a:buFont typeface="Noto Sans Symbols"/>
              <a:buNone/>
            </a:pPr>
            <a:r>
              <a:rPr b="0" i="0" lang="en-US" sz="2400" u="none" cap="none" strike="noStrike">
                <a:solidFill>
                  <a:schemeClr val="dk1"/>
                </a:solidFill>
                <a:latin typeface="Comic Sans MS"/>
                <a:ea typeface="Comic Sans MS"/>
                <a:cs typeface="Comic Sans MS"/>
                <a:sym typeface="Comic Sans MS"/>
              </a:rPr>
              <a:t>Is there any hope of </a:t>
            </a:r>
            <a:r>
              <a:rPr b="0" i="1" lang="en-US" sz="2400" u="none" cap="none" strike="noStrike">
                <a:solidFill>
                  <a:schemeClr val="dk1"/>
                </a:solidFill>
                <a:latin typeface="Comic Sans MS"/>
                <a:ea typeface="Comic Sans MS"/>
                <a:cs typeface="Comic Sans MS"/>
                <a:sym typeface="Comic Sans MS"/>
              </a:rPr>
              <a:t>organizing</a:t>
            </a:r>
            <a:r>
              <a:rPr b="0" i="0" lang="en-US" sz="2400" u="none" cap="none" strike="noStrike">
                <a:solidFill>
                  <a:schemeClr val="dk1"/>
                </a:solidFill>
                <a:latin typeface="Comic Sans MS"/>
                <a:ea typeface="Comic Sans MS"/>
                <a:cs typeface="Comic Sans MS"/>
                <a:sym typeface="Comic Sans MS"/>
              </a:rPr>
              <a:t> structure of network?</a:t>
            </a:r>
            <a:endParaRPr/>
          </a:p>
          <a:p>
            <a:pPr indent="-342900" lvl="0" marL="342900" marR="0" rtl="0" algn="ctr">
              <a:lnSpc>
                <a:spcPct val="100000"/>
              </a:lnSpc>
              <a:spcBef>
                <a:spcPts val="480"/>
              </a:spcBef>
              <a:spcAft>
                <a:spcPts val="0"/>
              </a:spcAft>
              <a:buClr>
                <a:schemeClr val="accent2"/>
              </a:buClr>
              <a:buSzPts val="600"/>
              <a:buFont typeface="Noto Sans Symbols"/>
              <a:buNone/>
            </a:pPr>
            <a:r>
              <a:t/>
            </a:r>
            <a:endParaRPr b="0" i="0" sz="2400" u="none" cap="none" strike="noStrike">
              <a:solidFill>
                <a:schemeClr val="dk1"/>
              </a:solidFill>
              <a:latin typeface="Comic Sans MS"/>
              <a:ea typeface="Comic Sans MS"/>
              <a:cs typeface="Comic Sans MS"/>
              <a:sym typeface="Comic Sans MS"/>
            </a:endParaRPr>
          </a:p>
          <a:p>
            <a:pPr indent="-342900" lvl="0" marL="342900" marR="0" rtl="0" algn="ctr">
              <a:lnSpc>
                <a:spcPct val="100000"/>
              </a:lnSpc>
              <a:spcBef>
                <a:spcPts val="480"/>
              </a:spcBef>
              <a:spcAft>
                <a:spcPts val="0"/>
              </a:spcAft>
              <a:buClr>
                <a:schemeClr val="accent2"/>
              </a:buClr>
              <a:buSzPts val="600"/>
              <a:buFont typeface="Noto Sans Symbols"/>
              <a:buNone/>
            </a:pPr>
            <a:r>
              <a:rPr b="0" i="0" lang="en-US" sz="2400" u="none" cap="none" strike="noStrike">
                <a:solidFill>
                  <a:schemeClr val="dk1"/>
                </a:solidFill>
                <a:latin typeface="Comic Sans MS"/>
                <a:ea typeface="Comic Sans MS"/>
                <a:cs typeface="Comic Sans MS"/>
                <a:sym typeface="Comic Sans MS"/>
              </a:rPr>
              <a:t>Or at least our discussion of networks?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2" name="Shape 5872"/>
        <p:cNvGrpSpPr/>
        <p:nvPr/>
      </p:nvGrpSpPr>
      <p:grpSpPr>
        <a:xfrm>
          <a:off x="0" y="0"/>
          <a:ext cx="0" cy="0"/>
          <a:chOff x="0" y="0"/>
          <a:chExt cx="0" cy="0"/>
        </a:xfrm>
      </p:grpSpPr>
      <p:sp>
        <p:nvSpPr>
          <p:cNvPr id="5873" name="Google Shape;5873;p67"/>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874" name="Google Shape;5874;p67"/>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875" name="Google Shape;5875;p67"/>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Why layering?</a:t>
            </a:r>
            <a:endParaRPr/>
          </a:p>
        </p:txBody>
      </p:sp>
      <p:sp>
        <p:nvSpPr>
          <p:cNvPr id="5876" name="Google Shape;5876;p67"/>
          <p:cNvSpPr txBox="1"/>
          <p:nvPr>
            <p:ph idx="1" type="body"/>
          </p:nvPr>
        </p:nvSpPr>
        <p:spPr>
          <a:xfrm>
            <a:off x="546100" y="1346200"/>
            <a:ext cx="7772400"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700"/>
              <a:buFont typeface="Noto Sans Symbols"/>
              <a:buNone/>
            </a:pPr>
            <a:r>
              <a:rPr b="0" i="0" lang="en-US" sz="2800" u="none">
                <a:solidFill>
                  <a:schemeClr val="dk1"/>
                </a:solidFill>
                <a:latin typeface="Comic Sans MS"/>
                <a:ea typeface="Comic Sans MS"/>
                <a:cs typeface="Comic Sans MS"/>
                <a:sym typeface="Comic Sans MS"/>
              </a:rPr>
              <a:t>Dealing with complex systems: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a:solidFill>
                  <a:schemeClr val="dk1"/>
                </a:solidFill>
                <a:latin typeface="Comic Sans MS"/>
                <a:ea typeface="Comic Sans MS"/>
                <a:cs typeface="Comic Sans MS"/>
                <a:sym typeface="Comic Sans MS"/>
              </a:rPr>
              <a:t>explicit structure allows identification, relationship of complex system’s pieces</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layered </a:t>
            </a:r>
            <a:r>
              <a:rPr b="0" i="0" lang="en-US" sz="2400" u="none" cap="none" strike="noStrike">
                <a:solidFill>
                  <a:srgbClr val="FF0000"/>
                </a:solidFill>
                <a:latin typeface="Comic Sans MS"/>
                <a:ea typeface="Comic Sans MS"/>
                <a:cs typeface="Comic Sans MS"/>
                <a:sym typeface="Comic Sans MS"/>
              </a:rPr>
              <a:t>reference model</a:t>
            </a:r>
            <a:r>
              <a:rPr b="0" i="0" lang="en-US" sz="2400" u="none" cap="none" strike="noStrike">
                <a:solidFill>
                  <a:schemeClr val="dk1"/>
                </a:solidFill>
                <a:latin typeface="Comic Sans MS"/>
                <a:ea typeface="Comic Sans MS"/>
                <a:cs typeface="Comic Sans MS"/>
                <a:sym typeface="Comic Sans MS"/>
              </a:rPr>
              <a:t> for discussion</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a:solidFill>
                  <a:schemeClr val="dk1"/>
                </a:solidFill>
                <a:latin typeface="Comic Sans MS"/>
                <a:ea typeface="Comic Sans MS"/>
                <a:cs typeface="Comic Sans MS"/>
                <a:sym typeface="Comic Sans MS"/>
              </a:rPr>
              <a:t>modularization eases maintenance, updating of system</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change of implementation of layer’s service transparent to rest of system</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e.g., change in gate procedure doesn’t affect rest of system</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a:solidFill>
                  <a:schemeClr val="dk1"/>
                </a:solidFill>
                <a:latin typeface="Comic Sans MS"/>
                <a:ea typeface="Comic Sans MS"/>
                <a:cs typeface="Comic Sans MS"/>
                <a:sym typeface="Comic Sans MS"/>
              </a:rPr>
              <a:t>layering considered harmful?</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1" name="Shape 5881"/>
        <p:cNvGrpSpPr/>
        <p:nvPr/>
      </p:nvGrpSpPr>
      <p:grpSpPr>
        <a:xfrm>
          <a:off x="0" y="0"/>
          <a:ext cx="0" cy="0"/>
          <a:chOff x="0" y="0"/>
          <a:chExt cx="0" cy="0"/>
        </a:xfrm>
      </p:grpSpPr>
      <p:sp>
        <p:nvSpPr>
          <p:cNvPr id="5882" name="Google Shape;5882;p68"/>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883" name="Google Shape;5883;p68"/>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884" name="Google Shape;5884;p68"/>
          <p:cNvSpPr txBox="1"/>
          <p:nvPr/>
        </p:nvSpPr>
        <p:spPr>
          <a:xfrm>
            <a:off x="6578600" y="1714500"/>
            <a:ext cx="1892300" cy="3530599"/>
          </a:xfrm>
          <a:prstGeom prst="rect">
            <a:avLst/>
          </a:prstGeom>
          <a:solidFill>
            <a:schemeClr val="accent2"/>
          </a:solidFill>
          <a:ln cap="flat" cmpd="sng" w="38100">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885" name="Google Shape;5885;p68"/>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Internet protocol stack</a:t>
            </a:r>
            <a:endParaRPr/>
          </a:p>
        </p:txBody>
      </p:sp>
      <p:sp>
        <p:nvSpPr>
          <p:cNvPr id="5886" name="Google Shape;5886;p68"/>
          <p:cNvSpPr txBox="1"/>
          <p:nvPr>
            <p:ph idx="1" type="body"/>
          </p:nvPr>
        </p:nvSpPr>
        <p:spPr>
          <a:xfrm>
            <a:off x="571500" y="1422400"/>
            <a:ext cx="5714999"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application:</a:t>
            </a:r>
            <a:r>
              <a:rPr b="0" i="0" lang="en-US" sz="2400" u="none" cap="none" strike="noStrike">
                <a:solidFill>
                  <a:schemeClr val="dk1"/>
                </a:solidFill>
                <a:latin typeface="Comic Sans MS"/>
                <a:ea typeface="Comic Sans MS"/>
                <a:cs typeface="Comic Sans MS"/>
                <a:sym typeface="Comic Sans MS"/>
              </a:rPr>
              <a:t> supporting network applications</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FTP, SMTP, HTTP</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transport:</a:t>
            </a:r>
            <a:r>
              <a:rPr b="0" i="0" lang="en-US" sz="2400" u="none" cap="none" strike="noStrike">
                <a:solidFill>
                  <a:schemeClr val="dk1"/>
                </a:solidFill>
                <a:latin typeface="Comic Sans MS"/>
                <a:ea typeface="Comic Sans MS"/>
                <a:cs typeface="Comic Sans MS"/>
                <a:sym typeface="Comic Sans MS"/>
              </a:rPr>
              <a:t> process-process data transfer</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TCP, UDP</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network:</a:t>
            </a:r>
            <a:r>
              <a:rPr b="0" i="0" lang="en-US" sz="2400" u="none" cap="none" strike="noStrike">
                <a:solidFill>
                  <a:schemeClr val="dk1"/>
                </a:solidFill>
                <a:latin typeface="Comic Sans MS"/>
                <a:ea typeface="Comic Sans MS"/>
                <a:cs typeface="Comic Sans MS"/>
                <a:sym typeface="Comic Sans MS"/>
              </a:rPr>
              <a:t> routing of datagrams from source to destination</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IP, routing protocols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link:</a:t>
            </a:r>
            <a:r>
              <a:rPr b="0" i="0" lang="en-US" sz="2400" u="none" cap="none" strike="noStrike">
                <a:solidFill>
                  <a:schemeClr val="dk1"/>
                </a:solidFill>
                <a:latin typeface="Comic Sans MS"/>
                <a:ea typeface="Comic Sans MS"/>
                <a:cs typeface="Comic Sans MS"/>
                <a:sym typeface="Comic Sans MS"/>
              </a:rPr>
              <a:t> data transfer between neighboring  network elements</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PPP, Ethernet</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physical:</a:t>
            </a:r>
            <a:r>
              <a:rPr b="0" i="0" lang="en-US" sz="2400" u="none" cap="none" strike="noStrike">
                <a:solidFill>
                  <a:schemeClr val="dk1"/>
                </a:solidFill>
                <a:latin typeface="Comic Sans MS"/>
                <a:ea typeface="Comic Sans MS"/>
                <a:cs typeface="Comic Sans MS"/>
                <a:sym typeface="Comic Sans MS"/>
              </a:rPr>
              <a:t> bits “on the wire”</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dk1"/>
              </a:solidFill>
              <a:latin typeface="Comic Sans MS"/>
              <a:ea typeface="Comic Sans MS"/>
              <a:cs typeface="Comic Sans MS"/>
              <a:sym typeface="Comic Sans MS"/>
            </a:endParaRPr>
          </a:p>
        </p:txBody>
      </p:sp>
      <p:grpSp>
        <p:nvGrpSpPr>
          <p:cNvPr id="5887" name="Google Shape;5887;p68"/>
          <p:cNvGrpSpPr/>
          <p:nvPr/>
        </p:nvGrpSpPr>
        <p:grpSpPr>
          <a:xfrm>
            <a:off x="6508750" y="1828800"/>
            <a:ext cx="1898650" cy="3530599"/>
            <a:chOff x="4883150" y="1409700"/>
            <a:chExt cx="1898650" cy="3530599"/>
          </a:xfrm>
        </p:grpSpPr>
        <p:sp>
          <p:nvSpPr>
            <p:cNvPr id="5888" name="Google Shape;5888;p68"/>
            <p:cNvSpPr txBox="1"/>
            <p:nvPr/>
          </p:nvSpPr>
          <p:spPr>
            <a:xfrm>
              <a:off x="4889500" y="1409700"/>
              <a:ext cx="1892300" cy="3530599"/>
            </a:xfrm>
            <a:prstGeom prst="rect">
              <a:avLst/>
            </a:prstGeom>
            <a:solidFill>
              <a:schemeClr val="lt1"/>
            </a:solidFill>
            <a:ln cap="flat" cmpd="sng" w="38100">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889" name="Google Shape;5889;p68"/>
            <p:cNvSpPr txBox="1"/>
            <p:nvPr/>
          </p:nvSpPr>
          <p:spPr>
            <a:xfrm>
              <a:off x="5000625" y="1506537"/>
              <a:ext cx="1698625" cy="3378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application</a:t>
              </a:r>
              <a:endParaRPr/>
            </a:p>
            <a:p>
              <a:pPr indent="0" lvl="0" marL="0" marR="0" rtl="0" algn="ctr">
                <a:lnSpc>
                  <a:spcPct val="100000"/>
                </a:lnSpc>
                <a:spcBef>
                  <a:spcPts val="0"/>
                </a:spcBef>
                <a:spcAft>
                  <a:spcPts val="0"/>
                </a:spcAft>
                <a:buClr>
                  <a:schemeClr val="dk1"/>
                </a:buClr>
                <a:buSzPts val="2400"/>
                <a:buFont typeface="Times New Roman"/>
                <a:buNone/>
              </a:pPr>
              <a:r>
                <a:t/>
              </a:r>
              <a:endParaRPr b="0" i="0" sz="24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transport</a:t>
              </a:r>
              <a:endParaRPr/>
            </a:p>
            <a:p>
              <a:pPr indent="0" lvl="0" marL="0" marR="0" rtl="0" algn="ctr">
                <a:lnSpc>
                  <a:spcPct val="100000"/>
                </a:lnSpc>
                <a:spcBef>
                  <a:spcPts val="0"/>
                </a:spcBef>
                <a:spcAft>
                  <a:spcPts val="0"/>
                </a:spcAft>
                <a:buClr>
                  <a:schemeClr val="dk1"/>
                </a:buClr>
                <a:buSzPts val="2400"/>
                <a:buFont typeface="Times New Roman"/>
                <a:buNone/>
              </a:pPr>
              <a:r>
                <a:t/>
              </a:r>
              <a:endParaRPr b="0" i="0" sz="24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network</a:t>
              </a:r>
              <a:endParaRPr/>
            </a:p>
            <a:p>
              <a:pPr indent="0" lvl="0" marL="0" marR="0" rtl="0" algn="ctr">
                <a:lnSpc>
                  <a:spcPct val="100000"/>
                </a:lnSpc>
                <a:spcBef>
                  <a:spcPts val="0"/>
                </a:spcBef>
                <a:spcAft>
                  <a:spcPts val="0"/>
                </a:spcAft>
                <a:buClr>
                  <a:schemeClr val="dk1"/>
                </a:buClr>
                <a:buSzPts val="2400"/>
                <a:buFont typeface="Times New Roman"/>
                <a:buNone/>
              </a:pPr>
              <a:r>
                <a:t/>
              </a:r>
              <a:endParaRPr b="0" i="0" sz="24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link</a:t>
              </a:r>
              <a:endParaRPr/>
            </a:p>
            <a:p>
              <a:pPr indent="0" lvl="0" marL="0" marR="0" rtl="0" algn="ctr">
                <a:lnSpc>
                  <a:spcPct val="100000"/>
                </a:lnSpc>
                <a:spcBef>
                  <a:spcPts val="0"/>
                </a:spcBef>
                <a:spcAft>
                  <a:spcPts val="0"/>
                </a:spcAft>
                <a:buClr>
                  <a:schemeClr val="dk1"/>
                </a:buClr>
                <a:buSzPts val="2400"/>
                <a:buFont typeface="Times New Roman"/>
                <a:buNone/>
              </a:pPr>
              <a:r>
                <a:t/>
              </a:r>
              <a:endParaRPr b="0" i="0" sz="24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physical</a:t>
              </a:r>
              <a:endParaRPr/>
            </a:p>
          </p:txBody>
        </p:sp>
        <p:cxnSp>
          <p:nvCxnSpPr>
            <p:cNvPr id="5890" name="Google Shape;5890;p68"/>
            <p:cNvCxnSpPr/>
            <p:nvPr/>
          </p:nvCxnSpPr>
          <p:spPr>
            <a:xfrm>
              <a:off x="4883150" y="2101850"/>
              <a:ext cx="1885950" cy="0"/>
            </a:xfrm>
            <a:prstGeom prst="straightConnector1">
              <a:avLst/>
            </a:prstGeom>
            <a:noFill/>
            <a:ln cap="flat" cmpd="sng" w="38100">
              <a:solidFill>
                <a:schemeClr val="accent2"/>
              </a:solidFill>
              <a:prstDash val="solid"/>
              <a:miter lim="8000"/>
              <a:headEnd len="sm" w="sm" type="none"/>
              <a:tailEnd len="sm" w="sm" type="none"/>
            </a:ln>
          </p:spPr>
        </p:cxnSp>
        <p:cxnSp>
          <p:nvCxnSpPr>
            <p:cNvPr id="5891" name="Google Shape;5891;p68"/>
            <p:cNvCxnSpPr/>
            <p:nvPr/>
          </p:nvCxnSpPr>
          <p:spPr>
            <a:xfrm>
              <a:off x="4883150" y="2806700"/>
              <a:ext cx="1885950" cy="0"/>
            </a:xfrm>
            <a:prstGeom prst="straightConnector1">
              <a:avLst/>
            </a:prstGeom>
            <a:noFill/>
            <a:ln cap="flat" cmpd="sng" w="38100">
              <a:solidFill>
                <a:schemeClr val="accent2"/>
              </a:solidFill>
              <a:prstDash val="solid"/>
              <a:miter lim="8000"/>
              <a:headEnd len="sm" w="sm" type="none"/>
              <a:tailEnd len="sm" w="sm" type="none"/>
            </a:ln>
          </p:spPr>
        </p:cxnSp>
        <p:cxnSp>
          <p:nvCxnSpPr>
            <p:cNvPr id="5892" name="Google Shape;5892;p68"/>
            <p:cNvCxnSpPr/>
            <p:nvPr/>
          </p:nvCxnSpPr>
          <p:spPr>
            <a:xfrm>
              <a:off x="4883150" y="3517900"/>
              <a:ext cx="1885950" cy="0"/>
            </a:xfrm>
            <a:prstGeom prst="straightConnector1">
              <a:avLst/>
            </a:prstGeom>
            <a:noFill/>
            <a:ln cap="flat" cmpd="sng" w="38100">
              <a:solidFill>
                <a:schemeClr val="accent2"/>
              </a:solidFill>
              <a:prstDash val="solid"/>
              <a:miter lim="8000"/>
              <a:headEnd len="sm" w="sm" type="none"/>
              <a:tailEnd len="sm" w="sm" type="none"/>
            </a:ln>
          </p:spPr>
        </p:cxnSp>
        <p:cxnSp>
          <p:nvCxnSpPr>
            <p:cNvPr id="5893" name="Google Shape;5893;p68"/>
            <p:cNvCxnSpPr/>
            <p:nvPr/>
          </p:nvCxnSpPr>
          <p:spPr>
            <a:xfrm>
              <a:off x="4883150" y="4229100"/>
              <a:ext cx="1885950" cy="0"/>
            </a:xfrm>
            <a:prstGeom prst="straightConnector1">
              <a:avLst/>
            </a:prstGeom>
            <a:noFill/>
            <a:ln cap="flat" cmpd="sng" w="38100">
              <a:solidFill>
                <a:schemeClr val="accent2"/>
              </a:solidFill>
              <a:prstDash val="solid"/>
              <a:miter lim="8000"/>
              <a:headEnd len="sm" w="sm" type="none"/>
              <a:tailEnd len="sm" w="sm" type="none"/>
            </a:ln>
          </p:spPr>
        </p:cxn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7" name="Shape 5897"/>
        <p:cNvGrpSpPr/>
        <p:nvPr/>
      </p:nvGrpSpPr>
      <p:grpSpPr>
        <a:xfrm>
          <a:off x="0" y="0"/>
          <a:ext cx="0" cy="0"/>
          <a:chOff x="0" y="0"/>
          <a:chExt cx="0" cy="0"/>
        </a:xfrm>
      </p:grpSpPr>
      <p:sp>
        <p:nvSpPr>
          <p:cNvPr id="5898" name="Google Shape;5898;p69"/>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899" name="Google Shape;5899;p69"/>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900" name="Google Shape;5900;p69"/>
          <p:cNvSpPr txBox="1"/>
          <p:nvPr/>
        </p:nvSpPr>
        <p:spPr>
          <a:xfrm>
            <a:off x="7077075" y="1714500"/>
            <a:ext cx="1892300" cy="3530599"/>
          </a:xfrm>
          <a:prstGeom prst="rect">
            <a:avLst/>
          </a:prstGeom>
          <a:solidFill>
            <a:schemeClr val="accent2"/>
          </a:solidFill>
          <a:ln cap="flat" cmpd="sng" w="38100">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901" name="Google Shape;5901;p69"/>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ISO/OSI reference model</a:t>
            </a:r>
            <a:endParaRPr/>
          </a:p>
        </p:txBody>
      </p:sp>
      <p:sp>
        <p:nvSpPr>
          <p:cNvPr id="5902" name="Google Shape;5902;p69"/>
          <p:cNvSpPr txBox="1"/>
          <p:nvPr>
            <p:ph idx="1" type="body"/>
          </p:nvPr>
        </p:nvSpPr>
        <p:spPr>
          <a:xfrm>
            <a:off x="571500" y="1422400"/>
            <a:ext cx="5714999"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presentation:</a:t>
            </a:r>
            <a:r>
              <a:rPr b="0" i="0" lang="en-US" sz="2400" u="none" cap="none" strike="noStrike">
                <a:solidFill>
                  <a:schemeClr val="dk1"/>
                </a:solidFill>
                <a:latin typeface="Comic Sans MS"/>
                <a:ea typeface="Comic Sans MS"/>
                <a:cs typeface="Comic Sans MS"/>
                <a:sym typeface="Comic Sans MS"/>
              </a:rPr>
              <a:t> allow applications to interpret meaning of data, e.g., encryption, compression, machine-specific conventions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1" lang="en-US" sz="2400" u="none" cap="none" strike="noStrike">
                <a:solidFill>
                  <a:srgbClr val="FF3300"/>
                </a:solidFill>
                <a:latin typeface="Comic Sans MS"/>
                <a:ea typeface="Comic Sans MS"/>
                <a:cs typeface="Comic Sans MS"/>
                <a:sym typeface="Comic Sans MS"/>
              </a:rPr>
              <a:t>session:</a:t>
            </a:r>
            <a:r>
              <a:rPr b="0" i="0" lang="en-US" sz="2400" u="none" cap="none" strike="noStrike">
                <a:solidFill>
                  <a:schemeClr val="dk1"/>
                </a:solidFill>
                <a:latin typeface="Comic Sans MS"/>
                <a:ea typeface="Comic Sans MS"/>
                <a:cs typeface="Comic Sans MS"/>
                <a:sym typeface="Comic Sans MS"/>
              </a:rPr>
              <a:t> synchronization, checkpointing, recovery of data exchange</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Internet stack “missing” these layers!</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these services, </a:t>
            </a:r>
            <a:r>
              <a:rPr b="0" i="1" lang="en-US" sz="2400" u="none" cap="none" strike="noStrike">
                <a:solidFill>
                  <a:schemeClr val="dk1"/>
                </a:solidFill>
                <a:latin typeface="Comic Sans MS"/>
                <a:ea typeface="Comic Sans MS"/>
                <a:cs typeface="Comic Sans MS"/>
                <a:sym typeface="Comic Sans MS"/>
              </a:rPr>
              <a:t>if needed,</a:t>
            </a:r>
            <a:r>
              <a:rPr b="0" i="0" lang="en-US" sz="2400" u="none" cap="none" strike="noStrike">
                <a:solidFill>
                  <a:schemeClr val="dk1"/>
                </a:solidFill>
                <a:latin typeface="Comic Sans MS"/>
                <a:ea typeface="Comic Sans MS"/>
                <a:cs typeface="Comic Sans MS"/>
                <a:sym typeface="Comic Sans MS"/>
              </a:rPr>
              <a:t> must be implemented in application</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needed?</a:t>
            </a:r>
            <a:endParaRPr/>
          </a:p>
        </p:txBody>
      </p:sp>
      <p:grpSp>
        <p:nvGrpSpPr>
          <p:cNvPr id="5903" name="Google Shape;5903;p69"/>
          <p:cNvGrpSpPr/>
          <p:nvPr/>
        </p:nvGrpSpPr>
        <p:grpSpPr>
          <a:xfrm>
            <a:off x="6902450" y="1762124"/>
            <a:ext cx="1982787" cy="3587751"/>
            <a:chOff x="5183187" y="2452686"/>
            <a:chExt cx="1982787" cy="3587751"/>
          </a:xfrm>
        </p:grpSpPr>
        <p:sp>
          <p:nvSpPr>
            <p:cNvPr id="5904" name="Google Shape;5904;p69"/>
            <p:cNvSpPr txBox="1"/>
            <p:nvPr/>
          </p:nvSpPr>
          <p:spPr>
            <a:xfrm>
              <a:off x="5254625" y="2452686"/>
              <a:ext cx="1892300" cy="3586162"/>
            </a:xfrm>
            <a:prstGeom prst="rect">
              <a:avLst/>
            </a:prstGeom>
            <a:solidFill>
              <a:schemeClr val="lt1"/>
            </a:solidFill>
            <a:ln cap="flat" cmpd="sng" w="38100">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905" name="Google Shape;5905;p69"/>
            <p:cNvSpPr txBox="1"/>
            <p:nvPr/>
          </p:nvSpPr>
          <p:spPr>
            <a:xfrm>
              <a:off x="5183187" y="2625725"/>
              <a:ext cx="1982787" cy="3414712"/>
            </a:xfrm>
            <a:prstGeom prst="rect">
              <a:avLst/>
            </a:prstGeom>
            <a:noFill/>
            <a:ln>
              <a:noFill/>
            </a:ln>
          </p:spPr>
          <p:txBody>
            <a:bodyPr anchorCtr="0" anchor="t" bIns="45700" lIns="91425" spcFirstLastPara="1" rIns="91425" wrap="square" tIns="45700">
              <a:noAutofit/>
            </a:bodyPr>
            <a:lstStyle/>
            <a:p>
              <a:pPr indent="0" lvl="0" marL="0" marR="0" rtl="0" algn="ctr">
                <a:lnSpc>
                  <a:spcPct val="7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application</a:t>
              </a:r>
              <a:endParaRPr/>
            </a:p>
            <a:p>
              <a:pPr indent="0" lvl="0" marL="0" marR="0" rtl="0" algn="ctr">
                <a:lnSpc>
                  <a:spcPct val="70000"/>
                </a:lnSpc>
                <a:spcBef>
                  <a:spcPts val="0"/>
                </a:spcBef>
                <a:spcAft>
                  <a:spcPts val="0"/>
                </a:spcAft>
                <a:buClr>
                  <a:schemeClr val="dk1"/>
                </a:buClr>
                <a:buSzPts val="2400"/>
                <a:buFont typeface="Times New Roman"/>
                <a:buNone/>
              </a:pPr>
              <a:r>
                <a:t/>
              </a:r>
              <a:endParaRPr b="0" i="0" sz="2400" u="none" cap="none" strike="noStrike">
                <a:solidFill>
                  <a:schemeClr val="dk1"/>
                </a:solidFill>
                <a:latin typeface="Comic Sans MS"/>
                <a:ea typeface="Comic Sans MS"/>
                <a:cs typeface="Comic Sans MS"/>
                <a:sym typeface="Comic Sans MS"/>
              </a:endParaRPr>
            </a:p>
            <a:p>
              <a:pPr indent="0" lvl="0" marL="0" marR="0" rtl="0" algn="ctr">
                <a:lnSpc>
                  <a:spcPct val="7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presentation</a:t>
              </a:r>
              <a:endParaRPr/>
            </a:p>
            <a:p>
              <a:pPr indent="0" lvl="0" marL="0" marR="0" rtl="0" algn="ctr">
                <a:lnSpc>
                  <a:spcPct val="70000"/>
                </a:lnSpc>
                <a:spcBef>
                  <a:spcPts val="0"/>
                </a:spcBef>
                <a:spcAft>
                  <a:spcPts val="0"/>
                </a:spcAft>
                <a:buClr>
                  <a:schemeClr val="dk1"/>
                </a:buClr>
                <a:buSzPts val="2400"/>
                <a:buFont typeface="Times New Roman"/>
                <a:buNone/>
              </a:pPr>
              <a:r>
                <a:t/>
              </a:r>
              <a:endParaRPr b="0" i="0" sz="2400" u="none" cap="none" strike="noStrike">
                <a:solidFill>
                  <a:schemeClr val="dk1"/>
                </a:solidFill>
                <a:latin typeface="Comic Sans MS"/>
                <a:ea typeface="Comic Sans MS"/>
                <a:cs typeface="Comic Sans MS"/>
                <a:sym typeface="Comic Sans MS"/>
              </a:endParaRPr>
            </a:p>
            <a:p>
              <a:pPr indent="0" lvl="0" marL="0" marR="0" rtl="0" algn="ctr">
                <a:lnSpc>
                  <a:spcPct val="7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session</a:t>
              </a:r>
              <a:endParaRPr/>
            </a:p>
            <a:p>
              <a:pPr indent="0" lvl="0" marL="0" marR="0" rtl="0" algn="ctr">
                <a:lnSpc>
                  <a:spcPct val="70000"/>
                </a:lnSpc>
                <a:spcBef>
                  <a:spcPts val="0"/>
                </a:spcBef>
                <a:spcAft>
                  <a:spcPts val="0"/>
                </a:spcAft>
                <a:buClr>
                  <a:schemeClr val="dk1"/>
                </a:buClr>
                <a:buSzPts val="2400"/>
                <a:buFont typeface="Times New Roman"/>
                <a:buNone/>
              </a:pPr>
              <a:r>
                <a:t/>
              </a:r>
              <a:endParaRPr b="0" i="0" sz="2400" u="none" cap="none" strike="noStrike">
                <a:solidFill>
                  <a:schemeClr val="dk1"/>
                </a:solidFill>
                <a:latin typeface="Comic Sans MS"/>
                <a:ea typeface="Comic Sans MS"/>
                <a:cs typeface="Comic Sans MS"/>
                <a:sym typeface="Comic Sans MS"/>
              </a:endParaRPr>
            </a:p>
            <a:p>
              <a:pPr indent="0" lvl="0" marL="0" marR="0" rtl="0" algn="ctr">
                <a:lnSpc>
                  <a:spcPct val="7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transport</a:t>
              </a:r>
              <a:endParaRPr/>
            </a:p>
            <a:p>
              <a:pPr indent="0" lvl="0" marL="0" marR="0" rtl="0" algn="ctr">
                <a:lnSpc>
                  <a:spcPct val="70000"/>
                </a:lnSpc>
                <a:spcBef>
                  <a:spcPts val="0"/>
                </a:spcBef>
                <a:spcAft>
                  <a:spcPts val="0"/>
                </a:spcAft>
                <a:buClr>
                  <a:schemeClr val="dk1"/>
                </a:buClr>
                <a:buSzPts val="2400"/>
                <a:buFont typeface="Times New Roman"/>
                <a:buNone/>
              </a:pPr>
              <a:r>
                <a:t/>
              </a:r>
              <a:endParaRPr b="0" i="0" sz="2400" u="none" cap="none" strike="noStrike">
                <a:solidFill>
                  <a:schemeClr val="dk1"/>
                </a:solidFill>
                <a:latin typeface="Comic Sans MS"/>
                <a:ea typeface="Comic Sans MS"/>
                <a:cs typeface="Comic Sans MS"/>
                <a:sym typeface="Comic Sans MS"/>
              </a:endParaRPr>
            </a:p>
            <a:p>
              <a:pPr indent="0" lvl="0" marL="0" marR="0" rtl="0" algn="ctr">
                <a:lnSpc>
                  <a:spcPct val="7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network</a:t>
              </a:r>
              <a:endParaRPr/>
            </a:p>
            <a:p>
              <a:pPr indent="0" lvl="0" marL="0" marR="0" rtl="0" algn="ctr">
                <a:lnSpc>
                  <a:spcPct val="70000"/>
                </a:lnSpc>
                <a:spcBef>
                  <a:spcPts val="0"/>
                </a:spcBef>
                <a:spcAft>
                  <a:spcPts val="0"/>
                </a:spcAft>
                <a:buClr>
                  <a:schemeClr val="dk1"/>
                </a:buClr>
                <a:buSzPts val="2400"/>
                <a:buFont typeface="Times New Roman"/>
                <a:buNone/>
              </a:pPr>
              <a:r>
                <a:t/>
              </a:r>
              <a:endParaRPr b="0" i="0" sz="2400" u="none" cap="none" strike="noStrike">
                <a:solidFill>
                  <a:schemeClr val="dk1"/>
                </a:solidFill>
                <a:latin typeface="Comic Sans MS"/>
                <a:ea typeface="Comic Sans MS"/>
                <a:cs typeface="Comic Sans MS"/>
                <a:sym typeface="Comic Sans MS"/>
              </a:endParaRPr>
            </a:p>
            <a:p>
              <a:pPr indent="0" lvl="0" marL="0" marR="0" rtl="0" algn="ctr">
                <a:lnSpc>
                  <a:spcPct val="7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link</a:t>
              </a:r>
              <a:endParaRPr/>
            </a:p>
            <a:p>
              <a:pPr indent="0" lvl="0" marL="0" marR="0" rtl="0" algn="ctr">
                <a:lnSpc>
                  <a:spcPct val="70000"/>
                </a:lnSpc>
                <a:spcBef>
                  <a:spcPts val="0"/>
                </a:spcBef>
                <a:spcAft>
                  <a:spcPts val="0"/>
                </a:spcAft>
                <a:buClr>
                  <a:schemeClr val="dk1"/>
                </a:buClr>
                <a:buSzPts val="2400"/>
                <a:buFont typeface="Times New Roman"/>
                <a:buNone/>
              </a:pPr>
              <a:r>
                <a:t/>
              </a:r>
              <a:endParaRPr b="0" i="0" sz="2400" u="none" cap="none" strike="noStrike">
                <a:solidFill>
                  <a:schemeClr val="dk1"/>
                </a:solidFill>
                <a:latin typeface="Comic Sans MS"/>
                <a:ea typeface="Comic Sans MS"/>
                <a:cs typeface="Comic Sans MS"/>
                <a:sym typeface="Comic Sans MS"/>
              </a:endParaRPr>
            </a:p>
            <a:p>
              <a:pPr indent="0" lvl="0" marL="0" marR="0" rtl="0" algn="ctr">
                <a:lnSpc>
                  <a:spcPct val="7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physical</a:t>
              </a:r>
              <a:endParaRPr/>
            </a:p>
          </p:txBody>
        </p:sp>
        <p:cxnSp>
          <p:nvCxnSpPr>
            <p:cNvPr id="5906" name="Google Shape;5906;p69"/>
            <p:cNvCxnSpPr/>
            <p:nvPr/>
          </p:nvCxnSpPr>
          <p:spPr>
            <a:xfrm>
              <a:off x="5233987" y="3044825"/>
              <a:ext cx="1885950" cy="0"/>
            </a:xfrm>
            <a:prstGeom prst="straightConnector1">
              <a:avLst/>
            </a:prstGeom>
            <a:noFill/>
            <a:ln cap="flat" cmpd="sng" w="38100">
              <a:solidFill>
                <a:schemeClr val="accent2"/>
              </a:solidFill>
              <a:prstDash val="solid"/>
              <a:miter lim="8000"/>
              <a:headEnd len="sm" w="sm" type="none"/>
              <a:tailEnd len="sm" w="sm" type="none"/>
            </a:ln>
          </p:spPr>
        </p:cxnSp>
        <p:cxnSp>
          <p:nvCxnSpPr>
            <p:cNvPr id="5907" name="Google Shape;5907;p69"/>
            <p:cNvCxnSpPr/>
            <p:nvPr/>
          </p:nvCxnSpPr>
          <p:spPr>
            <a:xfrm>
              <a:off x="5248275" y="4021137"/>
              <a:ext cx="1885950" cy="0"/>
            </a:xfrm>
            <a:prstGeom prst="straightConnector1">
              <a:avLst/>
            </a:prstGeom>
            <a:noFill/>
            <a:ln cap="flat" cmpd="sng" w="38100">
              <a:solidFill>
                <a:schemeClr val="accent2"/>
              </a:solidFill>
              <a:prstDash val="solid"/>
              <a:miter lim="8000"/>
              <a:headEnd len="sm" w="sm" type="none"/>
              <a:tailEnd len="sm" w="sm" type="none"/>
            </a:ln>
          </p:spPr>
        </p:cxnSp>
        <p:cxnSp>
          <p:nvCxnSpPr>
            <p:cNvPr id="5908" name="Google Shape;5908;p69"/>
            <p:cNvCxnSpPr/>
            <p:nvPr/>
          </p:nvCxnSpPr>
          <p:spPr>
            <a:xfrm>
              <a:off x="5248275" y="4560887"/>
              <a:ext cx="1885950" cy="0"/>
            </a:xfrm>
            <a:prstGeom prst="straightConnector1">
              <a:avLst/>
            </a:prstGeom>
            <a:noFill/>
            <a:ln cap="flat" cmpd="sng" w="38100">
              <a:solidFill>
                <a:schemeClr val="accent2"/>
              </a:solidFill>
              <a:prstDash val="solid"/>
              <a:miter lim="8000"/>
              <a:headEnd len="sm" w="sm" type="none"/>
              <a:tailEnd len="sm" w="sm" type="none"/>
            </a:ln>
          </p:spPr>
        </p:cxnSp>
        <p:cxnSp>
          <p:nvCxnSpPr>
            <p:cNvPr id="5909" name="Google Shape;5909;p69"/>
            <p:cNvCxnSpPr/>
            <p:nvPr/>
          </p:nvCxnSpPr>
          <p:spPr>
            <a:xfrm>
              <a:off x="5249862" y="5576887"/>
              <a:ext cx="1885950" cy="0"/>
            </a:xfrm>
            <a:prstGeom prst="straightConnector1">
              <a:avLst/>
            </a:prstGeom>
            <a:noFill/>
            <a:ln cap="flat" cmpd="sng" w="38100">
              <a:solidFill>
                <a:schemeClr val="accent2"/>
              </a:solidFill>
              <a:prstDash val="solid"/>
              <a:miter lim="8000"/>
              <a:headEnd len="sm" w="sm" type="none"/>
              <a:tailEnd len="sm" w="sm" type="none"/>
            </a:ln>
          </p:spPr>
        </p:cxnSp>
        <p:cxnSp>
          <p:nvCxnSpPr>
            <p:cNvPr id="5910" name="Google Shape;5910;p69"/>
            <p:cNvCxnSpPr/>
            <p:nvPr/>
          </p:nvCxnSpPr>
          <p:spPr>
            <a:xfrm>
              <a:off x="5233987" y="5094287"/>
              <a:ext cx="1885950" cy="0"/>
            </a:xfrm>
            <a:prstGeom prst="straightConnector1">
              <a:avLst/>
            </a:prstGeom>
            <a:noFill/>
            <a:ln cap="flat" cmpd="sng" w="38100">
              <a:solidFill>
                <a:schemeClr val="accent2"/>
              </a:solidFill>
              <a:prstDash val="solid"/>
              <a:miter lim="8000"/>
              <a:headEnd len="sm" w="sm" type="none"/>
              <a:tailEnd len="sm" w="sm" type="none"/>
            </a:ln>
          </p:spPr>
        </p:cxnSp>
        <p:cxnSp>
          <p:nvCxnSpPr>
            <p:cNvPr id="5911" name="Google Shape;5911;p69"/>
            <p:cNvCxnSpPr/>
            <p:nvPr/>
          </p:nvCxnSpPr>
          <p:spPr>
            <a:xfrm>
              <a:off x="5232400" y="3563937"/>
              <a:ext cx="1885950" cy="0"/>
            </a:xfrm>
            <a:prstGeom prst="straightConnector1">
              <a:avLst/>
            </a:prstGeom>
            <a:noFill/>
            <a:ln cap="flat" cmpd="sng" w="38100">
              <a:solidFill>
                <a:schemeClr val="accent2"/>
              </a:solidFill>
              <a:prstDash val="solid"/>
              <a:miter lim="8000"/>
              <a:headEnd len="sm" w="sm" type="none"/>
              <a:tailEnd len="sm" w="sm" type="none"/>
            </a:ln>
          </p:spPr>
        </p:cxn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24" name="Shape 1024"/>
        <p:cNvGrpSpPr/>
        <p:nvPr/>
      </p:nvGrpSpPr>
      <p:grpSpPr>
        <a:xfrm>
          <a:off x="0" y="0"/>
          <a:ext cx="0" cy="0"/>
          <a:chOff x="0" y="0"/>
          <a:chExt cx="0" cy="0"/>
        </a:xfrm>
      </p:grpSpPr>
      <p:sp>
        <p:nvSpPr>
          <p:cNvPr id="1025" name="Google Shape;1025;p7"/>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1026" name="Google Shape;1026;p7"/>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1027" name="Google Shape;1027;p7"/>
          <p:cNvSpPr txBox="1"/>
          <p:nvPr>
            <p:ph type="title"/>
          </p:nvPr>
        </p:nvSpPr>
        <p:spPr>
          <a:xfrm>
            <a:off x="304800" y="228600"/>
            <a:ext cx="8381999"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800"/>
              <a:buFont typeface="Comic Sans MS"/>
              <a:buNone/>
            </a:pPr>
            <a:r>
              <a:rPr b="0" i="0" lang="en-US" sz="3200" u="sng" cap="none" strike="noStrike">
                <a:solidFill>
                  <a:schemeClr val="accent2"/>
                </a:solidFill>
                <a:latin typeface="Comic Sans MS"/>
                <a:ea typeface="Comic Sans MS"/>
                <a:cs typeface="Comic Sans MS"/>
                <a:sym typeface="Comic Sans MS"/>
              </a:rPr>
              <a:t>What’s the Internet: a service view</a:t>
            </a:r>
            <a:endParaRPr/>
          </a:p>
        </p:txBody>
      </p:sp>
      <p:sp>
        <p:nvSpPr>
          <p:cNvPr id="1028" name="Google Shape;1028;p7"/>
          <p:cNvSpPr txBox="1"/>
          <p:nvPr>
            <p:ph idx="1" type="body"/>
          </p:nvPr>
        </p:nvSpPr>
        <p:spPr>
          <a:xfrm>
            <a:off x="352425" y="1233487"/>
            <a:ext cx="4640262" cy="51450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communication </a:t>
            </a:r>
            <a:r>
              <a:rPr b="0" i="1" lang="en-US" sz="2400" u="none" cap="none" strike="noStrike">
                <a:solidFill>
                  <a:srgbClr val="FF0000"/>
                </a:solidFill>
                <a:latin typeface="Comic Sans MS"/>
                <a:ea typeface="Comic Sans MS"/>
                <a:cs typeface="Comic Sans MS"/>
                <a:sym typeface="Comic Sans MS"/>
              </a:rPr>
              <a:t>infrastructure </a:t>
            </a:r>
            <a:r>
              <a:rPr b="0" i="0" lang="en-US" sz="2400" u="none" cap="none" strike="noStrike">
                <a:solidFill>
                  <a:schemeClr val="dk1"/>
                </a:solidFill>
                <a:latin typeface="Comic Sans MS"/>
                <a:ea typeface="Comic Sans MS"/>
                <a:cs typeface="Comic Sans MS"/>
                <a:sym typeface="Comic Sans MS"/>
              </a:rPr>
              <a:t>enables distributed applications:</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Web, VoIP, email, games, e-commerce, file sharing</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0000"/>
                </a:solidFill>
                <a:latin typeface="Comic Sans MS"/>
                <a:ea typeface="Comic Sans MS"/>
                <a:cs typeface="Comic Sans MS"/>
                <a:sym typeface="Comic Sans MS"/>
              </a:rPr>
              <a:t>communication services provided to apps:</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reliable data delivery from source to destination</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“best effort” (unreliable) data delivery</a:t>
            </a:r>
            <a:endParaRPr/>
          </a:p>
        </p:txBody>
      </p:sp>
      <p:grpSp>
        <p:nvGrpSpPr>
          <p:cNvPr id="1029" name="Google Shape;1029;p7"/>
          <p:cNvGrpSpPr/>
          <p:nvPr/>
        </p:nvGrpSpPr>
        <p:grpSpPr>
          <a:xfrm>
            <a:off x="4989512" y="1639886"/>
            <a:ext cx="3470273" cy="4168776"/>
            <a:chOff x="4989512" y="1639886"/>
            <a:chExt cx="3470273" cy="4168776"/>
          </a:xfrm>
        </p:grpSpPr>
        <p:sp>
          <p:nvSpPr>
            <p:cNvPr id="1030" name="Google Shape;1030;p7"/>
            <p:cNvSpPr/>
            <p:nvPr/>
          </p:nvSpPr>
          <p:spPr>
            <a:xfrm>
              <a:off x="6710361" y="3457575"/>
              <a:ext cx="1314449" cy="674687"/>
            </a:xfrm>
            <a:custGeom>
              <a:rect b="b" l="l" r="r" t="t"/>
              <a:pathLst>
                <a:path extrusionOk="0" h="120000" w="120000">
                  <a:moveTo>
                    <a:pt x="55362" y="8470"/>
                  </a:moveTo>
                  <a:cubicBezTo>
                    <a:pt x="50724" y="8188"/>
                    <a:pt x="59855" y="8470"/>
                    <a:pt x="53623" y="8470"/>
                  </a:cubicBezTo>
                  <a:cubicBezTo>
                    <a:pt x="47391" y="8470"/>
                    <a:pt x="27101" y="4517"/>
                    <a:pt x="18260" y="9035"/>
                  </a:cubicBezTo>
                  <a:cubicBezTo>
                    <a:pt x="9420" y="13552"/>
                    <a:pt x="1739" y="24282"/>
                    <a:pt x="869" y="35576"/>
                  </a:cubicBezTo>
                  <a:cubicBezTo>
                    <a:pt x="0" y="46870"/>
                    <a:pt x="6376" y="65223"/>
                    <a:pt x="13333" y="77364"/>
                  </a:cubicBezTo>
                  <a:cubicBezTo>
                    <a:pt x="20289" y="89505"/>
                    <a:pt x="31449" y="101647"/>
                    <a:pt x="42318" y="108423"/>
                  </a:cubicBezTo>
                  <a:cubicBezTo>
                    <a:pt x="53188" y="115200"/>
                    <a:pt x="68405" y="120000"/>
                    <a:pt x="78260" y="117458"/>
                  </a:cubicBezTo>
                  <a:cubicBezTo>
                    <a:pt x="88115" y="114917"/>
                    <a:pt x="95507" y="104752"/>
                    <a:pt x="101159" y="93176"/>
                  </a:cubicBezTo>
                  <a:cubicBezTo>
                    <a:pt x="106811" y="81600"/>
                    <a:pt x="110144" y="62400"/>
                    <a:pt x="112463" y="48000"/>
                  </a:cubicBezTo>
                  <a:cubicBezTo>
                    <a:pt x="114782" y="33600"/>
                    <a:pt x="120000" y="12423"/>
                    <a:pt x="114782" y="6211"/>
                  </a:cubicBezTo>
                  <a:cubicBezTo>
                    <a:pt x="109565" y="0"/>
                    <a:pt x="91304" y="10447"/>
                    <a:pt x="81159" y="10729"/>
                  </a:cubicBezTo>
                  <a:cubicBezTo>
                    <a:pt x="71014" y="11011"/>
                    <a:pt x="60000" y="8752"/>
                    <a:pt x="55362" y="8470"/>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031" name="Google Shape;1031;p7"/>
            <p:cNvSpPr/>
            <p:nvPr/>
          </p:nvSpPr>
          <p:spPr>
            <a:xfrm>
              <a:off x="6729411" y="1931986"/>
              <a:ext cx="1730374" cy="1044575"/>
            </a:xfrm>
            <a:custGeom>
              <a:rect b="b" l="l" r="r" t="t"/>
              <a:pathLst>
                <a:path extrusionOk="0" h="120000" w="120000">
                  <a:moveTo>
                    <a:pt x="66509" y="2614"/>
                  </a:moveTo>
                  <a:cubicBezTo>
                    <a:pt x="56784" y="4183"/>
                    <a:pt x="53803" y="14379"/>
                    <a:pt x="45176" y="18300"/>
                  </a:cubicBezTo>
                  <a:cubicBezTo>
                    <a:pt x="36549" y="22222"/>
                    <a:pt x="22274" y="14640"/>
                    <a:pt x="15058" y="26143"/>
                  </a:cubicBezTo>
                  <a:cubicBezTo>
                    <a:pt x="7843" y="37647"/>
                    <a:pt x="0" y="72941"/>
                    <a:pt x="2196" y="87843"/>
                  </a:cubicBezTo>
                  <a:cubicBezTo>
                    <a:pt x="4392" y="102745"/>
                    <a:pt x="19607" y="112156"/>
                    <a:pt x="28235" y="116078"/>
                  </a:cubicBezTo>
                  <a:cubicBezTo>
                    <a:pt x="36862" y="119999"/>
                    <a:pt x="43764" y="111372"/>
                    <a:pt x="54274" y="111372"/>
                  </a:cubicBezTo>
                  <a:cubicBezTo>
                    <a:pt x="64784" y="111372"/>
                    <a:pt x="82352" y="115816"/>
                    <a:pt x="91607" y="116078"/>
                  </a:cubicBezTo>
                  <a:cubicBezTo>
                    <a:pt x="100862" y="116339"/>
                    <a:pt x="105098" y="116601"/>
                    <a:pt x="109490" y="113464"/>
                  </a:cubicBezTo>
                  <a:cubicBezTo>
                    <a:pt x="113882" y="110326"/>
                    <a:pt x="116549" y="109281"/>
                    <a:pt x="117960" y="97254"/>
                  </a:cubicBezTo>
                  <a:cubicBezTo>
                    <a:pt x="119372" y="85228"/>
                    <a:pt x="120000" y="55947"/>
                    <a:pt x="117647" y="41307"/>
                  </a:cubicBezTo>
                  <a:cubicBezTo>
                    <a:pt x="115294" y="26666"/>
                    <a:pt x="112313" y="15163"/>
                    <a:pt x="103843" y="8888"/>
                  </a:cubicBezTo>
                  <a:cubicBezTo>
                    <a:pt x="95372" y="2614"/>
                    <a:pt x="79215" y="0"/>
                    <a:pt x="66509" y="2614"/>
                  </a:cubicBezTo>
                  <a:close/>
                </a:path>
              </a:pathLst>
            </a:custGeom>
            <a:gradFill>
              <a:gsLst>
                <a:gs pos="0">
                  <a:srgbClr val="00CCFF"/>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032" name="Google Shape;1032;p7"/>
            <p:cNvSpPr/>
            <p:nvPr/>
          </p:nvSpPr>
          <p:spPr>
            <a:xfrm>
              <a:off x="4989512" y="1639886"/>
              <a:ext cx="1644649" cy="1071561"/>
            </a:xfrm>
            <a:custGeom>
              <a:rect b="b" l="l" r="r" t="t"/>
              <a:pathLst>
                <a:path extrusionOk="0" h="120000" w="120000">
                  <a:moveTo>
                    <a:pt x="75057" y="1955"/>
                  </a:moveTo>
                  <a:cubicBezTo>
                    <a:pt x="67644" y="3377"/>
                    <a:pt x="53745" y="5866"/>
                    <a:pt x="45173" y="9422"/>
                  </a:cubicBezTo>
                  <a:cubicBezTo>
                    <a:pt x="36602" y="12977"/>
                    <a:pt x="28494" y="17777"/>
                    <a:pt x="23861" y="22933"/>
                  </a:cubicBezTo>
                  <a:cubicBezTo>
                    <a:pt x="19227" y="28088"/>
                    <a:pt x="21196" y="35733"/>
                    <a:pt x="17606" y="40711"/>
                  </a:cubicBezTo>
                  <a:cubicBezTo>
                    <a:pt x="14015" y="45688"/>
                    <a:pt x="5096" y="46044"/>
                    <a:pt x="2548" y="52800"/>
                  </a:cubicBezTo>
                  <a:cubicBezTo>
                    <a:pt x="0" y="59555"/>
                    <a:pt x="0" y="75911"/>
                    <a:pt x="2084" y="81600"/>
                  </a:cubicBezTo>
                  <a:cubicBezTo>
                    <a:pt x="4169" y="87288"/>
                    <a:pt x="6833" y="86044"/>
                    <a:pt x="15289" y="86933"/>
                  </a:cubicBezTo>
                  <a:cubicBezTo>
                    <a:pt x="23745" y="87822"/>
                    <a:pt x="44015" y="84977"/>
                    <a:pt x="53050" y="86933"/>
                  </a:cubicBezTo>
                  <a:cubicBezTo>
                    <a:pt x="62084" y="88888"/>
                    <a:pt x="63590" y="93688"/>
                    <a:pt x="69266" y="98666"/>
                  </a:cubicBezTo>
                  <a:cubicBezTo>
                    <a:pt x="74942" y="103644"/>
                    <a:pt x="81891" y="113600"/>
                    <a:pt x="87104" y="116800"/>
                  </a:cubicBezTo>
                  <a:cubicBezTo>
                    <a:pt x="92316" y="120000"/>
                    <a:pt x="96949" y="119111"/>
                    <a:pt x="100772" y="117511"/>
                  </a:cubicBezTo>
                  <a:cubicBezTo>
                    <a:pt x="104594" y="115911"/>
                    <a:pt x="107953" y="113600"/>
                    <a:pt x="110270" y="107200"/>
                  </a:cubicBezTo>
                  <a:cubicBezTo>
                    <a:pt x="112586" y="100800"/>
                    <a:pt x="113629" y="88355"/>
                    <a:pt x="114903" y="79111"/>
                  </a:cubicBezTo>
                  <a:cubicBezTo>
                    <a:pt x="116177" y="69866"/>
                    <a:pt x="117335" y="61688"/>
                    <a:pt x="117915" y="51733"/>
                  </a:cubicBezTo>
                  <a:cubicBezTo>
                    <a:pt x="118494" y="41777"/>
                    <a:pt x="120000" y="27200"/>
                    <a:pt x="118378" y="19022"/>
                  </a:cubicBezTo>
                  <a:cubicBezTo>
                    <a:pt x="116756" y="10844"/>
                    <a:pt x="112934" y="6044"/>
                    <a:pt x="108185" y="3022"/>
                  </a:cubicBezTo>
                  <a:cubicBezTo>
                    <a:pt x="103436" y="0"/>
                    <a:pt x="95444" y="711"/>
                    <a:pt x="89884" y="533"/>
                  </a:cubicBezTo>
                  <a:cubicBezTo>
                    <a:pt x="84324" y="355"/>
                    <a:pt x="82471" y="533"/>
                    <a:pt x="75057" y="1955"/>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033" name="Google Shape;1033;p7"/>
            <p:cNvGrpSpPr/>
            <p:nvPr/>
          </p:nvGrpSpPr>
          <p:grpSpPr>
            <a:xfrm>
              <a:off x="5076825" y="2974974"/>
              <a:ext cx="1458912" cy="933449"/>
              <a:chOff x="4586287" y="2589211"/>
              <a:chExt cx="1555750" cy="1179511"/>
            </a:xfrm>
          </p:grpSpPr>
          <p:sp>
            <p:nvSpPr>
              <p:cNvPr id="1034" name="Google Shape;1034;p7"/>
              <p:cNvSpPr txBox="1"/>
              <p:nvPr/>
            </p:nvSpPr>
            <p:spPr>
              <a:xfrm>
                <a:off x="4835525" y="2922586"/>
                <a:ext cx="1052511" cy="846136"/>
              </a:xfrm>
              <a:prstGeom prst="rect">
                <a:avLst/>
              </a:prstGeom>
              <a:solidFill>
                <a:srgbClr val="00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035" name="Google Shape;1035;p7"/>
              <p:cNvSpPr/>
              <p:nvPr/>
            </p:nvSpPr>
            <p:spPr>
              <a:xfrm>
                <a:off x="4586287" y="2589211"/>
                <a:ext cx="1555750" cy="401637"/>
              </a:xfrm>
              <a:prstGeom prst="triangle">
                <a:avLst>
                  <a:gd fmla="val 50000" name="adj"/>
                </a:avLst>
              </a:prstGeom>
              <a:solidFill>
                <a:srgbClr val="00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1036" name="Google Shape;1036;p7"/>
            <p:cNvGrpSpPr/>
            <p:nvPr/>
          </p:nvGrpSpPr>
          <p:grpSpPr>
            <a:xfrm>
              <a:off x="5775608" y="1828488"/>
              <a:ext cx="342333" cy="535298"/>
              <a:chOff x="6014350" y="1642887"/>
              <a:chExt cx="1396785" cy="1976612"/>
            </a:xfrm>
          </p:grpSpPr>
          <p:cxnSp>
            <p:nvCxnSpPr>
              <p:cNvPr id="1037" name="Google Shape;1037;p7"/>
              <p:cNvCxnSpPr/>
              <p:nvPr/>
            </p:nvCxnSpPr>
            <p:spPr>
              <a:xfrm flipH="1">
                <a:off x="6337299" y="2351086"/>
                <a:ext cx="373061" cy="1149349"/>
              </a:xfrm>
              <a:prstGeom prst="straightConnector1">
                <a:avLst/>
              </a:prstGeom>
              <a:noFill/>
              <a:ln cap="flat" cmpd="sng" w="9525">
                <a:solidFill>
                  <a:schemeClr val="dk1"/>
                </a:solidFill>
                <a:prstDash val="solid"/>
                <a:miter lim="8000"/>
                <a:headEnd len="sm" w="sm" type="none"/>
                <a:tailEnd len="sm" w="sm" type="none"/>
              </a:ln>
            </p:spPr>
          </p:cxnSp>
          <p:cxnSp>
            <p:nvCxnSpPr>
              <p:cNvPr id="1038" name="Google Shape;1038;p7"/>
              <p:cNvCxnSpPr/>
              <p:nvPr/>
            </p:nvCxnSpPr>
            <p:spPr>
              <a:xfrm>
                <a:off x="6710361" y="2351086"/>
                <a:ext cx="374649" cy="1143000"/>
              </a:xfrm>
              <a:prstGeom prst="straightConnector1">
                <a:avLst/>
              </a:prstGeom>
              <a:noFill/>
              <a:ln cap="flat" cmpd="sng" w="9525">
                <a:solidFill>
                  <a:schemeClr val="dk1"/>
                </a:solidFill>
                <a:prstDash val="solid"/>
                <a:miter lim="8000"/>
                <a:headEnd len="sm" w="sm" type="none"/>
                <a:tailEnd len="sm" w="sm" type="none"/>
              </a:ln>
            </p:spPr>
          </p:cxnSp>
          <p:cxnSp>
            <p:nvCxnSpPr>
              <p:cNvPr id="1039" name="Google Shape;1039;p7"/>
              <p:cNvCxnSpPr/>
              <p:nvPr/>
            </p:nvCxnSpPr>
            <p:spPr>
              <a:xfrm>
                <a:off x="6337300" y="3494087"/>
                <a:ext cx="373061" cy="125412"/>
              </a:xfrm>
              <a:prstGeom prst="straightConnector1">
                <a:avLst/>
              </a:prstGeom>
              <a:noFill/>
              <a:ln cap="flat" cmpd="sng" w="9525">
                <a:solidFill>
                  <a:schemeClr val="dk1"/>
                </a:solidFill>
                <a:prstDash val="solid"/>
                <a:miter lim="8000"/>
                <a:headEnd len="sm" w="sm" type="none"/>
                <a:tailEnd len="sm" w="sm" type="none"/>
              </a:ln>
            </p:spPr>
          </p:cxnSp>
          <p:cxnSp>
            <p:nvCxnSpPr>
              <p:cNvPr id="1040" name="Google Shape;1040;p7"/>
              <p:cNvCxnSpPr/>
              <p:nvPr/>
            </p:nvCxnSpPr>
            <p:spPr>
              <a:xfrm flipH="1">
                <a:off x="6710361" y="3494087"/>
                <a:ext cx="374649" cy="125412"/>
              </a:xfrm>
              <a:prstGeom prst="straightConnector1">
                <a:avLst/>
              </a:prstGeom>
              <a:noFill/>
              <a:ln cap="flat" cmpd="sng" w="9525">
                <a:solidFill>
                  <a:schemeClr val="dk1"/>
                </a:solidFill>
                <a:prstDash val="solid"/>
                <a:miter lim="8000"/>
                <a:headEnd len="sm" w="sm" type="none"/>
                <a:tailEnd len="sm" w="sm" type="none"/>
              </a:ln>
            </p:spPr>
          </p:cxnSp>
          <p:cxnSp>
            <p:nvCxnSpPr>
              <p:cNvPr id="1041" name="Google Shape;1041;p7"/>
              <p:cNvCxnSpPr/>
              <p:nvPr/>
            </p:nvCxnSpPr>
            <p:spPr>
              <a:xfrm>
                <a:off x="6710361" y="2376486"/>
                <a:ext cx="0" cy="1243012"/>
              </a:xfrm>
              <a:prstGeom prst="straightConnector1">
                <a:avLst/>
              </a:prstGeom>
              <a:noFill/>
              <a:ln cap="flat" cmpd="sng" w="9525">
                <a:solidFill>
                  <a:schemeClr val="dk1"/>
                </a:solidFill>
                <a:prstDash val="solid"/>
                <a:miter lim="8000"/>
                <a:headEnd len="sm" w="sm" type="none"/>
                <a:tailEnd len="sm" w="sm" type="none"/>
              </a:ln>
            </p:spPr>
          </p:cxnSp>
          <p:cxnSp>
            <p:nvCxnSpPr>
              <p:cNvPr id="1042" name="Google Shape;1042;p7"/>
              <p:cNvCxnSpPr/>
              <p:nvPr/>
            </p:nvCxnSpPr>
            <p:spPr>
              <a:xfrm flipH="1" rot="10800000">
                <a:off x="6337300" y="3376612"/>
                <a:ext cx="373061" cy="123824"/>
              </a:xfrm>
              <a:prstGeom prst="straightConnector1">
                <a:avLst/>
              </a:prstGeom>
              <a:noFill/>
              <a:ln cap="flat" cmpd="sng" w="9525">
                <a:solidFill>
                  <a:schemeClr val="dk1"/>
                </a:solidFill>
                <a:prstDash val="solid"/>
                <a:miter lim="8000"/>
                <a:headEnd len="sm" w="sm" type="none"/>
                <a:tailEnd len="sm" w="sm" type="none"/>
              </a:ln>
            </p:spPr>
          </p:cxnSp>
          <p:cxnSp>
            <p:nvCxnSpPr>
              <p:cNvPr id="1043" name="Google Shape;1043;p7"/>
              <p:cNvCxnSpPr/>
              <p:nvPr/>
            </p:nvCxnSpPr>
            <p:spPr>
              <a:xfrm rot="10800000">
                <a:off x="6710361" y="3376612"/>
                <a:ext cx="374649" cy="117474"/>
              </a:xfrm>
              <a:prstGeom prst="straightConnector1">
                <a:avLst/>
              </a:prstGeom>
              <a:noFill/>
              <a:ln cap="flat" cmpd="sng" w="9525">
                <a:solidFill>
                  <a:schemeClr val="dk1"/>
                </a:solidFill>
                <a:prstDash val="solid"/>
                <a:miter lim="8000"/>
                <a:headEnd len="sm" w="sm" type="none"/>
                <a:tailEnd len="sm" w="sm" type="none"/>
              </a:ln>
            </p:spPr>
          </p:cxnSp>
          <p:cxnSp>
            <p:nvCxnSpPr>
              <p:cNvPr id="1044" name="Google Shape;1044;p7"/>
              <p:cNvCxnSpPr/>
              <p:nvPr/>
            </p:nvCxnSpPr>
            <p:spPr>
              <a:xfrm>
                <a:off x="6496050" y="3000375"/>
                <a:ext cx="214312" cy="95250"/>
              </a:xfrm>
              <a:prstGeom prst="straightConnector1">
                <a:avLst/>
              </a:prstGeom>
              <a:noFill/>
              <a:ln cap="flat" cmpd="sng" w="9525">
                <a:solidFill>
                  <a:schemeClr val="dk1"/>
                </a:solidFill>
                <a:prstDash val="solid"/>
                <a:miter lim="8000"/>
                <a:headEnd len="sm" w="sm" type="none"/>
                <a:tailEnd len="sm" w="sm" type="none"/>
              </a:ln>
            </p:spPr>
          </p:cxnSp>
          <p:cxnSp>
            <p:nvCxnSpPr>
              <p:cNvPr id="1045" name="Google Shape;1045;p7"/>
              <p:cNvCxnSpPr/>
              <p:nvPr/>
            </p:nvCxnSpPr>
            <p:spPr>
              <a:xfrm flipH="1" rot="10800000">
                <a:off x="6710361" y="3000374"/>
                <a:ext cx="227012" cy="95250"/>
              </a:xfrm>
              <a:prstGeom prst="straightConnector1">
                <a:avLst/>
              </a:prstGeom>
              <a:noFill/>
              <a:ln cap="flat" cmpd="sng" w="9525">
                <a:solidFill>
                  <a:schemeClr val="dk1"/>
                </a:solidFill>
                <a:prstDash val="solid"/>
                <a:miter lim="8000"/>
                <a:headEnd len="sm" w="sm" type="none"/>
                <a:tailEnd len="sm" w="sm" type="none"/>
              </a:ln>
            </p:spPr>
          </p:cxnSp>
          <p:cxnSp>
            <p:nvCxnSpPr>
              <p:cNvPr id="1046" name="Google Shape;1046;p7"/>
              <p:cNvCxnSpPr/>
              <p:nvPr/>
            </p:nvCxnSpPr>
            <p:spPr>
              <a:xfrm>
                <a:off x="6424612" y="3168650"/>
                <a:ext cx="277811" cy="128587"/>
              </a:xfrm>
              <a:prstGeom prst="straightConnector1">
                <a:avLst/>
              </a:prstGeom>
              <a:noFill/>
              <a:ln cap="flat" cmpd="sng" w="9525">
                <a:solidFill>
                  <a:schemeClr val="dk1"/>
                </a:solidFill>
                <a:prstDash val="solid"/>
                <a:miter lim="8000"/>
                <a:headEnd len="sm" w="sm" type="none"/>
                <a:tailEnd len="sm" w="sm" type="none"/>
              </a:ln>
            </p:spPr>
          </p:cxnSp>
          <p:cxnSp>
            <p:nvCxnSpPr>
              <p:cNvPr id="1047" name="Google Shape;1047;p7"/>
              <p:cNvCxnSpPr/>
              <p:nvPr/>
            </p:nvCxnSpPr>
            <p:spPr>
              <a:xfrm flipH="1" rot="10800000">
                <a:off x="6710361" y="3194050"/>
                <a:ext cx="279399" cy="112711"/>
              </a:xfrm>
              <a:prstGeom prst="straightConnector1">
                <a:avLst/>
              </a:prstGeom>
              <a:noFill/>
              <a:ln cap="flat" cmpd="sng" w="9525">
                <a:solidFill>
                  <a:schemeClr val="dk1"/>
                </a:solidFill>
                <a:prstDash val="solid"/>
                <a:miter lim="8000"/>
                <a:headEnd len="sm" w="sm" type="none"/>
                <a:tailEnd len="sm" w="sm" type="none"/>
              </a:ln>
            </p:spPr>
          </p:cxnSp>
          <p:cxnSp>
            <p:nvCxnSpPr>
              <p:cNvPr id="1048" name="Google Shape;1048;p7"/>
              <p:cNvCxnSpPr/>
              <p:nvPr/>
            </p:nvCxnSpPr>
            <p:spPr>
              <a:xfrm flipH="1" rot="10800000">
                <a:off x="6710361" y="2828924"/>
                <a:ext cx="142875" cy="46036"/>
              </a:xfrm>
              <a:prstGeom prst="straightConnector1">
                <a:avLst/>
              </a:prstGeom>
              <a:noFill/>
              <a:ln cap="flat" cmpd="sng" w="9525">
                <a:solidFill>
                  <a:schemeClr val="dk1"/>
                </a:solidFill>
                <a:prstDash val="solid"/>
                <a:miter lim="8000"/>
                <a:headEnd len="sm" w="sm" type="none"/>
                <a:tailEnd len="sm" w="sm" type="none"/>
              </a:ln>
            </p:spPr>
          </p:cxnSp>
          <p:cxnSp>
            <p:nvCxnSpPr>
              <p:cNvPr id="1049" name="Google Shape;1049;p7"/>
              <p:cNvCxnSpPr/>
              <p:nvPr/>
            </p:nvCxnSpPr>
            <p:spPr>
              <a:xfrm flipH="1" rot="10800000">
                <a:off x="6710361" y="2590800"/>
                <a:ext cx="90486" cy="34924"/>
              </a:xfrm>
              <a:prstGeom prst="straightConnector1">
                <a:avLst/>
              </a:prstGeom>
              <a:noFill/>
              <a:ln cap="flat" cmpd="sng" w="9525">
                <a:solidFill>
                  <a:schemeClr val="dk1"/>
                </a:solidFill>
                <a:prstDash val="solid"/>
                <a:miter lim="8000"/>
                <a:headEnd len="sm" w="sm" type="none"/>
                <a:tailEnd len="sm" w="sm" type="none"/>
              </a:ln>
            </p:spPr>
          </p:cxnSp>
          <p:cxnSp>
            <p:nvCxnSpPr>
              <p:cNvPr id="1050" name="Google Shape;1050;p7"/>
              <p:cNvCxnSpPr/>
              <p:nvPr/>
            </p:nvCxnSpPr>
            <p:spPr>
              <a:xfrm>
                <a:off x="6550025" y="2813050"/>
                <a:ext cx="173037" cy="61912"/>
              </a:xfrm>
              <a:prstGeom prst="straightConnector1">
                <a:avLst/>
              </a:prstGeom>
              <a:noFill/>
              <a:ln cap="flat" cmpd="sng" w="9525">
                <a:solidFill>
                  <a:schemeClr val="dk1"/>
                </a:solidFill>
                <a:prstDash val="solid"/>
                <a:miter lim="8000"/>
                <a:headEnd len="sm" w="sm" type="none"/>
                <a:tailEnd len="sm" w="sm" type="none"/>
              </a:ln>
            </p:spPr>
          </p:cxnSp>
          <p:cxnSp>
            <p:nvCxnSpPr>
              <p:cNvPr id="1051" name="Google Shape;1051;p7"/>
              <p:cNvCxnSpPr/>
              <p:nvPr/>
            </p:nvCxnSpPr>
            <p:spPr>
              <a:xfrm>
                <a:off x="6627811" y="2579686"/>
                <a:ext cx="100011" cy="61912"/>
              </a:xfrm>
              <a:prstGeom prst="straightConnector1">
                <a:avLst/>
              </a:prstGeom>
              <a:noFill/>
              <a:ln cap="flat" cmpd="sng" w="9525">
                <a:solidFill>
                  <a:schemeClr val="dk1"/>
                </a:solidFill>
                <a:prstDash val="solid"/>
                <a:miter lim="8000"/>
                <a:headEnd len="sm" w="sm" type="none"/>
                <a:tailEnd len="sm" w="sm" type="none"/>
              </a:ln>
            </p:spPr>
          </p:cxnSp>
          <p:grpSp>
            <p:nvGrpSpPr>
              <p:cNvPr id="1052" name="Google Shape;1052;p7"/>
              <p:cNvGrpSpPr/>
              <p:nvPr/>
            </p:nvGrpSpPr>
            <p:grpSpPr>
              <a:xfrm>
                <a:off x="6777036" y="2193753"/>
                <a:ext cx="634099" cy="322603"/>
                <a:chOff x="6710361" y="2055417"/>
                <a:chExt cx="1395989" cy="635789"/>
              </a:xfrm>
            </p:grpSpPr>
            <p:cxnSp>
              <p:nvCxnSpPr>
                <p:cNvPr id="1053" name="Google Shape;1053;p7"/>
                <p:cNvCxnSpPr/>
                <p:nvPr/>
              </p:nvCxnSpPr>
              <p:spPr>
                <a:xfrm>
                  <a:off x="6710361" y="2546350"/>
                  <a:ext cx="0" cy="0"/>
                </a:xfrm>
                <a:prstGeom prst="straightConnector1">
                  <a:avLst/>
                </a:prstGeom>
                <a:noFill/>
                <a:ln cap="flat" cmpd="sng" w="9525">
                  <a:solidFill>
                    <a:schemeClr val="dk1"/>
                  </a:solidFill>
                  <a:prstDash val="solid"/>
                  <a:miter lim="8000"/>
                  <a:headEnd len="sm" w="sm" type="none"/>
                  <a:tailEnd len="sm" w="sm" type="none"/>
                </a:ln>
              </p:spPr>
            </p:cxnSp>
            <p:cxnSp>
              <p:nvCxnSpPr>
                <p:cNvPr id="1054" name="Google Shape;1054;p7"/>
                <p:cNvCxnSpPr/>
                <p:nvPr/>
              </p:nvCxnSpPr>
              <p:spPr>
                <a:xfrm rot="-4440000">
                  <a:off x="7087393" y="1912142"/>
                  <a:ext cx="300036" cy="793749"/>
                </a:xfrm>
                <a:prstGeom prst="straightConnector1">
                  <a:avLst/>
                </a:prstGeom>
                <a:noFill/>
                <a:ln cap="flat" cmpd="sng" w="31750">
                  <a:solidFill>
                    <a:schemeClr val="dk1"/>
                  </a:solidFill>
                  <a:prstDash val="solid"/>
                  <a:miter lim="8000"/>
                  <a:headEnd len="sm" w="sm" type="none"/>
                  <a:tailEnd len="sm" w="sm" type="none"/>
                </a:ln>
              </p:spPr>
            </p:cxnSp>
            <p:cxnSp>
              <p:nvCxnSpPr>
                <p:cNvPr id="1055" name="Google Shape;1055;p7"/>
                <p:cNvCxnSpPr/>
                <p:nvPr/>
              </p:nvCxnSpPr>
              <p:spPr>
                <a:xfrm rot="6360000">
                  <a:off x="7305675" y="2211386"/>
                  <a:ext cx="300036" cy="322261"/>
                </a:xfrm>
                <a:prstGeom prst="straightConnector1">
                  <a:avLst/>
                </a:prstGeom>
                <a:noFill/>
                <a:ln cap="flat" cmpd="sng" w="31750">
                  <a:solidFill>
                    <a:schemeClr val="dk1"/>
                  </a:solidFill>
                  <a:prstDash val="solid"/>
                  <a:miter lim="8000"/>
                  <a:headEnd len="sm" w="sm" type="none"/>
                  <a:tailEnd len="sm" w="sm" type="none"/>
                </a:ln>
              </p:spPr>
            </p:cxnSp>
            <p:cxnSp>
              <p:nvCxnSpPr>
                <p:cNvPr id="1056" name="Google Shape;1056;p7"/>
                <p:cNvCxnSpPr/>
                <p:nvPr/>
              </p:nvCxnSpPr>
              <p:spPr>
                <a:xfrm rot="-4440000">
                  <a:off x="7533481" y="2040731"/>
                  <a:ext cx="300036" cy="793749"/>
                </a:xfrm>
                <a:prstGeom prst="straightConnector1">
                  <a:avLst/>
                </a:prstGeom>
                <a:noFill/>
                <a:ln cap="flat" cmpd="sng" w="31750">
                  <a:solidFill>
                    <a:schemeClr val="dk1"/>
                  </a:solidFill>
                  <a:prstDash val="solid"/>
                  <a:miter lim="8000"/>
                  <a:headEnd len="sm" w="sm" type="none"/>
                  <a:tailEnd len="sm" w="sm" type="none"/>
                </a:ln>
              </p:spPr>
            </p:cxnSp>
          </p:grpSp>
          <p:grpSp>
            <p:nvGrpSpPr>
              <p:cNvPr id="1057" name="Google Shape;1057;p7"/>
              <p:cNvGrpSpPr/>
              <p:nvPr/>
            </p:nvGrpSpPr>
            <p:grpSpPr>
              <a:xfrm rot="5700000">
                <a:off x="6426929" y="1811487"/>
                <a:ext cx="634099" cy="322603"/>
                <a:chOff x="6710361" y="2055417"/>
                <a:chExt cx="1395989" cy="635789"/>
              </a:xfrm>
            </p:grpSpPr>
            <p:cxnSp>
              <p:nvCxnSpPr>
                <p:cNvPr id="1058" name="Google Shape;1058;p7"/>
                <p:cNvCxnSpPr/>
                <p:nvPr/>
              </p:nvCxnSpPr>
              <p:spPr>
                <a:xfrm>
                  <a:off x="6710361" y="2546350"/>
                  <a:ext cx="0" cy="0"/>
                </a:xfrm>
                <a:prstGeom prst="straightConnector1">
                  <a:avLst/>
                </a:prstGeom>
                <a:noFill/>
                <a:ln cap="flat" cmpd="sng" w="9525">
                  <a:solidFill>
                    <a:schemeClr val="dk1"/>
                  </a:solidFill>
                  <a:prstDash val="solid"/>
                  <a:miter lim="8000"/>
                  <a:headEnd len="sm" w="sm" type="none"/>
                  <a:tailEnd len="sm" w="sm" type="none"/>
                </a:ln>
              </p:spPr>
            </p:cxnSp>
            <p:cxnSp>
              <p:nvCxnSpPr>
                <p:cNvPr id="1059" name="Google Shape;1059;p7"/>
                <p:cNvCxnSpPr/>
                <p:nvPr/>
              </p:nvCxnSpPr>
              <p:spPr>
                <a:xfrm rot="-4440000">
                  <a:off x="7087393" y="1912142"/>
                  <a:ext cx="300036" cy="793749"/>
                </a:xfrm>
                <a:prstGeom prst="straightConnector1">
                  <a:avLst/>
                </a:prstGeom>
                <a:noFill/>
                <a:ln cap="flat" cmpd="sng" w="31750">
                  <a:solidFill>
                    <a:schemeClr val="dk1"/>
                  </a:solidFill>
                  <a:prstDash val="solid"/>
                  <a:miter lim="8000"/>
                  <a:headEnd len="sm" w="sm" type="none"/>
                  <a:tailEnd len="sm" w="sm" type="none"/>
                </a:ln>
              </p:spPr>
            </p:cxnSp>
            <p:cxnSp>
              <p:nvCxnSpPr>
                <p:cNvPr id="1060" name="Google Shape;1060;p7"/>
                <p:cNvCxnSpPr/>
                <p:nvPr/>
              </p:nvCxnSpPr>
              <p:spPr>
                <a:xfrm rot="6360000">
                  <a:off x="7305675" y="2211386"/>
                  <a:ext cx="300036" cy="322261"/>
                </a:xfrm>
                <a:prstGeom prst="straightConnector1">
                  <a:avLst/>
                </a:prstGeom>
                <a:noFill/>
                <a:ln cap="flat" cmpd="sng" w="31750">
                  <a:solidFill>
                    <a:schemeClr val="dk1"/>
                  </a:solidFill>
                  <a:prstDash val="solid"/>
                  <a:miter lim="8000"/>
                  <a:headEnd len="sm" w="sm" type="none"/>
                  <a:tailEnd len="sm" w="sm" type="none"/>
                </a:ln>
              </p:spPr>
            </p:cxnSp>
            <p:cxnSp>
              <p:nvCxnSpPr>
                <p:cNvPr id="1061" name="Google Shape;1061;p7"/>
                <p:cNvCxnSpPr/>
                <p:nvPr/>
              </p:nvCxnSpPr>
              <p:spPr>
                <a:xfrm rot="-4440000">
                  <a:off x="7533481" y="2040731"/>
                  <a:ext cx="300036" cy="793749"/>
                </a:xfrm>
                <a:prstGeom prst="straightConnector1">
                  <a:avLst/>
                </a:prstGeom>
                <a:noFill/>
                <a:ln cap="flat" cmpd="sng" w="31750">
                  <a:solidFill>
                    <a:schemeClr val="dk1"/>
                  </a:solidFill>
                  <a:prstDash val="solid"/>
                  <a:miter lim="8000"/>
                  <a:headEnd len="sm" w="sm" type="none"/>
                  <a:tailEnd len="sm" w="sm" type="none"/>
                </a:ln>
              </p:spPr>
            </p:cxnSp>
          </p:grpSp>
          <p:grpSp>
            <p:nvGrpSpPr>
              <p:cNvPr id="1062" name="Google Shape;1062;p7"/>
              <p:cNvGrpSpPr/>
              <p:nvPr/>
            </p:nvGrpSpPr>
            <p:grpSpPr>
              <a:xfrm rot="10800000">
                <a:off x="6014350" y="2173116"/>
                <a:ext cx="634099" cy="322603"/>
                <a:chOff x="6710361" y="2055417"/>
                <a:chExt cx="1395989" cy="635789"/>
              </a:xfrm>
            </p:grpSpPr>
            <p:cxnSp>
              <p:nvCxnSpPr>
                <p:cNvPr id="1063" name="Google Shape;1063;p7"/>
                <p:cNvCxnSpPr/>
                <p:nvPr/>
              </p:nvCxnSpPr>
              <p:spPr>
                <a:xfrm>
                  <a:off x="6710361" y="2546350"/>
                  <a:ext cx="0" cy="0"/>
                </a:xfrm>
                <a:prstGeom prst="straightConnector1">
                  <a:avLst/>
                </a:prstGeom>
                <a:noFill/>
                <a:ln cap="flat" cmpd="sng" w="9525">
                  <a:solidFill>
                    <a:schemeClr val="dk1"/>
                  </a:solidFill>
                  <a:prstDash val="solid"/>
                  <a:miter lim="8000"/>
                  <a:headEnd len="sm" w="sm" type="none"/>
                  <a:tailEnd len="sm" w="sm" type="none"/>
                </a:ln>
              </p:spPr>
            </p:cxnSp>
            <p:cxnSp>
              <p:nvCxnSpPr>
                <p:cNvPr id="1064" name="Google Shape;1064;p7"/>
                <p:cNvCxnSpPr/>
                <p:nvPr/>
              </p:nvCxnSpPr>
              <p:spPr>
                <a:xfrm rot="-4440000">
                  <a:off x="7087393" y="1912142"/>
                  <a:ext cx="300036" cy="793749"/>
                </a:xfrm>
                <a:prstGeom prst="straightConnector1">
                  <a:avLst/>
                </a:prstGeom>
                <a:noFill/>
                <a:ln cap="flat" cmpd="sng" w="31750">
                  <a:solidFill>
                    <a:schemeClr val="dk1"/>
                  </a:solidFill>
                  <a:prstDash val="solid"/>
                  <a:miter lim="8000"/>
                  <a:headEnd len="sm" w="sm" type="none"/>
                  <a:tailEnd len="sm" w="sm" type="none"/>
                </a:ln>
              </p:spPr>
            </p:cxnSp>
            <p:cxnSp>
              <p:nvCxnSpPr>
                <p:cNvPr id="1065" name="Google Shape;1065;p7"/>
                <p:cNvCxnSpPr/>
                <p:nvPr/>
              </p:nvCxnSpPr>
              <p:spPr>
                <a:xfrm rot="6360000">
                  <a:off x="7305675" y="2211386"/>
                  <a:ext cx="300036" cy="322261"/>
                </a:xfrm>
                <a:prstGeom prst="straightConnector1">
                  <a:avLst/>
                </a:prstGeom>
                <a:noFill/>
                <a:ln cap="flat" cmpd="sng" w="31750">
                  <a:solidFill>
                    <a:schemeClr val="dk1"/>
                  </a:solidFill>
                  <a:prstDash val="solid"/>
                  <a:miter lim="8000"/>
                  <a:headEnd len="sm" w="sm" type="none"/>
                  <a:tailEnd len="sm" w="sm" type="none"/>
                </a:ln>
              </p:spPr>
            </p:cxnSp>
            <p:cxnSp>
              <p:nvCxnSpPr>
                <p:cNvPr id="1066" name="Google Shape;1066;p7"/>
                <p:cNvCxnSpPr/>
                <p:nvPr/>
              </p:nvCxnSpPr>
              <p:spPr>
                <a:xfrm rot="-4440000">
                  <a:off x="7533481" y="2040731"/>
                  <a:ext cx="300036" cy="793749"/>
                </a:xfrm>
                <a:prstGeom prst="straightConnector1">
                  <a:avLst/>
                </a:prstGeom>
                <a:noFill/>
                <a:ln cap="flat" cmpd="sng" w="31750">
                  <a:solidFill>
                    <a:schemeClr val="dk1"/>
                  </a:solidFill>
                  <a:prstDash val="solid"/>
                  <a:miter lim="8000"/>
                  <a:headEnd len="sm" w="sm" type="none"/>
                  <a:tailEnd len="sm" w="sm" type="none"/>
                </a:ln>
              </p:spPr>
            </p:cxnSp>
          </p:grpSp>
        </p:grpSp>
        <p:grpSp>
          <p:nvGrpSpPr>
            <p:cNvPr id="1067" name="Google Shape;1067;p7"/>
            <p:cNvGrpSpPr/>
            <p:nvPr/>
          </p:nvGrpSpPr>
          <p:grpSpPr>
            <a:xfrm>
              <a:off x="5062537" y="2165350"/>
              <a:ext cx="692149" cy="180975"/>
              <a:chOff x="4876799" y="1173162"/>
              <a:chExt cx="1035048" cy="231775"/>
            </a:xfrm>
          </p:grpSpPr>
          <p:pic>
            <p:nvPicPr>
              <p:cNvPr descr="lgv_fqmg[1]" id="1068" name="Google Shape;1068;p7"/>
              <p:cNvPicPr preferRelativeResize="0"/>
              <p:nvPr/>
            </p:nvPicPr>
            <p:blipFill rotWithShape="1">
              <a:blip r:embed="rId3">
                <a:alphaModFix/>
              </a:blip>
              <a:srcRect b="0" l="0" r="0" t="0"/>
              <a:stretch/>
            </p:blipFill>
            <p:spPr>
              <a:xfrm flipH="1">
                <a:off x="5138736" y="1173162"/>
                <a:ext cx="773111" cy="231775"/>
              </a:xfrm>
              <a:prstGeom prst="rect">
                <a:avLst/>
              </a:prstGeom>
              <a:noFill/>
              <a:ln>
                <a:noFill/>
              </a:ln>
            </p:spPr>
          </p:pic>
          <p:cxnSp>
            <p:nvCxnSpPr>
              <p:cNvPr id="1069" name="Google Shape;1069;p7"/>
              <p:cNvCxnSpPr/>
              <p:nvPr/>
            </p:nvCxnSpPr>
            <p:spPr>
              <a:xfrm rot="10800000">
                <a:off x="4927600" y="1244600"/>
                <a:ext cx="139699" cy="0"/>
              </a:xfrm>
              <a:prstGeom prst="straightConnector1">
                <a:avLst/>
              </a:prstGeom>
              <a:noFill/>
              <a:ln cap="flat" cmpd="sng" w="9525">
                <a:solidFill>
                  <a:schemeClr val="dk1"/>
                </a:solidFill>
                <a:prstDash val="solid"/>
                <a:miter lim="8000"/>
                <a:headEnd len="sm" w="sm" type="none"/>
                <a:tailEnd len="sm" w="sm" type="none"/>
              </a:ln>
            </p:spPr>
          </p:cxnSp>
          <p:cxnSp>
            <p:nvCxnSpPr>
              <p:cNvPr id="1070" name="Google Shape;1070;p7"/>
              <p:cNvCxnSpPr/>
              <p:nvPr/>
            </p:nvCxnSpPr>
            <p:spPr>
              <a:xfrm rot="10800000">
                <a:off x="4876799" y="1206500"/>
                <a:ext cx="228600" cy="0"/>
              </a:xfrm>
              <a:prstGeom prst="straightConnector1">
                <a:avLst/>
              </a:prstGeom>
              <a:noFill/>
              <a:ln cap="flat" cmpd="sng" w="9525">
                <a:solidFill>
                  <a:schemeClr val="dk1"/>
                </a:solidFill>
                <a:prstDash val="solid"/>
                <a:miter lim="8000"/>
                <a:headEnd len="sm" w="sm" type="none"/>
                <a:tailEnd len="sm" w="sm" type="none"/>
              </a:ln>
            </p:spPr>
          </p:cxnSp>
        </p:grpSp>
        <p:pic>
          <p:nvPicPr>
            <p:cNvPr descr="imgyjavg[1]" id="1071" name="Google Shape;1071;p7"/>
            <p:cNvPicPr preferRelativeResize="0"/>
            <p:nvPr/>
          </p:nvPicPr>
          <p:blipFill rotWithShape="1">
            <a:blip r:embed="rId4">
              <a:alphaModFix/>
            </a:blip>
            <a:srcRect b="0" l="0" r="0" t="0"/>
            <a:stretch/>
          </p:blipFill>
          <p:spPr>
            <a:xfrm>
              <a:off x="5341937" y="1878011"/>
              <a:ext cx="368299" cy="266699"/>
            </a:xfrm>
            <a:prstGeom prst="rect">
              <a:avLst/>
            </a:prstGeom>
            <a:noFill/>
            <a:ln>
              <a:noFill/>
            </a:ln>
          </p:spPr>
        </p:pic>
        <p:grpSp>
          <p:nvGrpSpPr>
            <p:cNvPr id="1072" name="Google Shape;1072;p7"/>
            <p:cNvGrpSpPr/>
            <p:nvPr/>
          </p:nvGrpSpPr>
          <p:grpSpPr>
            <a:xfrm>
              <a:off x="6105524" y="1697037"/>
              <a:ext cx="406399" cy="427037"/>
              <a:chOff x="4556125" y="2409825"/>
              <a:chExt cx="463549" cy="507999"/>
            </a:xfrm>
          </p:grpSpPr>
          <p:pic>
            <p:nvPicPr>
              <p:cNvPr id="1073" name="Google Shape;1073;p7"/>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1074" name="Google Shape;1074;p7"/>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1075" name="Google Shape;1075;p7"/>
            <p:cNvGrpSpPr/>
            <p:nvPr/>
          </p:nvGrpSpPr>
          <p:grpSpPr>
            <a:xfrm>
              <a:off x="6832599" y="3576637"/>
              <a:ext cx="361949" cy="171450"/>
              <a:chOff x="5715000" y="347662"/>
              <a:chExt cx="571500" cy="277812"/>
            </a:xfrm>
          </p:grpSpPr>
          <p:sp>
            <p:nvSpPr>
              <p:cNvPr id="1076" name="Google Shape;1076;p7"/>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077" name="Google Shape;1077;p7"/>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078" name="Google Shape;1078;p7"/>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079" name="Google Shape;1079;p7"/>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080" name="Google Shape;1080;p7"/>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081" name="Google Shape;1081;p7"/>
              <p:cNvGrpSpPr/>
              <p:nvPr/>
            </p:nvGrpSpPr>
            <p:grpSpPr>
              <a:xfrm>
                <a:off x="5851524" y="387349"/>
                <a:ext cx="280986" cy="104775"/>
                <a:chOff x="4521200" y="1346200"/>
                <a:chExt cx="222249" cy="155575"/>
              </a:xfrm>
            </p:grpSpPr>
            <p:cxnSp>
              <p:nvCxnSpPr>
                <p:cNvPr id="1082" name="Google Shape;1082;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083" name="Google Shape;1083;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084" name="Google Shape;1084;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085" name="Google Shape;1085;p7"/>
              <p:cNvGrpSpPr/>
              <p:nvPr/>
            </p:nvGrpSpPr>
            <p:grpSpPr>
              <a:xfrm flipH="1" rot="10800000">
                <a:off x="5851524" y="385761"/>
                <a:ext cx="280986" cy="104775"/>
                <a:chOff x="4521200" y="1346200"/>
                <a:chExt cx="222249" cy="155575"/>
              </a:xfrm>
            </p:grpSpPr>
            <p:cxnSp>
              <p:nvCxnSpPr>
                <p:cNvPr id="1086" name="Google Shape;1086;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087" name="Google Shape;1087;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088" name="Google Shape;1088;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1089" name="Google Shape;1089;p7"/>
            <p:cNvGrpSpPr/>
            <p:nvPr/>
          </p:nvGrpSpPr>
          <p:grpSpPr>
            <a:xfrm>
              <a:off x="7188199" y="3856037"/>
              <a:ext cx="361949" cy="171450"/>
              <a:chOff x="5715000" y="347662"/>
              <a:chExt cx="571500" cy="277812"/>
            </a:xfrm>
          </p:grpSpPr>
          <p:sp>
            <p:nvSpPr>
              <p:cNvPr id="1090" name="Google Shape;1090;p7"/>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091" name="Google Shape;1091;p7"/>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092" name="Google Shape;1092;p7"/>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093" name="Google Shape;1093;p7"/>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094" name="Google Shape;1094;p7"/>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095" name="Google Shape;1095;p7"/>
              <p:cNvGrpSpPr/>
              <p:nvPr/>
            </p:nvGrpSpPr>
            <p:grpSpPr>
              <a:xfrm>
                <a:off x="5851524" y="387349"/>
                <a:ext cx="280986" cy="104775"/>
                <a:chOff x="4521200" y="1346200"/>
                <a:chExt cx="222249" cy="155575"/>
              </a:xfrm>
            </p:grpSpPr>
            <p:cxnSp>
              <p:nvCxnSpPr>
                <p:cNvPr id="1096" name="Google Shape;1096;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097" name="Google Shape;1097;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098" name="Google Shape;1098;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099" name="Google Shape;1099;p7"/>
              <p:cNvGrpSpPr/>
              <p:nvPr/>
            </p:nvGrpSpPr>
            <p:grpSpPr>
              <a:xfrm flipH="1" rot="10800000">
                <a:off x="5851524" y="385761"/>
                <a:ext cx="280986" cy="104775"/>
                <a:chOff x="4521200" y="1346200"/>
                <a:chExt cx="222249" cy="155575"/>
              </a:xfrm>
            </p:grpSpPr>
            <p:cxnSp>
              <p:nvCxnSpPr>
                <p:cNvPr id="1100" name="Google Shape;1100;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101" name="Google Shape;1101;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102" name="Google Shape;1102;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1103" name="Google Shape;1103;p7"/>
            <p:cNvGrpSpPr/>
            <p:nvPr/>
          </p:nvGrpSpPr>
          <p:grpSpPr>
            <a:xfrm>
              <a:off x="7467599" y="3589337"/>
              <a:ext cx="361949" cy="171450"/>
              <a:chOff x="5715000" y="347662"/>
              <a:chExt cx="571500" cy="277812"/>
            </a:xfrm>
          </p:grpSpPr>
          <p:sp>
            <p:nvSpPr>
              <p:cNvPr id="1104" name="Google Shape;1104;p7"/>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105" name="Google Shape;1105;p7"/>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106" name="Google Shape;1106;p7"/>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107" name="Google Shape;1107;p7"/>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08" name="Google Shape;1108;p7"/>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109" name="Google Shape;1109;p7"/>
              <p:cNvGrpSpPr/>
              <p:nvPr/>
            </p:nvGrpSpPr>
            <p:grpSpPr>
              <a:xfrm>
                <a:off x="5851524" y="387349"/>
                <a:ext cx="280986" cy="104775"/>
                <a:chOff x="4521200" y="1346200"/>
                <a:chExt cx="222249" cy="155575"/>
              </a:xfrm>
            </p:grpSpPr>
            <p:cxnSp>
              <p:nvCxnSpPr>
                <p:cNvPr id="1110" name="Google Shape;1110;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111" name="Google Shape;1111;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112" name="Google Shape;1112;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113" name="Google Shape;1113;p7"/>
              <p:cNvGrpSpPr/>
              <p:nvPr/>
            </p:nvGrpSpPr>
            <p:grpSpPr>
              <a:xfrm flipH="1" rot="10800000">
                <a:off x="5851524" y="385761"/>
                <a:ext cx="280986" cy="104775"/>
                <a:chOff x="4521200" y="1346200"/>
                <a:chExt cx="222249" cy="155575"/>
              </a:xfrm>
            </p:grpSpPr>
            <p:cxnSp>
              <p:nvCxnSpPr>
                <p:cNvPr id="1114" name="Google Shape;1114;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115" name="Google Shape;1115;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116" name="Google Shape;1116;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1117" name="Google Shape;1117;p7"/>
            <p:cNvGrpSpPr/>
            <p:nvPr/>
          </p:nvGrpSpPr>
          <p:grpSpPr>
            <a:xfrm>
              <a:off x="6932612" y="2432049"/>
              <a:ext cx="350837" cy="160337"/>
              <a:chOff x="5715000" y="347662"/>
              <a:chExt cx="571500" cy="277812"/>
            </a:xfrm>
          </p:grpSpPr>
          <p:sp>
            <p:nvSpPr>
              <p:cNvPr id="1118" name="Google Shape;1118;p7"/>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119" name="Google Shape;1119;p7"/>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120" name="Google Shape;1120;p7"/>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121" name="Google Shape;1121;p7"/>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22" name="Google Shape;1122;p7"/>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123" name="Google Shape;1123;p7"/>
              <p:cNvGrpSpPr/>
              <p:nvPr/>
            </p:nvGrpSpPr>
            <p:grpSpPr>
              <a:xfrm>
                <a:off x="5851524" y="387349"/>
                <a:ext cx="280986" cy="104775"/>
                <a:chOff x="4521200" y="1346200"/>
                <a:chExt cx="222249" cy="155575"/>
              </a:xfrm>
            </p:grpSpPr>
            <p:cxnSp>
              <p:nvCxnSpPr>
                <p:cNvPr id="1124" name="Google Shape;1124;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125" name="Google Shape;1125;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126" name="Google Shape;1126;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127" name="Google Shape;1127;p7"/>
              <p:cNvGrpSpPr/>
              <p:nvPr/>
            </p:nvGrpSpPr>
            <p:grpSpPr>
              <a:xfrm flipH="1" rot="10800000">
                <a:off x="5851524" y="385761"/>
                <a:ext cx="280986" cy="104775"/>
                <a:chOff x="4521200" y="1346200"/>
                <a:chExt cx="222249" cy="155575"/>
              </a:xfrm>
            </p:grpSpPr>
            <p:cxnSp>
              <p:nvCxnSpPr>
                <p:cNvPr id="1128" name="Google Shape;1128;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129" name="Google Shape;1129;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130" name="Google Shape;1130;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1131" name="Google Shape;1131;p7"/>
            <p:cNvGrpSpPr/>
            <p:nvPr/>
          </p:nvGrpSpPr>
          <p:grpSpPr>
            <a:xfrm>
              <a:off x="6931024" y="2687637"/>
              <a:ext cx="361949" cy="171450"/>
              <a:chOff x="5715000" y="347662"/>
              <a:chExt cx="571500" cy="277812"/>
            </a:xfrm>
          </p:grpSpPr>
          <p:sp>
            <p:nvSpPr>
              <p:cNvPr id="1132" name="Google Shape;1132;p7"/>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133" name="Google Shape;1133;p7"/>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134" name="Google Shape;1134;p7"/>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135" name="Google Shape;1135;p7"/>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36" name="Google Shape;1136;p7"/>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137" name="Google Shape;1137;p7"/>
              <p:cNvGrpSpPr/>
              <p:nvPr/>
            </p:nvGrpSpPr>
            <p:grpSpPr>
              <a:xfrm>
                <a:off x="5851524" y="387349"/>
                <a:ext cx="280986" cy="104775"/>
                <a:chOff x="4521200" y="1346200"/>
                <a:chExt cx="222249" cy="155575"/>
              </a:xfrm>
            </p:grpSpPr>
            <p:cxnSp>
              <p:nvCxnSpPr>
                <p:cNvPr id="1138" name="Google Shape;1138;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139" name="Google Shape;1139;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140" name="Google Shape;1140;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141" name="Google Shape;1141;p7"/>
              <p:cNvGrpSpPr/>
              <p:nvPr/>
            </p:nvGrpSpPr>
            <p:grpSpPr>
              <a:xfrm flipH="1" rot="10800000">
                <a:off x="5851524" y="385761"/>
                <a:ext cx="280986" cy="104775"/>
                <a:chOff x="4521200" y="1346200"/>
                <a:chExt cx="222249" cy="155575"/>
              </a:xfrm>
            </p:grpSpPr>
            <p:cxnSp>
              <p:nvCxnSpPr>
                <p:cNvPr id="1142" name="Google Shape;1142;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143" name="Google Shape;1143;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144" name="Google Shape;1144;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1145" name="Google Shape;1145;p7"/>
            <p:cNvGrpSpPr/>
            <p:nvPr/>
          </p:nvGrpSpPr>
          <p:grpSpPr>
            <a:xfrm>
              <a:off x="7407274" y="2336800"/>
              <a:ext cx="333374" cy="153987"/>
              <a:chOff x="5715000" y="347662"/>
              <a:chExt cx="571500" cy="277812"/>
            </a:xfrm>
          </p:grpSpPr>
          <p:sp>
            <p:nvSpPr>
              <p:cNvPr id="1146" name="Google Shape;1146;p7"/>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147" name="Google Shape;1147;p7"/>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148" name="Google Shape;1148;p7"/>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149" name="Google Shape;1149;p7"/>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50" name="Google Shape;1150;p7"/>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151" name="Google Shape;1151;p7"/>
              <p:cNvGrpSpPr/>
              <p:nvPr/>
            </p:nvGrpSpPr>
            <p:grpSpPr>
              <a:xfrm>
                <a:off x="5851524" y="387349"/>
                <a:ext cx="280986" cy="104775"/>
                <a:chOff x="4521200" y="1346200"/>
                <a:chExt cx="222249" cy="155575"/>
              </a:xfrm>
            </p:grpSpPr>
            <p:cxnSp>
              <p:nvCxnSpPr>
                <p:cNvPr id="1152" name="Google Shape;1152;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153" name="Google Shape;1153;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154" name="Google Shape;1154;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155" name="Google Shape;1155;p7"/>
              <p:cNvGrpSpPr/>
              <p:nvPr/>
            </p:nvGrpSpPr>
            <p:grpSpPr>
              <a:xfrm flipH="1" rot="10800000">
                <a:off x="5851524" y="385761"/>
                <a:ext cx="280986" cy="104775"/>
                <a:chOff x="4521200" y="1346200"/>
                <a:chExt cx="222249" cy="155575"/>
              </a:xfrm>
            </p:grpSpPr>
            <p:cxnSp>
              <p:nvCxnSpPr>
                <p:cNvPr id="1156" name="Google Shape;1156;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157" name="Google Shape;1157;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158" name="Google Shape;1158;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1159" name="Google Shape;1159;p7"/>
            <p:cNvGrpSpPr/>
            <p:nvPr/>
          </p:nvGrpSpPr>
          <p:grpSpPr>
            <a:xfrm>
              <a:off x="7492999" y="2687637"/>
              <a:ext cx="361949" cy="171450"/>
              <a:chOff x="5715000" y="347662"/>
              <a:chExt cx="571500" cy="277812"/>
            </a:xfrm>
          </p:grpSpPr>
          <p:sp>
            <p:nvSpPr>
              <p:cNvPr id="1160" name="Google Shape;1160;p7"/>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161" name="Google Shape;1161;p7"/>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162" name="Google Shape;1162;p7"/>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163" name="Google Shape;1163;p7"/>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64" name="Google Shape;1164;p7"/>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165" name="Google Shape;1165;p7"/>
              <p:cNvGrpSpPr/>
              <p:nvPr/>
            </p:nvGrpSpPr>
            <p:grpSpPr>
              <a:xfrm>
                <a:off x="5851524" y="387349"/>
                <a:ext cx="280986" cy="104775"/>
                <a:chOff x="4521200" y="1346200"/>
                <a:chExt cx="222249" cy="155575"/>
              </a:xfrm>
            </p:grpSpPr>
            <p:cxnSp>
              <p:nvCxnSpPr>
                <p:cNvPr id="1166" name="Google Shape;1166;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167" name="Google Shape;1167;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168" name="Google Shape;1168;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169" name="Google Shape;1169;p7"/>
              <p:cNvGrpSpPr/>
              <p:nvPr/>
            </p:nvGrpSpPr>
            <p:grpSpPr>
              <a:xfrm flipH="1" rot="10800000">
                <a:off x="5851524" y="385761"/>
                <a:ext cx="280986" cy="104775"/>
                <a:chOff x="4521200" y="1346200"/>
                <a:chExt cx="222249" cy="155575"/>
              </a:xfrm>
            </p:grpSpPr>
            <p:cxnSp>
              <p:nvCxnSpPr>
                <p:cNvPr id="1170" name="Google Shape;1170;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171" name="Google Shape;1171;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172" name="Google Shape;1172;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1173" name="Google Shape;1173;p7"/>
            <p:cNvGrpSpPr/>
            <p:nvPr/>
          </p:nvGrpSpPr>
          <p:grpSpPr>
            <a:xfrm>
              <a:off x="6083299" y="2427287"/>
              <a:ext cx="349249" cy="158750"/>
              <a:chOff x="5715000" y="347662"/>
              <a:chExt cx="571500" cy="277812"/>
            </a:xfrm>
          </p:grpSpPr>
          <p:sp>
            <p:nvSpPr>
              <p:cNvPr id="1174" name="Google Shape;1174;p7"/>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175" name="Google Shape;1175;p7"/>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176" name="Google Shape;1176;p7"/>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177" name="Google Shape;1177;p7"/>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78" name="Google Shape;1178;p7"/>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179" name="Google Shape;1179;p7"/>
              <p:cNvGrpSpPr/>
              <p:nvPr/>
            </p:nvGrpSpPr>
            <p:grpSpPr>
              <a:xfrm>
                <a:off x="5851524" y="387349"/>
                <a:ext cx="280986" cy="104775"/>
                <a:chOff x="4521200" y="1346200"/>
                <a:chExt cx="222249" cy="155575"/>
              </a:xfrm>
            </p:grpSpPr>
            <p:cxnSp>
              <p:nvCxnSpPr>
                <p:cNvPr id="1180" name="Google Shape;1180;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181" name="Google Shape;1181;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182" name="Google Shape;1182;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183" name="Google Shape;1183;p7"/>
              <p:cNvGrpSpPr/>
              <p:nvPr/>
            </p:nvGrpSpPr>
            <p:grpSpPr>
              <a:xfrm flipH="1" rot="10800000">
                <a:off x="5851524" y="385761"/>
                <a:ext cx="280986" cy="104775"/>
                <a:chOff x="4521200" y="1346200"/>
                <a:chExt cx="222249" cy="155575"/>
              </a:xfrm>
            </p:grpSpPr>
            <p:cxnSp>
              <p:nvCxnSpPr>
                <p:cNvPr id="1184" name="Google Shape;1184;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185" name="Google Shape;1185;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186" name="Google Shape;1186;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1187" name="Google Shape;1187;p7"/>
            <p:cNvGrpSpPr/>
            <p:nvPr/>
          </p:nvGrpSpPr>
          <p:grpSpPr>
            <a:xfrm>
              <a:off x="5776911" y="3576637"/>
              <a:ext cx="349249" cy="158750"/>
              <a:chOff x="5715000" y="347662"/>
              <a:chExt cx="571500" cy="277812"/>
            </a:xfrm>
          </p:grpSpPr>
          <p:sp>
            <p:nvSpPr>
              <p:cNvPr id="1188" name="Google Shape;1188;p7"/>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189" name="Google Shape;1189;p7"/>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190" name="Google Shape;1190;p7"/>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191" name="Google Shape;1191;p7"/>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92" name="Google Shape;1192;p7"/>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193" name="Google Shape;1193;p7"/>
              <p:cNvGrpSpPr/>
              <p:nvPr/>
            </p:nvGrpSpPr>
            <p:grpSpPr>
              <a:xfrm>
                <a:off x="5851524" y="387349"/>
                <a:ext cx="280986" cy="104775"/>
                <a:chOff x="4521200" y="1346200"/>
                <a:chExt cx="222249" cy="155575"/>
              </a:xfrm>
            </p:grpSpPr>
            <p:cxnSp>
              <p:nvCxnSpPr>
                <p:cNvPr id="1194" name="Google Shape;1194;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195" name="Google Shape;1195;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196" name="Google Shape;1196;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197" name="Google Shape;1197;p7"/>
              <p:cNvGrpSpPr/>
              <p:nvPr/>
            </p:nvGrpSpPr>
            <p:grpSpPr>
              <a:xfrm flipH="1" rot="10800000">
                <a:off x="5851524" y="385761"/>
                <a:ext cx="280986" cy="104775"/>
                <a:chOff x="4521200" y="1346200"/>
                <a:chExt cx="222249" cy="155575"/>
              </a:xfrm>
            </p:grpSpPr>
            <p:cxnSp>
              <p:nvCxnSpPr>
                <p:cNvPr id="1198" name="Google Shape;1198;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199" name="Google Shape;1199;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200" name="Google Shape;1200;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cxnSp>
          <p:nvCxnSpPr>
            <p:cNvPr id="1201" name="Google Shape;1201;p7"/>
            <p:cNvCxnSpPr/>
            <p:nvPr/>
          </p:nvCxnSpPr>
          <p:spPr>
            <a:xfrm flipH="1" rot="10800000">
              <a:off x="6978650" y="4005261"/>
              <a:ext cx="227012" cy="436562"/>
            </a:xfrm>
            <a:prstGeom prst="straightConnector1">
              <a:avLst/>
            </a:prstGeom>
            <a:noFill/>
            <a:ln cap="flat" cmpd="sng" w="9525">
              <a:solidFill>
                <a:schemeClr val="dk1"/>
              </a:solidFill>
              <a:prstDash val="solid"/>
              <a:miter lim="8000"/>
              <a:headEnd len="sm" w="sm" type="none"/>
              <a:tailEnd len="sm" w="sm" type="none"/>
            </a:ln>
          </p:spPr>
        </p:cxnSp>
        <p:cxnSp>
          <p:nvCxnSpPr>
            <p:cNvPr id="1202" name="Google Shape;1202;p7"/>
            <p:cNvCxnSpPr/>
            <p:nvPr/>
          </p:nvCxnSpPr>
          <p:spPr>
            <a:xfrm>
              <a:off x="7102475" y="3743325"/>
              <a:ext cx="163511" cy="120649"/>
            </a:xfrm>
            <a:prstGeom prst="straightConnector1">
              <a:avLst/>
            </a:prstGeom>
            <a:noFill/>
            <a:ln cap="flat" cmpd="sng" w="9525">
              <a:solidFill>
                <a:schemeClr val="dk1"/>
              </a:solidFill>
              <a:prstDash val="solid"/>
              <a:miter lim="8000"/>
              <a:headEnd len="sm" w="sm" type="none"/>
              <a:tailEnd len="sm" w="sm" type="none"/>
            </a:ln>
          </p:spPr>
        </p:cxnSp>
        <p:cxnSp>
          <p:nvCxnSpPr>
            <p:cNvPr id="1203" name="Google Shape;1203;p7"/>
            <p:cNvCxnSpPr/>
            <p:nvPr/>
          </p:nvCxnSpPr>
          <p:spPr>
            <a:xfrm>
              <a:off x="7199311" y="3663950"/>
              <a:ext cx="279399" cy="0"/>
            </a:xfrm>
            <a:prstGeom prst="straightConnector1">
              <a:avLst/>
            </a:prstGeom>
            <a:noFill/>
            <a:ln cap="flat" cmpd="sng" w="9525">
              <a:solidFill>
                <a:schemeClr val="dk1"/>
              </a:solidFill>
              <a:prstDash val="solid"/>
              <a:miter lim="8000"/>
              <a:headEnd len="sm" w="sm" type="none"/>
              <a:tailEnd len="sm" w="sm" type="none"/>
            </a:ln>
          </p:spPr>
        </p:cxnSp>
        <p:cxnSp>
          <p:nvCxnSpPr>
            <p:cNvPr id="1204" name="Google Shape;1204;p7"/>
            <p:cNvCxnSpPr/>
            <p:nvPr/>
          </p:nvCxnSpPr>
          <p:spPr>
            <a:xfrm flipH="1" rot="10800000">
              <a:off x="7435850" y="3749675"/>
              <a:ext cx="134936" cy="104774"/>
            </a:xfrm>
            <a:prstGeom prst="straightConnector1">
              <a:avLst/>
            </a:prstGeom>
            <a:noFill/>
            <a:ln cap="flat" cmpd="sng" w="9525">
              <a:solidFill>
                <a:schemeClr val="dk1"/>
              </a:solidFill>
              <a:prstDash val="solid"/>
              <a:miter lim="8000"/>
              <a:headEnd len="sm" w="sm" type="none"/>
              <a:tailEnd len="sm" w="sm" type="none"/>
            </a:ln>
          </p:spPr>
        </p:cxnSp>
        <p:cxnSp>
          <p:nvCxnSpPr>
            <p:cNvPr id="1205" name="Google Shape;1205;p7"/>
            <p:cNvCxnSpPr/>
            <p:nvPr/>
          </p:nvCxnSpPr>
          <p:spPr>
            <a:xfrm>
              <a:off x="6134100" y="3670300"/>
              <a:ext cx="679449" cy="0"/>
            </a:xfrm>
            <a:prstGeom prst="straightConnector1">
              <a:avLst/>
            </a:prstGeom>
            <a:noFill/>
            <a:ln cap="flat" cmpd="sng" w="9525">
              <a:solidFill>
                <a:schemeClr val="dk1"/>
              </a:solidFill>
              <a:prstDash val="solid"/>
              <a:miter lim="8000"/>
              <a:headEnd len="sm" w="sm" type="none"/>
              <a:tailEnd len="sm" w="sm" type="none"/>
            </a:ln>
          </p:spPr>
        </p:cxnSp>
        <p:grpSp>
          <p:nvGrpSpPr>
            <p:cNvPr id="1206" name="Google Shape;1206;p7"/>
            <p:cNvGrpSpPr/>
            <p:nvPr/>
          </p:nvGrpSpPr>
          <p:grpSpPr>
            <a:xfrm>
              <a:off x="5381625" y="3141661"/>
              <a:ext cx="331786" cy="355599"/>
              <a:chOff x="4556125" y="2409825"/>
              <a:chExt cx="463549" cy="507999"/>
            </a:xfrm>
          </p:grpSpPr>
          <p:pic>
            <p:nvPicPr>
              <p:cNvPr id="1207" name="Google Shape;1207;p7"/>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1208" name="Google Shape;1208;p7"/>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1209" name="Google Shape;1209;p7"/>
            <p:cNvGrpSpPr/>
            <p:nvPr/>
          </p:nvGrpSpPr>
          <p:grpSpPr>
            <a:xfrm>
              <a:off x="5426075" y="3509962"/>
              <a:ext cx="220661" cy="307975"/>
              <a:chOff x="4057650" y="4268787"/>
              <a:chExt cx="290511" cy="404812"/>
            </a:xfrm>
          </p:grpSpPr>
          <p:pic>
            <p:nvPicPr>
              <p:cNvPr descr="31u_bnrz[1]" id="1210" name="Google Shape;1210;p7"/>
              <p:cNvPicPr preferRelativeResize="0"/>
              <p:nvPr/>
            </p:nvPicPr>
            <p:blipFill rotWithShape="1">
              <a:blip r:embed="rId7">
                <a:alphaModFix/>
              </a:blip>
              <a:srcRect b="0" l="0" r="0" t="0"/>
              <a:stretch/>
            </p:blipFill>
            <p:spPr>
              <a:xfrm>
                <a:off x="4141787" y="4397375"/>
                <a:ext cx="192087" cy="276224"/>
              </a:xfrm>
              <a:prstGeom prst="rect">
                <a:avLst/>
              </a:prstGeom>
              <a:noFill/>
              <a:ln>
                <a:noFill/>
              </a:ln>
            </p:spPr>
          </p:pic>
          <p:sp>
            <p:nvSpPr>
              <p:cNvPr id="1211" name="Google Shape;1211;p7"/>
              <p:cNvSpPr/>
              <p:nvPr/>
            </p:nvSpPr>
            <p:spPr>
              <a:xfrm>
                <a:off x="4135437" y="4289425"/>
                <a:ext cx="52387" cy="61912"/>
              </a:xfrm>
              <a:custGeom>
                <a:rect b="b" l="l" r="r" t="t"/>
                <a:pathLst>
                  <a:path extrusionOk="0" h="120000" w="120000">
                    <a:moveTo>
                      <a:pt x="42211" y="15000"/>
                    </a:moveTo>
                    <a:lnTo>
                      <a:pt x="33165" y="20172"/>
                    </a:lnTo>
                    <a:lnTo>
                      <a:pt x="25326" y="25862"/>
                    </a:lnTo>
                    <a:lnTo>
                      <a:pt x="18090" y="32586"/>
                    </a:lnTo>
                    <a:lnTo>
                      <a:pt x="12060" y="39827"/>
                    </a:lnTo>
                    <a:lnTo>
                      <a:pt x="7236" y="47068"/>
                    </a:lnTo>
                    <a:lnTo>
                      <a:pt x="3618" y="55862"/>
                    </a:lnTo>
                    <a:lnTo>
                      <a:pt x="1206" y="64655"/>
                    </a:lnTo>
                    <a:lnTo>
                      <a:pt x="0" y="73448"/>
                    </a:lnTo>
                    <a:lnTo>
                      <a:pt x="1206" y="85862"/>
                    </a:lnTo>
                    <a:lnTo>
                      <a:pt x="7236" y="96206"/>
                    </a:lnTo>
                    <a:lnTo>
                      <a:pt x="15678" y="105000"/>
                    </a:lnTo>
                    <a:lnTo>
                      <a:pt x="27135" y="111724"/>
                    </a:lnTo>
                    <a:lnTo>
                      <a:pt x="39798" y="116896"/>
                    </a:lnTo>
                    <a:lnTo>
                      <a:pt x="53065" y="118965"/>
                    </a:lnTo>
                    <a:lnTo>
                      <a:pt x="66934" y="120000"/>
                    </a:lnTo>
                    <a:lnTo>
                      <a:pt x="80804" y="117931"/>
                    </a:lnTo>
                    <a:lnTo>
                      <a:pt x="83216" y="117931"/>
                    </a:lnTo>
                    <a:lnTo>
                      <a:pt x="86231" y="116896"/>
                    </a:lnTo>
                    <a:lnTo>
                      <a:pt x="88643" y="114827"/>
                    </a:lnTo>
                    <a:lnTo>
                      <a:pt x="89246" y="112758"/>
                    </a:lnTo>
                    <a:lnTo>
                      <a:pt x="87437" y="109655"/>
                    </a:lnTo>
                    <a:lnTo>
                      <a:pt x="85025" y="107068"/>
                    </a:lnTo>
                    <a:lnTo>
                      <a:pt x="81407" y="105000"/>
                    </a:lnTo>
                    <a:lnTo>
                      <a:pt x="77788" y="103965"/>
                    </a:lnTo>
                    <a:lnTo>
                      <a:pt x="70552" y="101896"/>
                    </a:lnTo>
                    <a:lnTo>
                      <a:pt x="63316" y="100862"/>
                    </a:lnTo>
                    <a:lnTo>
                      <a:pt x="56683" y="99827"/>
                    </a:lnTo>
                    <a:lnTo>
                      <a:pt x="50050" y="98275"/>
                    </a:lnTo>
                    <a:lnTo>
                      <a:pt x="44020" y="96724"/>
                    </a:lnTo>
                    <a:lnTo>
                      <a:pt x="37386" y="94137"/>
                    </a:lnTo>
                    <a:lnTo>
                      <a:pt x="31959" y="91034"/>
                    </a:lnTo>
                    <a:lnTo>
                      <a:pt x="25929" y="86379"/>
                    </a:lnTo>
                    <a:lnTo>
                      <a:pt x="24120" y="66206"/>
                    </a:lnTo>
                    <a:lnTo>
                      <a:pt x="29547" y="49655"/>
                    </a:lnTo>
                    <a:lnTo>
                      <a:pt x="41005" y="36724"/>
                    </a:lnTo>
                    <a:lnTo>
                      <a:pt x="56683" y="25862"/>
                    </a:lnTo>
                    <a:lnTo>
                      <a:pt x="73567" y="17586"/>
                    </a:lnTo>
                    <a:lnTo>
                      <a:pt x="91055" y="10862"/>
                    </a:lnTo>
                    <a:lnTo>
                      <a:pt x="107336" y="6206"/>
                    </a:lnTo>
                    <a:lnTo>
                      <a:pt x="120000" y="2068"/>
                    </a:lnTo>
                    <a:lnTo>
                      <a:pt x="112160" y="517"/>
                    </a:lnTo>
                    <a:lnTo>
                      <a:pt x="103718" y="0"/>
                    </a:lnTo>
                    <a:lnTo>
                      <a:pt x="94070" y="1034"/>
                    </a:lnTo>
                    <a:lnTo>
                      <a:pt x="83216" y="2068"/>
                    </a:lnTo>
                    <a:lnTo>
                      <a:pt x="72964" y="5172"/>
                    </a:lnTo>
                    <a:lnTo>
                      <a:pt x="62110" y="8275"/>
                    </a:lnTo>
                    <a:lnTo>
                      <a:pt x="51859" y="11896"/>
                    </a:lnTo>
                    <a:lnTo>
                      <a:pt x="42211" y="1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12" name="Google Shape;1212;p7"/>
              <p:cNvSpPr/>
              <p:nvPr/>
            </p:nvSpPr>
            <p:spPr>
              <a:xfrm>
                <a:off x="4224337" y="4287837"/>
                <a:ext cx="34924" cy="47625"/>
              </a:xfrm>
              <a:custGeom>
                <a:rect b="b" l="l" r="r" t="t"/>
                <a:pathLst>
                  <a:path extrusionOk="0" h="120000" w="120000">
                    <a:moveTo>
                      <a:pt x="101250" y="39333"/>
                    </a:moveTo>
                    <a:lnTo>
                      <a:pt x="105937" y="51333"/>
                    </a:lnTo>
                    <a:lnTo>
                      <a:pt x="104062" y="62666"/>
                    </a:lnTo>
                    <a:lnTo>
                      <a:pt x="96562" y="72000"/>
                    </a:lnTo>
                    <a:lnTo>
                      <a:pt x="85312" y="80666"/>
                    </a:lnTo>
                    <a:lnTo>
                      <a:pt x="72187" y="88000"/>
                    </a:lnTo>
                    <a:lnTo>
                      <a:pt x="57187" y="96000"/>
                    </a:lnTo>
                    <a:lnTo>
                      <a:pt x="42187" y="102666"/>
                    </a:lnTo>
                    <a:lnTo>
                      <a:pt x="28125" y="109333"/>
                    </a:lnTo>
                    <a:lnTo>
                      <a:pt x="26250" y="112000"/>
                    </a:lnTo>
                    <a:lnTo>
                      <a:pt x="25312" y="113333"/>
                    </a:lnTo>
                    <a:lnTo>
                      <a:pt x="25312" y="116000"/>
                    </a:lnTo>
                    <a:lnTo>
                      <a:pt x="26250" y="118000"/>
                    </a:lnTo>
                    <a:lnTo>
                      <a:pt x="30000" y="119333"/>
                    </a:lnTo>
                    <a:lnTo>
                      <a:pt x="32812" y="120000"/>
                    </a:lnTo>
                    <a:lnTo>
                      <a:pt x="34687" y="120000"/>
                    </a:lnTo>
                    <a:lnTo>
                      <a:pt x="38437" y="119333"/>
                    </a:lnTo>
                    <a:lnTo>
                      <a:pt x="56250" y="112666"/>
                    </a:lnTo>
                    <a:lnTo>
                      <a:pt x="72187" y="105333"/>
                    </a:lnTo>
                    <a:lnTo>
                      <a:pt x="88125" y="96666"/>
                    </a:lnTo>
                    <a:lnTo>
                      <a:pt x="102187" y="86666"/>
                    </a:lnTo>
                    <a:lnTo>
                      <a:pt x="112500" y="76000"/>
                    </a:lnTo>
                    <a:lnTo>
                      <a:pt x="119062" y="63333"/>
                    </a:lnTo>
                    <a:lnTo>
                      <a:pt x="120000" y="50666"/>
                    </a:lnTo>
                    <a:lnTo>
                      <a:pt x="115312" y="36666"/>
                    </a:lnTo>
                    <a:lnTo>
                      <a:pt x="105937" y="26000"/>
                    </a:lnTo>
                    <a:lnTo>
                      <a:pt x="90937" y="16666"/>
                    </a:lnTo>
                    <a:lnTo>
                      <a:pt x="74062" y="10000"/>
                    </a:lnTo>
                    <a:lnTo>
                      <a:pt x="53437" y="4666"/>
                    </a:lnTo>
                    <a:lnTo>
                      <a:pt x="33750" y="1333"/>
                    </a:lnTo>
                    <a:lnTo>
                      <a:pt x="17812" y="0"/>
                    </a:lnTo>
                    <a:lnTo>
                      <a:pt x="5625" y="0"/>
                    </a:lnTo>
                    <a:lnTo>
                      <a:pt x="0" y="2666"/>
                    </a:lnTo>
                    <a:lnTo>
                      <a:pt x="13125" y="6000"/>
                    </a:lnTo>
                    <a:lnTo>
                      <a:pt x="27187" y="9333"/>
                    </a:lnTo>
                    <a:lnTo>
                      <a:pt x="43125" y="12666"/>
                    </a:lnTo>
                    <a:lnTo>
                      <a:pt x="57187" y="15333"/>
                    </a:lnTo>
                    <a:lnTo>
                      <a:pt x="71250" y="19333"/>
                    </a:lnTo>
                    <a:lnTo>
                      <a:pt x="83437" y="24666"/>
                    </a:lnTo>
                    <a:lnTo>
                      <a:pt x="93750" y="30666"/>
                    </a:lnTo>
                    <a:lnTo>
                      <a:pt x="101250" y="3933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13" name="Google Shape;1213;p7"/>
              <p:cNvSpPr/>
              <p:nvPr/>
            </p:nvSpPr>
            <p:spPr>
              <a:xfrm>
                <a:off x="4102100" y="4276725"/>
                <a:ext cx="85724" cy="100011"/>
              </a:xfrm>
              <a:custGeom>
                <a:rect b="b" l="l" r="r" t="t"/>
                <a:pathLst>
                  <a:path extrusionOk="0" h="120000" w="120000">
                    <a:moveTo>
                      <a:pt x="46583" y="15555"/>
                    </a:moveTo>
                    <a:lnTo>
                      <a:pt x="37267" y="22222"/>
                    </a:lnTo>
                    <a:lnTo>
                      <a:pt x="28322" y="28571"/>
                    </a:lnTo>
                    <a:lnTo>
                      <a:pt x="19751" y="36507"/>
                    </a:lnTo>
                    <a:lnTo>
                      <a:pt x="12670" y="44444"/>
                    </a:lnTo>
                    <a:lnTo>
                      <a:pt x="6335" y="52698"/>
                    </a:lnTo>
                    <a:lnTo>
                      <a:pt x="1863" y="61904"/>
                    </a:lnTo>
                    <a:lnTo>
                      <a:pt x="0" y="71746"/>
                    </a:lnTo>
                    <a:lnTo>
                      <a:pt x="372" y="81904"/>
                    </a:lnTo>
                    <a:lnTo>
                      <a:pt x="1118" y="84444"/>
                    </a:lnTo>
                    <a:lnTo>
                      <a:pt x="1863" y="87301"/>
                    </a:lnTo>
                    <a:lnTo>
                      <a:pt x="3354" y="89523"/>
                    </a:lnTo>
                    <a:lnTo>
                      <a:pt x="5217" y="92063"/>
                    </a:lnTo>
                    <a:lnTo>
                      <a:pt x="7080" y="94285"/>
                    </a:lnTo>
                    <a:lnTo>
                      <a:pt x="9689" y="96507"/>
                    </a:lnTo>
                    <a:lnTo>
                      <a:pt x="11925" y="98412"/>
                    </a:lnTo>
                    <a:lnTo>
                      <a:pt x="15279" y="99682"/>
                    </a:lnTo>
                    <a:lnTo>
                      <a:pt x="20869" y="102857"/>
                    </a:lnTo>
                    <a:lnTo>
                      <a:pt x="26459" y="105396"/>
                    </a:lnTo>
                    <a:lnTo>
                      <a:pt x="32049" y="107301"/>
                    </a:lnTo>
                    <a:lnTo>
                      <a:pt x="38385" y="109206"/>
                    </a:lnTo>
                    <a:lnTo>
                      <a:pt x="44347" y="111111"/>
                    </a:lnTo>
                    <a:lnTo>
                      <a:pt x="50683" y="112698"/>
                    </a:lnTo>
                    <a:lnTo>
                      <a:pt x="56645" y="113968"/>
                    </a:lnTo>
                    <a:lnTo>
                      <a:pt x="62608" y="115238"/>
                    </a:lnTo>
                    <a:lnTo>
                      <a:pt x="69316" y="116190"/>
                    </a:lnTo>
                    <a:lnTo>
                      <a:pt x="75279" y="116825"/>
                    </a:lnTo>
                    <a:lnTo>
                      <a:pt x="81987" y="117777"/>
                    </a:lnTo>
                    <a:lnTo>
                      <a:pt x="88695" y="118412"/>
                    </a:lnTo>
                    <a:lnTo>
                      <a:pt x="94658" y="118730"/>
                    </a:lnTo>
                    <a:lnTo>
                      <a:pt x="101366" y="119047"/>
                    </a:lnTo>
                    <a:lnTo>
                      <a:pt x="107701" y="119365"/>
                    </a:lnTo>
                    <a:lnTo>
                      <a:pt x="114037" y="120000"/>
                    </a:lnTo>
                    <a:lnTo>
                      <a:pt x="115900" y="120000"/>
                    </a:lnTo>
                    <a:lnTo>
                      <a:pt x="117763" y="119047"/>
                    </a:lnTo>
                    <a:lnTo>
                      <a:pt x="119254" y="117777"/>
                    </a:lnTo>
                    <a:lnTo>
                      <a:pt x="120000" y="116190"/>
                    </a:lnTo>
                    <a:lnTo>
                      <a:pt x="120000" y="114285"/>
                    </a:lnTo>
                    <a:lnTo>
                      <a:pt x="119254" y="113015"/>
                    </a:lnTo>
                    <a:lnTo>
                      <a:pt x="117391" y="111746"/>
                    </a:lnTo>
                    <a:lnTo>
                      <a:pt x="115155" y="111111"/>
                    </a:lnTo>
                    <a:lnTo>
                      <a:pt x="109565" y="110158"/>
                    </a:lnTo>
                    <a:lnTo>
                      <a:pt x="103975" y="109206"/>
                    </a:lnTo>
                    <a:lnTo>
                      <a:pt x="98012" y="108253"/>
                    </a:lnTo>
                    <a:lnTo>
                      <a:pt x="92049" y="107301"/>
                    </a:lnTo>
                    <a:lnTo>
                      <a:pt x="86459" y="106666"/>
                    </a:lnTo>
                    <a:lnTo>
                      <a:pt x="80496" y="106031"/>
                    </a:lnTo>
                    <a:lnTo>
                      <a:pt x="74534" y="105396"/>
                    </a:lnTo>
                    <a:lnTo>
                      <a:pt x="68944" y="104126"/>
                    </a:lnTo>
                    <a:lnTo>
                      <a:pt x="63354" y="103492"/>
                    </a:lnTo>
                    <a:lnTo>
                      <a:pt x="57391" y="102222"/>
                    </a:lnTo>
                    <a:lnTo>
                      <a:pt x="51801" y="100952"/>
                    </a:lnTo>
                    <a:lnTo>
                      <a:pt x="46211" y="99682"/>
                    </a:lnTo>
                    <a:lnTo>
                      <a:pt x="40993" y="98095"/>
                    </a:lnTo>
                    <a:lnTo>
                      <a:pt x="35031" y="96190"/>
                    </a:lnTo>
                    <a:lnTo>
                      <a:pt x="29813" y="94285"/>
                    </a:lnTo>
                    <a:lnTo>
                      <a:pt x="24596" y="91746"/>
                    </a:lnTo>
                    <a:lnTo>
                      <a:pt x="20496" y="89206"/>
                    </a:lnTo>
                    <a:lnTo>
                      <a:pt x="16770" y="86031"/>
                    </a:lnTo>
                    <a:lnTo>
                      <a:pt x="14161" y="82222"/>
                    </a:lnTo>
                    <a:lnTo>
                      <a:pt x="13043" y="77777"/>
                    </a:lnTo>
                    <a:lnTo>
                      <a:pt x="12670" y="73650"/>
                    </a:lnTo>
                    <a:lnTo>
                      <a:pt x="13043" y="68571"/>
                    </a:lnTo>
                    <a:lnTo>
                      <a:pt x="14161" y="63492"/>
                    </a:lnTo>
                    <a:lnTo>
                      <a:pt x="16024" y="59365"/>
                    </a:lnTo>
                    <a:lnTo>
                      <a:pt x="19006" y="53968"/>
                    </a:lnTo>
                    <a:lnTo>
                      <a:pt x="22360" y="48253"/>
                    </a:lnTo>
                    <a:lnTo>
                      <a:pt x="26459" y="43492"/>
                    </a:lnTo>
                    <a:lnTo>
                      <a:pt x="30931" y="39365"/>
                    </a:lnTo>
                    <a:lnTo>
                      <a:pt x="35031" y="34920"/>
                    </a:lnTo>
                    <a:lnTo>
                      <a:pt x="39875" y="30476"/>
                    </a:lnTo>
                    <a:lnTo>
                      <a:pt x="45838" y="26031"/>
                    </a:lnTo>
                    <a:lnTo>
                      <a:pt x="51428" y="21904"/>
                    </a:lnTo>
                    <a:lnTo>
                      <a:pt x="57018" y="18095"/>
                    </a:lnTo>
                    <a:lnTo>
                      <a:pt x="64472" y="14920"/>
                    </a:lnTo>
                    <a:lnTo>
                      <a:pt x="72670" y="12063"/>
                    </a:lnTo>
                    <a:lnTo>
                      <a:pt x="81242" y="8888"/>
                    </a:lnTo>
                    <a:lnTo>
                      <a:pt x="88695" y="6349"/>
                    </a:lnTo>
                    <a:lnTo>
                      <a:pt x="94658" y="4126"/>
                    </a:lnTo>
                    <a:lnTo>
                      <a:pt x="98385" y="2222"/>
                    </a:lnTo>
                    <a:lnTo>
                      <a:pt x="99875" y="634"/>
                    </a:lnTo>
                    <a:lnTo>
                      <a:pt x="95403" y="0"/>
                    </a:lnTo>
                    <a:lnTo>
                      <a:pt x="89440" y="317"/>
                    </a:lnTo>
                    <a:lnTo>
                      <a:pt x="82360" y="1269"/>
                    </a:lnTo>
                    <a:lnTo>
                      <a:pt x="74906" y="3174"/>
                    </a:lnTo>
                    <a:lnTo>
                      <a:pt x="67080" y="5714"/>
                    </a:lnTo>
                    <a:lnTo>
                      <a:pt x="59627" y="8571"/>
                    </a:lnTo>
                    <a:lnTo>
                      <a:pt x="52546" y="12063"/>
                    </a:lnTo>
                    <a:lnTo>
                      <a:pt x="46583" y="1555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14" name="Google Shape;1214;p7"/>
              <p:cNvSpPr/>
              <p:nvPr/>
            </p:nvSpPr>
            <p:spPr>
              <a:xfrm>
                <a:off x="4222750" y="4273550"/>
                <a:ext cx="74611" cy="66674"/>
              </a:xfrm>
              <a:custGeom>
                <a:rect b="b" l="l" r="r" t="t"/>
                <a:pathLst>
                  <a:path extrusionOk="0" h="120000" w="120000">
                    <a:moveTo>
                      <a:pt x="99646" y="36666"/>
                    </a:moveTo>
                    <a:lnTo>
                      <a:pt x="105159" y="43333"/>
                    </a:lnTo>
                    <a:lnTo>
                      <a:pt x="108551" y="50952"/>
                    </a:lnTo>
                    <a:lnTo>
                      <a:pt x="109823" y="59047"/>
                    </a:lnTo>
                    <a:lnTo>
                      <a:pt x="109823" y="67619"/>
                    </a:lnTo>
                    <a:lnTo>
                      <a:pt x="108975" y="74761"/>
                    </a:lnTo>
                    <a:lnTo>
                      <a:pt x="106855" y="80952"/>
                    </a:lnTo>
                    <a:lnTo>
                      <a:pt x="103462" y="87142"/>
                    </a:lnTo>
                    <a:lnTo>
                      <a:pt x="100070" y="91904"/>
                    </a:lnTo>
                    <a:lnTo>
                      <a:pt x="95406" y="97142"/>
                    </a:lnTo>
                    <a:lnTo>
                      <a:pt x="91166" y="101904"/>
                    </a:lnTo>
                    <a:lnTo>
                      <a:pt x="86501" y="106666"/>
                    </a:lnTo>
                    <a:lnTo>
                      <a:pt x="82261" y="111428"/>
                    </a:lnTo>
                    <a:lnTo>
                      <a:pt x="80989" y="113333"/>
                    </a:lnTo>
                    <a:lnTo>
                      <a:pt x="80989" y="114761"/>
                    </a:lnTo>
                    <a:lnTo>
                      <a:pt x="80989" y="116666"/>
                    </a:lnTo>
                    <a:lnTo>
                      <a:pt x="82261" y="118095"/>
                    </a:lnTo>
                    <a:lnTo>
                      <a:pt x="83533" y="119047"/>
                    </a:lnTo>
                    <a:lnTo>
                      <a:pt x="85653" y="120000"/>
                    </a:lnTo>
                    <a:lnTo>
                      <a:pt x="86925" y="119047"/>
                    </a:lnTo>
                    <a:lnTo>
                      <a:pt x="88621" y="118095"/>
                    </a:lnTo>
                    <a:lnTo>
                      <a:pt x="98374" y="110952"/>
                    </a:lnTo>
                    <a:lnTo>
                      <a:pt x="106855" y="101904"/>
                    </a:lnTo>
                    <a:lnTo>
                      <a:pt x="113639" y="91428"/>
                    </a:lnTo>
                    <a:lnTo>
                      <a:pt x="117879" y="79523"/>
                    </a:lnTo>
                    <a:lnTo>
                      <a:pt x="120000" y="67142"/>
                    </a:lnTo>
                    <a:lnTo>
                      <a:pt x="118727" y="54761"/>
                    </a:lnTo>
                    <a:lnTo>
                      <a:pt x="114911" y="43333"/>
                    </a:lnTo>
                    <a:lnTo>
                      <a:pt x="106855" y="32857"/>
                    </a:lnTo>
                    <a:lnTo>
                      <a:pt x="100918" y="27142"/>
                    </a:lnTo>
                    <a:lnTo>
                      <a:pt x="94134" y="22857"/>
                    </a:lnTo>
                    <a:lnTo>
                      <a:pt x="86501" y="18571"/>
                    </a:lnTo>
                    <a:lnTo>
                      <a:pt x="78021" y="14761"/>
                    </a:lnTo>
                    <a:lnTo>
                      <a:pt x="69540" y="10952"/>
                    </a:lnTo>
                    <a:lnTo>
                      <a:pt x="61060" y="8095"/>
                    </a:lnTo>
                    <a:lnTo>
                      <a:pt x="52155" y="6190"/>
                    </a:lnTo>
                    <a:lnTo>
                      <a:pt x="43674" y="3809"/>
                    </a:lnTo>
                    <a:lnTo>
                      <a:pt x="35194" y="2380"/>
                    </a:lnTo>
                    <a:lnTo>
                      <a:pt x="27985" y="952"/>
                    </a:lnTo>
                    <a:lnTo>
                      <a:pt x="20353" y="0"/>
                    </a:lnTo>
                    <a:lnTo>
                      <a:pt x="14416" y="0"/>
                    </a:lnTo>
                    <a:lnTo>
                      <a:pt x="8904" y="0"/>
                    </a:lnTo>
                    <a:lnTo>
                      <a:pt x="4664" y="0"/>
                    </a:lnTo>
                    <a:lnTo>
                      <a:pt x="1696" y="952"/>
                    </a:lnTo>
                    <a:lnTo>
                      <a:pt x="0" y="2380"/>
                    </a:lnTo>
                    <a:lnTo>
                      <a:pt x="5088" y="3333"/>
                    </a:lnTo>
                    <a:lnTo>
                      <a:pt x="10176" y="3809"/>
                    </a:lnTo>
                    <a:lnTo>
                      <a:pt x="16113" y="4761"/>
                    </a:lnTo>
                    <a:lnTo>
                      <a:pt x="22049" y="6190"/>
                    </a:lnTo>
                    <a:lnTo>
                      <a:pt x="27985" y="7619"/>
                    </a:lnTo>
                    <a:lnTo>
                      <a:pt x="34770" y="8571"/>
                    </a:lnTo>
                    <a:lnTo>
                      <a:pt x="41554" y="10476"/>
                    </a:lnTo>
                    <a:lnTo>
                      <a:pt x="48339" y="11904"/>
                    </a:lnTo>
                    <a:lnTo>
                      <a:pt x="54699" y="14285"/>
                    </a:lnTo>
                    <a:lnTo>
                      <a:pt x="61908" y="16190"/>
                    </a:lnTo>
                    <a:lnTo>
                      <a:pt x="68692" y="18571"/>
                    </a:lnTo>
                    <a:lnTo>
                      <a:pt x="75053" y="21428"/>
                    </a:lnTo>
                    <a:lnTo>
                      <a:pt x="81837" y="24761"/>
                    </a:lnTo>
                    <a:lnTo>
                      <a:pt x="88197" y="28571"/>
                    </a:lnTo>
                    <a:lnTo>
                      <a:pt x="94134" y="32380"/>
                    </a:lnTo>
                    <a:lnTo>
                      <a:pt x="99646" y="3666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15" name="Google Shape;1215;p7"/>
              <p:cNvSpPr/>
              <p:nvPr/>
            </p:nvSpPr>
            <p:spPr>
              <a:xfrm>
                <a:off x="4070350" y="4305300"/>
                <a:ext cx="30161" cy="61912"/>
              </a:xfrm>
              <a:custGeom>
                <a:rect b="b" l="l" r="r" t="t"/>
                <a:pathLst>
                  <a:path extrusionOk="0" h="120000" w="120000">
                    <a:moveTo>
                      <a:pt x="0" y="65546"/>
                    </a:moveTo>
                    <a:lnTo>
                      <a:pt x="0" y="75126"/>
                    </a:lnTo>
                    <a:lnTo>
                      <a:pt x="4210" y="84705"/>
                    </a:lnTo>
                    <a:lnTo>
                      <a:pt x="12631" y="93277"/>
                    </a:lnTo>
                    <a:lnTo>
                      <a:pt x="25263" y="100840"/>
                    </a:lnTo>
                    <a:lnTo>
                      <a:pt x="40000" y="107394"/>
                    </a:lnTo>
                    <a:lnTo>
                      <a:pt x="57894" y="112941"/>
                    </a:lnTo>
                    <a:lnTo>
                      <a:pt x="76842" y="116974"/>
                    </a:lnTo>
                    <a:lnTo>
                      <a:pt x="96842" y="119495"/>
                    </a:lnTo>
                    <a:lnTo>
                      <a:pt x="103157" y="120000"/>
                    </a:lnTo>
                    <a:lnTo>
                      <a:pt x="109473" y="118487"/>
                    </a:lnTo>
                    <a:lnTo>
                      <a:pt x="114736" y="116974"/>
                    </a:lnTo>
                    <a:lnTo>
                      <a:pt x="116842" y="114453"/>
                    </a:lnTo>
                    <a:lnTo>
                      <a:pt x="116842" y="111932"/>
                    </a:lnTo>
                    <a:lnTo>
                      <a:pt x="115789" y="108907"/>
                    </a:lnTo>
                    <a:lnTo>
                      <a:pt x="111578" y="106386"/>
                    </a:lnTo>
                    <a:lnTo>
                      <a:pt x="105263" y="105378"/>
                    </a:lnTo>
                    <a:lnTo>
                      <a:pt x="86315" y="101848"/>
                    </a:lnTo>
                    <a:lnTo>
                      <a:pt x="67368" y="97310"/>
                    </a:lnTo>
                    <a:lnTo>
                      <a:pt x="52631" y="90756"/>
                    </a:lnTo>
                    <a:lnTo>
                      <a:pt x="41052" y="84201"/>
                    </a:lnTo>
                    <a:lnTo>
                      <a:pt x="33684" y="75126"/>
                    </a:lnTo>
                    <a:lnTo>
                      <a:pt x="30526" y="66050"/>
                    </a:lnTo>
                    <a:lnTo>
                      <a:pt x="30526" y="55966"/>
                    </a:lnTo>
                    <a:lnTo>
                      <a:pt x="36842" y="45882"/>
                    </a:lnTo>
                    <a:lnTo>
                      <a:pt x="44210" y="38319"/>
                    </a:lnTo>
                    <a:lnTo>
                      <a:pt x="53684" y="31260"/>
                    </a:lnTo>
                    <a:lnTo>
                      <a:pt x="65263" y="24705"/>
                    </a:lnTo>
                    <a:lnTo>
                      <a:pt x="76842" y="19159"/>
                    </a:lnTo>
                    <a:lnTo>
                      <a:pt x="88421" y="14117"/>
                    </a:lnTo>
                    <a:lnTo>
                      <a:pt x="101052" y="9075"/>
                    </a:lnTo>
                    <a:lnTo>
                      <a:pt x="111578" y="4537"/>
                    </a:lnTo>
                    <a:lnTo>
                      <a:pt x="119999" y="504"/>
                    </a:lnTo>
                    <a:lnTo>
                      <a:pt x="111578" y="0"/>
                    </a:lnTo>
                    <a:lnTo>
                      <a:pt x="97894" y="3025"/>
                    </a:lnTo>
                    <a:lnTo>
                      <a:pt x="80000" y="9075"/>
                    </a:lnTo>
                    <a:lnTo>
                      <a:pt x="58947" y="18151"/>
                    </a:lnTo>
                    <a:lnTo>
                      <a:pt x="38947" y="28739"/>
                    </a:lnTo>
                    <a:lnTo>
                      <a:pt x="21052" y="40336"/>
                    </a:lnTo>
                    <a:lnTo>
                      <a:pt x="7368" y="53445"/>
                    </a:lnTo>
                    <a:lnTo>
                      <a:pt x="0" y="6554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16" name="Google Shape;1216;p7"/>
              <p:cNvSpPr/>
              <p:nvPr/>
            </p:nvSpPr>
            <p:spPr>
              <a:xfrm>
                <a:off x="4283075" y="4268787"/>
                <a:ext cx="65086" cy="82550"/>
              </a:xfrm>
              <a:custGeom>
                <a:rect b="b" l="l" r="r" t="t"/>
                <a:pathLst>
                  <a:path extrusionOk="0" h="120000" w="120000">
                    <a:moveTo>
                      <a:pt x="97073" y="44903"/>
                    </a:moveTo>
                    <a:lnTo>
                      <a:pt x="100975" y="48000"/>
                    </a:lnTo>
                    <a:lnTo>
                      <a:pt x="104390" y="51483"/>
                    </a:lnTo>
                    <a:lnTo>
                      <a:pt x="106829" y="55354"/>
                    </a:lnTo>
                    <a:lnTo>
                      <a:pt x="108780" y="59612"/>
                    </a:lnTo>
                    <a:lnTo>
                      <a:pt x="109756" y="63483"/>
                    </a:lnTo>
                    <a:lnTo>
                      <a:pt x="109756" y="68129"/>
                    </a:lnTo>
                    <a:lnTo>
                      <a:pt x="107804" y="72387"/>
                    </a:lnTo>
                    <a:lnTo>
                      <a:pt x="105365" y="76258"/>
                    </a:lnTo>
                    <a:lnTo>
                      <a:pt x="101463" y="80903"/>
                    </a:lnTo>
                    <a:lnTo>
                      <a:pt x="97073" y="84774"/>
                    </a:lnTo>
                    <a:lnTo>
                      <a:pt x="91707" y="88258"/>
                    </a:lnTo>
                    <a:lnTo>
                      <a:pt x="86341" y="92129"/>
                    </a:lnTo>
                    <a:lnTo>
                      <a:pt x="80975" y="95225"/>
                    </a:lnTo>
                    <a:lnTo>
                      <a:pt x="75121" y="98709"/>
                    </a:lnTo>
                    <a:lnTo>
                      <a:pt x="69756" y="102193"/>
                    </a:lnTo>
                    <a:lnTo>
                      <a:pt x="64390" y="106064"/>
                    </a:lnTo>
                    <a:lnTo>
                      <a:pt x="62926" y="107612"/>
                    </a:lnTo>
                    <a:lnTo>
                      <a:pt x="61463" y="109161"/>
                    </a:lnTo>
                    <a:lnTo>
                      <a:pt x="60487" y="111096"/>
                    </a:lnTo>
                    <a:lnTo>
                      <a:pt x="59024" y="113032"/>
                    </a:lnTo>
                    <a:lnTo>
                      <a:pt x="58536" y="114580"/>
                    </a:lnTo>
                    <a:lnTo>
                      <a:pt x="58536" y="116516"/>
                    </a:lnTo>
                    <a:lnTo>
                      <a:pt x="59024" y="118064"/>
                    </a:lnTo>
                    <a:lnTo>
                      <a:pt x="60975" y="119612"/>
                    </a:lnTo>
                    <a:lnTo>
                      <a:pt x="63414" y="120000"/>
                    </a:lnTo>
                    <a:lnTo>
                      <a:pt x="65365" y="120000"/>
                    </a:lnTo>
                    <a:lnTo>
                      <a:pt x="67804" y="119612"/>
                    </a:lnTo>
                    <a:lnTo>
                      <a:pt x="69756" y="118064"/>
                    </a:lnTo>
                    <a:lnTo>
                      <a:pt x="75121" y="113419"/>
                    </a:lnTo>
                    <a:lnTo>
                      <a:pt x="81463" y="108387"/>
                    </a:lnTo>
                    <a:lnTo>
                      <a:pt x="87804" y="104129"/>
                    </a:lnTo>
                    <a:lnTo>
                      <a:pt x="94634" y="99483"/>
                    </a:lnTo>
                    <a:lnTo>
                      <a:pt x="100975" y="95225"/>
                    </a:lnTo>
                    <a:lnTo>
                      <a:pt x="106829" y="90193"/>
                    </a:lnTo>
                    <a:lnTo>
                      <a:pt x="112682" y="84774"/>
                    </a:lnTo>
                    <a:lnTo>
                      <a:pt x="116585" y="78967"/>
                    </a:lnTo>
                    <a:lnTo>
                      <a:pt x="119512" y="72387"/>
                    </a:lnTo>
                    <a:lnTo>
                      <a:pt x="120000" y="65806"/>
                    </a:lnTo>
                    <a:lnTo>
                      <a:pt x="118048" y="59225"/>
                    </a:lnTo>
                    <a:lnTo>
                      <a:pt x="115121" y="52645"/>
                    </a:lnTo>
                    <a:lnTo>
                      <a:pt x="110731" y="46451"/>
                    </a:lnTo>
                    <a:lnTo>
                      <a:pt x="104878" y="41419"/>
                    </a:lnTo>
                    <a:lnTo>
                      <a:pt x="98048" y="36387"/>
                    </a:lnTo>
                    <a:lnTo>
                      <a:pt x="91219" y="31741"/>
                    </a:lnTo>
                    <a:lnTo>
                      <a:pt x="86341" y="28645"/>
                    </a:lnTo>
                    <a:lnTo>
                      <a:pt x="80487" y="26322"/>
                    </a:lnTo>
                    <a:lnTo>
                      <a:pt x="74146" y="23225"/>
                    </a:lnTo>
                    <a:lnTo>
                      <a:pt x="67804" y="19741"/>
                    </a:lnTo>
                    <a:lnTo>
                      <a:pt x="61463" y="16645"/>
                    </a:lnTo>
                    <a:lnTo>
                      <a:pt x="54634" y="13548"/>
                    </a:lnTo>
                    <a:lnTo>
                      <a:pt x="47804" y="10838"/>
                    </a:lnTo>
                    <a:lnTo>
                      <a:pt x="41463" y="8516"/>
                    </a:lnTo>
                    <a:lnTo>
                      <a:pt x="35121" y="6193"/>
                    </a:lnTo>
                    <a:lnTo>
                      <a:pt x="28780" y="3870"/>
                    </a:lnTo>
                    <a:lnTo>
                      <a:pt x="22439" y="2709"/>
                    </a:lnTo>
                    <a:lnTo>
                      <a:pt x="17073" y="1161"/>
                    </a:lnTo>
                    <a:lnTo>
                      <a:pt x="11707" y="387"/>
                    </a:lnTo>
                    <a:lnTo>
                      <a:pt x="7317" y="0"/>
                    </a:lnTo>
                    <a:lnTo>
                      <a:pt x="3414" y="387"/>
                    </a:lnTo>
                    <a:lnTo>
                      <a:pt x="0" y="1161"/>
                    </a:lnTo>
                    <a:lnTo>
                      <a:pt x="3902" y="2322"/>
                    </a:lnTo>
                    <a:lnTo>
                      <a:pt x="8292" y="3483"/>
                    </a:lnTo>
                    <a:lnTo>
                      <a:pt x="13658" y="5419"/>
                    </a:lnTo>
                    <a:lnTo>
                      <a:pt x="18536" y="6967"/>
                    </a:lnTo>
                    <a:lnTo>
                      <a:pt x="24878" y="9290"/>
                    </a:lnTo>
                    <a:lnTo>
                      <a:pt x="31219" y="11612"/>
                    </a:lnTo>
                    <a:lnTo>
                      <a:pt x="38048" y="14322"/>
                    </a:lnTo>
                    <a:lnTo>
                      <a:pt x="44878" y="16645"/>
                    </a:lnTo>
                    <a:lnTo>
                      <a:pt x="51707" y="19741"/>
                    </a:lnTo>
                    <a:lnTo>
                      <a:pt x="58536" y="23225"/>
                    </a:lnTo>
                    <a:lnTo>
                      <a:pt x="65365" y="26709"/>
                    </a:lnTo>
                    <a:lnTo>
                      <a:pt x="72195" y="30193"/>
                    </a:lnTo>
                    <a:lnTo>
                      <a:pt x="79512" y="33677"/>
                    </a:lnTo>
                    <a:lnTo>
                      <a:pt x="85365" y="37161"/>
                    </a:lnTo>
                    <a:lnTo>
                      <a:pt x="91219" y="40645"/>
                    </a:lnTo>
                    <a:lnTo>
                      <a:pt x="97073" y="4490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17" name="Google Shape;1217;p7"/>
              <p:cNvSpPr/>
              <p:nvPr/>
            </p:nvSpPr>
            <p:spPr>
              <a:xfrm>
                <a:off x="4211637" y="4365625"/>
                <a:ext cx="22225" cy="49211"/>
              </a:xfrm>
              <a:custGeom>
                <a:rect b="b" l="l" r="r" t="t"/>
                <a:pathLst>
                  <a:path extrusionOk="0" h="120000" w="120000">
                    <a:moveTo>
                      <a:pt x="44819" y="8983"/>
                    </a:moveTo>
                    <a:lnTo>
                      <a:pt x="41927" y="5133"/>
                    </a:lnTo>
                    <a:lnTo>
                      <a:pt x="36144" y="1925"/>
                    </a:lnTo>
                    <a:lnTo>
                      <a:pt x="27469" y="641"/>
                    </a:lnTo>
                    <a:lnTo>
                      <a:pt x="20240" y="0"/>
                    </a:lnTo>
                    <a:lnTo>
                      <a:pt x="11566" y="1283"/>
                    </a:lnTo>
                    <a:lnTo>
                      <a:pt x="4337" y="3208"/>
                    </a:lnTo>
                    <a:lnTo>
                      <a:pt x="0" y="7058"/>
                    </a:lnTo>
                    <a:lnTo>
                      <a:pt x="0" y="10909"/>
                    </a:lnTo>
                    <a:lnTo>
                      <a:pt x="7228" y="26951"/>
                    </a:lnTo>
                    <a:lnTo>
                      <a:pt x="21686" y="45561"/>
                    </a:lnTo>
                    <a:lnTo>
                      <a:pt x="39036" y="64171"/>
                    </a:lnTo>
                    <a:lnTo>
                      <a:pt x="59277" y="81497"/>
                    </a:lnTo>
                    <a:lnTo>
                      <a:pt x="79518" y="96898"/>
                    </a:lnTo>
                    <a:lnTo>
                      <a:pt x="98313" y="109732"/>
                    </a:lnTo>
                    <a:lnTo>
                      <a:pt x="111325" y="118074"/>
                    </a:lnTo>
                    <a:lnTo>
                      <a:pt x="119999" y="120000"/>
                    </a:lnTo>
                    <a:lnTo>
                      <a:pt x="115662" y="111657"/>
                    </a:lnTo>
                    <a:lnTo>
                      <a:pt x="108433" y="101390"/>
                    </a:lnTo>
                    <a:lnTo>
                      <a:pt x="98313" y="88556"/>
                    </a:lnTo>
                    <a:lnTo>
                      <a:pt x="85301" y="72513"/>
                    </a:lnTo>
                    <a:lnTo>
                      <a:pt x="73734" y="56470"/>
                    </a:lnTo>
                    <a:lnTo>
                      <a:pt x="62168" y="40427"/>
                    </a:lnTo>
                    <a:lnTo>
                      <a:pt x="52048" y="24385"/>
                    </a:lnTo>
                    <a:lnTo>
                      <a:pt x="44819" y="898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18" name="Google Shape;1218;p7"/>
              <p:cNvSpPr/>
              <p:nvPr/>
            </p:nvSpPr>
            <p:spPr>
              <a:xfrm>
                <a:off x="4202112" y="4338637"/>
                <a:ext cx="11112" cy="25399"/>
              </a:xfrm>
              <a:custGeom>
                <a:rect b="b" l="l" r="r" t="t"/>
                <a:pathLst>
                  <a:path extrusionOk="0" h="120000" w="120000">
                    <a:moveTo>
                      <a:pt x="60000" y="12765"/>
                    </a:moveTo>
                    <a:lnTo>
                      <a:pt x="57272" y="7659"/>
                    </a:lnTo>
                    <a:lnTo>
                      <a:pt x="49090" y="2553"/>
                    </a:lnTo>
                    <a:lnTo>
                      <a:pt x="38181" y="0"/>
                    </a:lnTo>
                    <a:lnTo>
                      <a:pt x="27272" y="0"/>
                    </a:lnTo>
                    <a:lnTo>
                      <a:pt x="16363" y="1276"/>
                    </a:lnTo>
                    <a:lnTo>
                      <a:pt x="8181" y="3829"/>
                    </a:lnTo>
                    <a:lnTo>
                      <a:pt x="0" y="8936"/>
                    </a:lnTo>
                    <a:lnTo>
                      <a:pt x="0" y="14042"/>
                    </a:lnTo>
                    <a:lnTo>
                      <a:pt x="0" y="30638"/>
                    </a:lnTo>
                    <a:lnTo>
                      <a:pt x="10909" y="48510"/>
                    </a:lnTo>
                    <a:lnTo>
                      <a:pt x="21818" y="66382"/>
                    </a:lnTo>
                    <a:lnTo>
                      <a:pt x="38181" y="82978"/>
                    </a:lnTo>
                    <a:lnTo>
                      <a:pt x="57272" y="99574"/>
                    </a:lnTo>
                    <a:lnTo>
                      <a:pt x="76363" y="111063"/>
                    </a:lnTo>
                    <a:lnTo>
                      <a:pt x="100909" y="118723"/>
                    </a:lnTo>
                    <a:lnTo>
                      <a:pt x="114545" y="120000"/>
                    </a:lnTo>
                    <a:lnTo>
                      <a:pt x="120000" y="97021"/>
                    </a:lnTo>
                    <a:lnTo>
                      <a:pt x="103636" y="68936"/>
                    </a:lnTo>
                    <a:lnTo>
                      <a:pt x="84545" y="40851"/>
                    </a:lnTo>
                    <a:lnTo>
                      <a:pt x="60000" y="127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19" name="Google Shape;1219;p7"/>
              <p:cNvSpPr/>
              <p:nvPr/>
            </p:nvSpPr>
            <p:spPr>
              <a:xfrm>
                <a:off x="4192587" y="4321175"/>
                <a:ext cx="9524" cy="14287"/>
              </a:xfrm>
              <a:custGeom>
                <a:rect b="b" l="l" r="r" t="t"/>
                <a:pathLst>
                  <a:path extrusionOk="0" h="120000" w="120000">
                    <a:moveTo>
                      <a:pt x="63157" y="15555"/>
                    </a:moveTo>
                    <a:lnTo>
                      <a:pt x="63157" y="17777"/>
                    </a:lnTo>
                    <a:lnTo>
                      <a:pt x="60000" y="8888"/>
                    </a:lnTo>
                    <a:lnTo>
                      <a:pt x="47368" y="2222"/>
                    </a:lnTo>
                    <a:lnTo>
                      <a:pt x="37894" y="0"/>
                    </a:lnTo>
                    <a:lnTo>
                      <a:pt x="22105" y="0"/>
                    </a:lnTo>
                    <a:lnTo>
                      <a:pt x="12631" y="2222"/>
                    </a:lnTo>
                    <a:lnTo>
                      <a:pt x="3157" y="8888"/>
                    </a:lnTo>
                    <a:lnTo>
                      <a:pt x="0" y="17777"/>
                    </a:lnTo>
                    <a:lnTo>
                      <a:pt x="0" y="24444"/>
                    </a:lnTo>
                    <a:lnTo>
                      <a:pt x="3157" y="37777"/>
                    </a:lnTo>
                    <a:lnTo>
                      <a:pt x="12631" y="53333"/>
                    </a:lnTo>
                    <a:lnTo>
                      <a:pt x="25263" y="71111"/>
                    </a:lnTo>
                    <a:lnTo>
                      <a:pt x="44210" y="86666"/>
                    </a:lnTo>
                    <a:lnTo>
                      <a:pt x="63157" y="102222"/>
                    </a:lnTo>
                    <a:lnTo>
                      <a:pt x="85263" y="111111"/>
                    </a:lnTo>
                    <a:lnTo>
                      <a:pt x="104210" y="120000"/>
                    </a:lnTo>
                    <a:lnTo>
                      <a:pt x="120000" y="120000"/>
                    </a:lnTo>
                    <a:lnTo>
                      <a:pt x="113684" y="93333"/>
                    </a:lnTo>
                    <a:lnTo>
                      <a:pt x="101052" y="64444"/>
                    </a:lnTo>
                    <a:lnTo>
                      <a:pt x="78947" y="35555"/>
                    </a:lnTo>
                    <a:lnTo>
                      <a:pt x="63157" y="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20" name="Google Shape;1220;p7"/>
              <p:cNvSpPr/>
              <p:nvPr/>
            </p:nvSpPr>
            <p:spPr>
              <a:xfrm>
                <a:off x="4184650" y="4308475"/>
                <a:ext cx="12699" cy="9524"/>
              </a:xfrm>
              <a:custGeom>
                <a:rect b="b" l="l" r="r" t="t"/>
                <a:pathLst>
                  <a:path extrusionOk="0" h="120000" w="120000">
                    <a:moveTo>
                      <a:pt x="94615" y="90000"/>
                    </a:moveTo>
                    <a:lnTo>
                      <a:pt x="106153" y="80000"/>
                    </a:lnTo>
                    <a:lnTo>
                      <a:pt x="117692" y="70000"/>
                    </a:lnTo>
                    <a:lnTo>
                      <a:pt x="120000" y="53333"/>
                    </a:lnTo>
                    <a:lnTo>
                      <a:pt x="120000" y="40000"/>
                    </a:lnTo>
                    <a:lnTo>
                      <a:pt x="115384" y="20000"/>
                    </a:lnTo>
                    <a:lnTo>
                      <a:pt x="106153" y="6666"/>
                    </a:lnTo>
                    <a:lnTo>
                      <a:pt x="94615" y="0"/>
                    </a:lnTo>
                    <a:lnTo>
                      <a:pt x="83076" y="0"/>
                    </a:lnTo>
                    <a:lnTo>
                      <a:pt x="76153" y="0"/>
                    </a:lnTo>
                    <a:lnTo>
                      <a:pt x="66923" y="3333"/>
                    </a:lnTo>
                    <a:lnTo>
                      <a:pt x="48461" y="13333"/>
                    </a:lnTo>
                    <a:lnTo>
                      <a:pt x="30000" y="26666"/>
                    </a:lnTo>
                    <a:lnTo>
                      <a:pt x="13846" y="50000"/>
                    </a:lnTo>
                    <a:lnTo>
                      <a:pt x="6923" y="73333"/>
                    </a:lnTo>
                    <a:lnTo>
                      <a:pt x="0" y="96666"/>
                    </a:lnTo>
                    <a:lnTo>
                      <a:pt x="0" y="103333"/>
                    </a:lnTo>
                    <a:lnTo>
                      <a:pt x="9230" y="110000"/>
                    </a:lnTo>
                    <a:lnTo>
                      <a:pt x="20769" y="120000"/>
                    </a:lnTo>
                    <a:lnTo>
                      <a:pt x="30000" y="120000"/>
                    </a:lnTo>
                    <a:lnTo>
                      <a:pt x="41538" y="120000"/>
                    </a:lnTo>
                    <a:lnTo>
                      <a:pt x="55384" y="110000"/>
                    </a:lnTo>
                    <a:lnTo>
                      <a:pt x="69230" y="106666"/>
                    </a:lnTo>
                    <a:lnTo>
                      <a:pt x="83076" y="100000"/>
                    </a:lnTo>
                    <a:lnTo>
                      <a:pt x="94615" y="9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21" name="Google Shape;1221;p7"/>
              <p:cNvSpPr/>
              <p:nvPr/>
            </p:nvSpPr>
            <p:spPr>
              <a:xfrm>
                <a:off x="4121150" y="4292600"/>
                <a:ext cx="52387" cy="61912"/>
              </a:xfrm>
              <a:custGeom>
                <a:rect b="b" l="l" r="r" t="t"/>
                <a:pathLst>
                  <a:path extrusionOk="0" h="120000" w="120000">
                    <a:moveTo>
                      <a:pt x="44242" y="18305"/>
                    </a:moveTo>
                    <a:lnTo>
                      <a:pt x="35151" y="23389"/>
                    </a:lnTo>
                    <a:lnTo>
                      <a:pt x="27878" y="29491"/>
                    </a:lnTo>
                    <a:lnTo>
                      <a:pt x="20000" y="36610"/>
                    </a:lnTo>
                    <a:lnTo>
                      <a:pt x="13333" y="43220"/>
                    </a:lnTo>
                    <a:lnTo>
                      <a:pt x="8484" y="50847"/>
                    </a:lnTo>
                    <a:lnTo>
                      <a:pt x="4242" y="58474"/>
                    </a:lnTo>
                    <a:lnTo>
                      <a:pt x="1212" y="66101"/>
                    </a:lnTo>
                    <a:lnTo>
                      <a:pt x="0" y="74237"/>
                    </a:lnTo>
                    <a:lnTo>
                      <a:pt x="1212" y="86440"/>
                    </a:lnTo>
                    <a:lnTo>
                      <a:pt x="7272" y="96610"/>
                    </a:lnTo>
                    <a:lnTo>
                      <a:pt x="15757" y="105254"/>
                    </a:lnTo>
                    <a:lnTo>
                      <a:pt x="26060" y="111864"/>
                    </a:lnTo>
                    <a:lnTo>
                      <a:pt x="38787" y="116440"/>
                    </a:lnTo>
                    <a:lnTo>
                      <a:pt x="53333" y="119491"/>
                    </a:lnTo>
                    <a:lnTo>
                      <a:pt x="66666" y="120000"/>
                    </a:lnTo>
                    <a:lnTo>
                      <a:pt x="80000" y="117966"/>
                    </a:lnTo>
                    <a:lnTo>
                      <a:pt x="83030" y="117966"/>
                    </a:lnTo>
                    <a:lnTo>
                      <a:pt x="86060" y="116949"/>
                    </a:lnTo>
                    <a:lnTo>
                      <a:pt x="87878" y="114915"/>
                    </a:lnTo>
                    <a:lnTo>
                      <a:pt x="88484" y="112372"/>
                    </a:lnTo>
                    <a:lnTo>
                      <a:pt x="87878" y="111355"/>
                    </a:lnTo>
                    <a:lnTo>
                      <a:pt x="86060" y="111355"/>
                    </a:lnTo>
                    <a:lnTo>
                      <a:pt x="83030" y="110338"/>
                    </a:lnTo>
                    <a:lnTo>
                      <a:pt x="79393" y="110338"/>
                    </a:lnTo>
                    <a:lnTo>
                      <a:pt x="75151" y="110338"/>
                    </a:lnTo>
                    <a:lnTo>
                      <a:pt x="71515" y="110338"/>
                    </a:lnTo>
                    <a:lnTo>
                      <a:pt x="67878" y="110338"/>
                    </a:lnTo>
                    <a:lnTo>
                      <a:pt x="66060" y="110338"/>
                    </a:lnTo>
                    <a:lnTo>
                      <a:pt x="58787" y="109830"/>
                    </a:lnTo>
                    <a:lnTo>
                      <a:pt x="52727" y="109322"/>
                    </a:lnTo>
                    <a:lnTo>
                      <a:pt x="45454" y="108813"/>
                    </a:lnTo>
                    <a:lnTo>
                      <a:pt x="38181" y="107288"/>
                    </a:lnTo>
                    <a:lnTo>
                      <a:pt x="30909" y="105254"/>
                    </a:lnTo>
                    <a:lnTo>
                      <a:pt x="24242" y="101186"/>
                    </a:lnTo>
                    <a:lnTo>
                      <a:pt x="17575" y="96101"/>
                    </a:lnTo>
                    <a:lnTo>
                      <a:pt x="10303" y="88474"/>
                    </a:lnTo>
                    <a:lnTo>
                      <a:pt x="9090" y="79830"/>
                    </a:lnTo>
                    <a:lnTo>
                      <a:pt x="9696" y="71694"/>
                    </a:lnTo>
                    <a:lnTo>
                      <a:pt x="12727" y="63050"/>
                    </a:lnTo>
                    <a:lnTo>
                      <a:pt x="16969" y="55423"/>
                    </a:lnTo>
                    <a:lnTo>
                      <a:pt x="23636" y="48813"/>
                    </a:lnTo>
                    <a:lnTo>
                      <a:pt x="30303" y="41694"/>
                    </a:lnTo>
                    <a:lnTo>
                      <a:pt x="38181" y="35593"/>
                    </a:lnTo>
                    <a:lnTo>
                      <a:pt x="47272" y="30000"/>
                    </a:lnTo>
                    <a:lnTo>
                      <a:pt x="56969" y="24915"/>
                    </a:lnTo>
                    <a:lnTo>
                      <a:pt x="66666" y="19830"/>
                    </a:lnTo>
                    <a:lnTo>
                      <a:pt x="76363" y="15762"/>
                    </a:lnTo>
                    <a:lnTo>
                      <a:pt x="86060" y="12203"/>
                    </a:lnTo>
                    <a:lnTo>
                      <a:pt x="95757" y="9661"/>
                    </a:lnTo>
                    <a:lnTo>
                      <a:pt x="104242" y="6610"/>
                    </a:lnTo>
                    <a:lnTo>
                      <a:pt x="112727" y="5084"/>
                    </a:lnTo>
                    <a:lnTo>
                      <a:pt x="119999" y="3559"/>
                    </a:lnTo>
                    <a:lnTo>
                      <a:pt x="115151" y="1525"/>
                    </a:lnTo>
                    <a:lnTo>
                      <a:pt x="107272" y="0"/>
                    </a:lnTo>
                    <a:lnTo>
                      <a:pt x="98181" y="1525"/>
                    </a:lnTo>
                    <a:lnTo>
                      <a:pt x="87272" y="3050"/>
                    </a:lnTo>
                    <a:lnTo>
                      <a:pt x="75151" y="6101"/>
                    </a:lnTo>
                    <a:lnTo>
                      <a:pt x="63636" y="9661"/>
                    </a:lnTo>
                    <a:lnTo>
                      <a:pt x="53333" y="14237"/>
                    </a:lnTo>
                    <a:lnTo>
                      <a:pt x="44242" y="1830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22" name="Google Shape;1222;p7"/>
              <p:cNvSpPr/>
              <p:nvPr/>
            </p:nvSpPr>
            <p:spPr>
              <a:xfrm>
                <a:off x="4210050" y="4292600"/>
                <a:ext cx="34924" cy="47625"/>
              </a:xfrm>
              <a:custGeom>
                <a:rect b="b" l="l" r="r" t="t"/>
                <a:pathLst>
                  <a:path extrusionOk="0" h="120000" w="120000">
                    <a:moveTo>
                      <a:pt x="101250" y="40000"/>
                    </a:moveTo>
                    <a:lnTo>
                      <a:pt x="104062" y="52459"/>
                    </a:lnTo>
                    <a:lnTo>
                      <a:pt x="102187" y="63606"/>
                    </a:lnTo>
                    <a:lnTo>
                      <a:pt x="94687" y="72131"/>
                    </a:lnTo>
                    <a:lnTo>
                      <a:pt x="83437" y="80655"/>
                    </a:lnTo>
                    <a:lnTo>
                      <a:pt x="70312" y="87868"/>
                    </a:lnTo>
                    <a:lnTo>
                      <a:pt x="56250" y="95081"/>
                    </a:lnTo>
                    <a:lnTo>
                      <a:pt x="40312" y="102295"/>
                    </a:lnTo>
                    <a:lnTo>
                      <a:pt x="27187" y="109508"/>
                    </a:lnTo>
                    <a:lnTo>
                      <a:pt x="25312" y="111475"/>
                    </a:lnTo>
                    <a:lnTo>
                      <a:pt x="24375" y="112786"/>
                    </a:lnTo>
                    <a:lnTo>
                      <a:pt x="24375" y="115409"/>
                    </a:lnTo>
                    <a:lnTo>
                      <a:pt x="26250" y="117377"/>
                    </a:lnTo>
                    <a:lnTo>
                      <a:pt x="28125" y="119344"/>
                    </a:lnTo>
                    <a:lnTo>
                      <a:pt x="31875" y="120000"/>
                    </a:lnTo>
                    <a:lnTo>
                      <a:pt x="34687" y="120000"/>
                    </a:lnTo>
                    <a:lnTo>
                      <a:pt x="38437" y="119344"/>
                    </a:lnTo>
                    <a:lnTo>
                      <a:pt x="54375" y="112131"/>
                    </a:lnTo>
                    <a:lnTo>
                      <a:pt x="71250" y="104918"/>
                    </a:lnTo>
                    <a:lnTo>
                      <a:pt x="86250" y="96393"/>
                    </a:lnTo>
                    <a:lnTo>
                      <a:pt x="101250" y="86557"/>
                    </a:lnTo>
                    <a:lnTo>
                      <a:pt x="110625" y="76065"/>
                    </a:lnTo>
                    <a:lnTo>
                      <a:pt x="117187" y="64262"/>
                    </a:lnTo>
                    <a:lnTo>
                      <a:pt x="120000" y="51147"/>
                    </a:lnTo>
                    <a:lnTo>
                      <a:pt x="115312" y="38032"/>
                    </a:lnTo>
                    <a:lnTo>
                      <a:pt x="105000" y="26885"/>
                    </a:lnTo>
                    <a:lnTo>
                      <a:pt x="91875" y="18360"/>
                    </a:lnTo>
                    <a:lnTo>
                      <a:pt x="75000" y="10491"/>
                    </a:lnTo>
                    <a:lnTo>
                      <a:pt x="57187" y="5245"/>
                    </a:lnTo>
                    <a:lnTo>
                      <a:pt x="38437" y="1311"/>
                    </a:lnTo>
                    <a:lnTo>
                      <a:pt x="21562" y="0"/>
                    </a:lnTo>
                    <a:lnTo>
                      <a:pt x="8437" y="655"/>
                    </a:lnTo>
                    <a:lnTo>
                      <a:pt x="0" y="3934"/>
                    </a:lnTo>
                    <a:lnTo>
                      <a:pt x="15000" y="6557"/>
                    </a:lnTo>
                    <a:lnTo>
                      <a:pt x="30937" y="9180"/>
                    </a:lnTo>
                    <a:lnTo>
                      <a:pt x="45000" y="11147"/>
                    </a:lnTo>
                    <a:lnTo>
                      <a:pt x="59062" y="14426"/>
                    </a:lnTo>
                    <a:lnTo>
                      <a:pt x="72187" y="18360"/>
                    </a:lnTo>
                    <a:lnTo>
                      <a:pt x="84375" y="23606"/>
                    </a:lnTo>
                    <a:lnTo>
                      <a:pt x="94687" y="30163"/>
                    </a:lnTo>
                    <a:lnTo>
                      <a:pt x="101250" y="4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23" name="Google Shape;1223;p7"/>
              <p:cNvSpPr/>
              <p:nvPr/>
            </p:nvSpPr>
            <p:spPr>
              <a:xfrm>
                <a:off x="4087812" y="4281487"/>
                <a:ext cx="84137" cy="100011"/>
              </a:xfrm>
              <a:custGeom>
                <a:rect b="b" l="l" r="r" t="t"/>
                <a:pathLst>
                  <a:path extrusionOk="0" h="120000" w="120000">
                    <a:moveTo>
                      <a:pt x="46811" y="15831"/>
                    </a:moveTo>
                    <a:lnTo>
                      <a:pt x="37523" y="22163"/>
                    </a:lnTo>
                    <a:lnTo>
                      <a:pt x="28235" y="29129"/>
                    </a:lnTo>
                    <a:lnTo>
                      <a:pt x="20061" y="36411"/>
                    </a:lnTo>
                    <a:lnTo>
                      <a:pt x="12631" y="44327"/>
                    </a:lnTo>
                    <a:lnTo>
                      <a:pt x="6687" y="52875"/>
                    </a:lnTo>
                    <a:lnTo>
                      <a:pt x="2229" y="62058"/>
                    </a:lnTo>
                    <a:lnTo>
                      <a:pt x="0" y="71873"/>
                    </a:lnTo>
                    <a:lnTo>
                      <a:pt x="371" y="82005"/>
                    </a:lnTo>
                    <a:lnTo>
                      <a:pt x="1486" y="84538"/>
                    </a:lnTo>
                    <a:lnTo>
                      <a:pt x="2600" y="87704"/>
                    </a:lnTo>
                    <a:lnTo>
                      <a:pt x="4086" y="89604"/>
                    </a:lnTo>
                    <a:lnTo>
                      <a:pt x="5572" y="92137"/>
                    </a:lnTo>
                    <a:lnTo>
                      <a:pt x="7801" y="94353"/>
                    </a:lnTo>
                    <a:lnTo>
                      <a:pt x="10030" y="96569"/>
                    </a:lnTo>
                    <a:lnTo>
                      <a:pt x="12631" y="98469"/>
                    </a:lnTo>
                    <a:lnTo>
                      <a:pt x="15232" y="100052"/>
                    </a:lnTo>
                    <a:lnTo>
                      <a:pt x="21176" y="102902"/>
                    </a:lnTo>
                    <a:lnTo>
                      <a:pt x="26749" y="105435"/>
                    </a:lnTo>
                    <a:lnTo>
                      <a:pt x="32321" y="107651"/>
                    </a:lnTo>
                    <a:lnTo>
                      <a:pt x="38266" y="109234"/>
                    </a:lnTo>
                    <a:lnTo>
                      <a:pt x="44582" y="111134"/>
                    </a:lnTo>
                    <a:lnTo>
                      <a:pt x="50526" y="112717"/>
                    </a:lnTo>
                    <a:lnTo>
                      <a:pt x="56842" y="113984"/>
                    </a:lnTo>
                    <a:lnTo>
                      <a:pt x="62786" y="115250"/>
                    </a:lnTo>
                    <a:lnTo>
                      <a:pt x="69473" y="116200"/>
                    </a:lnTo>
                    <a:lnTo>
                      <a:pt x="75789" y="117150"/>
                    </a:lnTo>
                    <a:lnTo>
                      <a:pt x="82105" y="117783"/>
                    </a:lnTo>
                    <a:lnTo>
                      <a:pt x="88421" y="118416"/>
                    </a:lnTo>
                    <a:lnTo>
                      <a:pt x="95108" y="118733"/>
                    </a:lnTo>
                    <a:lnTo>
                      <a:pt x="101424" y="119050"/>
                    </a:lnTo>
                    <a:lnTo>
                      <a:pt x="107739" y="119683"/>
                    </a:lnTo>
                    <a:lnTo>
                      <a:pt x="114055" y="120000"/>
                    </a:lnTo>
                    <a:lnTo>
                      <a:pt x="115913" y="120000"/>
                    </a:lnTo>
                    <a:lnTo>
                      <a:pt x="117770" y="118733"/>
                    </a:lnTo>
                    <a:lnTo>
                      <a:pt x="118885" y="117783"/>
                    </a:lnTo>
                    <a:lnTo>
                      <a:pt x="120000" y="115883"/>
                    </a:lnTo>
                    <a:lnTo>
                      <a:pt x="120000" y="113984"/>
                    </a:lnTo>
                    <a:lnTo>
                      <a:pt x="118885" y="112717"/>
                    </a:lnTo>
                    <a:lnTo>
                      <a:pt x="117399" y="111451"/>
                    </a:lnTo>
                    <a:lnTo>
                      <a:pt x="115541" y="111134"/>
                    </a:lnTo>
                    <a:lnTo>
                      <a:pt x="109597" y="111134"/>
                    </a:lnTo>
                    <a:lnTo>
                      <a:pt x="103653" y="111134"/>
                    </a:lnTo>
                    <a:lnTo>
                      <a:pt x="97708" y="110817"/>
                    </a:lnTo>
                    <a:lnTo>
                      <a:pt x="92136" y="110501"/>
                    </a:lnTo>
                    <a:lnTo>
                      <a:pt x="85820" y="110184"/>
                    </a:lnTo>
                    <a:lnTo>
                      <a:pt x="79876" y="109234"/>
                    </a:lnTo>
                    <a:lnTo>
                      <a:pt x="74303" y="108601"/>
                    </a:lnTo>
                    <a:lnTo>
                      <a:pt x="67987" y="107968"/>
                    </a:lnTo>
                    <a:lnTo>
                      <a:pt x="62414" y="106701"/>
                    </a:lnTo>
                    <a:lnTo>
                      <a:pt x="56099" y="105751"/>
                    </a:lnTo>
                    <a:lnTo>
                      <a:pt x="50526" y="104168"/>
                    </a:lnTo>
                    <a:lnTo>
                      <a:pt x="44953" y="102902"/>
                    </a:lnTo>
                    <a:lnTo>
                      <a:pt x="39380" y="101319"/>
                    </a:lnTo>
                    <a:lnTo>
                      <a:pt x="34179" y="99102"/>
                    </a:lnTo>
                    <a:lnTo>
                      <a:pt x="28235" y="96886"/>
                    </a:lnTo>
                    <a:lnTo>
                      <a:pt x="23034" y="94986"/>
                    </a:lnTo>
                    <a:lnTo>
                      <a:pt x="18947" y="92137"/>
                    </a:lnTo>
                    <a:lnTo>
                      <a:pt x="15232" y="88654"/>
                    </a:lnTo>
                    <a:lnTo>
                      <a:pt x="13003" y="85171"/>
                    </a:lnTo>
                    <a:lnTo>
                      <a:pt x="11517" y="80738"/>
                    </a:lnTo>
                    <a:lnTo>
                      <a:pt x="11517" y="75672"/>
                    </a:lnTo>
                    <a:lnTo>
                      <a:pt x="12260" y="69023"/>
                    </a:lnTo>
                    <a:lnTo>
                      <a:pt x="14117" y="62374"/>
                    </a:lnTo>
                    <a:lnTo>
                      <a:pt x="15603" y="57625"/>
                    </a:lnTo>
                    <a:lnTo>
                      <a:pt x="18947" y="52242"/>
                    </a:lnTo>
                    <a:lnTo>
                      <a:pt x="22291" y="47493"/>
                    </a:lnTo>
                    <a:lnTo>
                      <a:pt x="25263" y="43060"/>
                    </a:lnTo>
                    <a:lnTo>
                      <a:pt x="29349" y="39261"/>
                    </a:lnTo>
                    <a:lnTo>
                      <a:pt x="33065" y="35145"/>
                    </a:lnTo>
                    <a:lnTo>
                      <a:pt x="37523" y="31662"/>
                    </a:lnTo>
                    <a:lnTo>
                      <a:pt x="42352" y="27862"/>
                    </a:lnTo>
                    <a:lnTo>
                      <a:pt x="47925" y="24063"/>
                    </a:lnTo>
                    <a:lnTo>
                      <a:pt x="53498" y="20263"/>
                    </a:lnTo>
                    <a:lnTo>
                      <a:pt x="60185" y="16781"/>
                    </a:lnTo>
                    <a:lnTo>
                      <a:pt x="67244" y="12981"/>
                    </a:lnTo>
                    <a:lnTo>
                      <a:pt x="74674" y="9815"/>
                    </a:lnTo>
                    <a:lnTo>
                      <a:pt x="81362" y="6965"/>
                    </a:lnTo>
                    <a:lnTo>
                      <a:pt x="88049" y="4432"/>
                    </a:lnTo>
                    <a:lnTo>
                      <a:pt x="93993" y="2216"/>
                    </a:lnTo>
                    <a:lnTo>
                      <a:pt x="99566" y="316"/>
                    </a:lnTo>
                    <a:lnTo>
                      <a:pt x="94736" y="0"/>
                    </a:lnTo>
                    <a:lnTo>
                      <a:pt x="88421" y="316"/>
                    </a:lnTo>
                    <a:lnTo>
                      <a:pt x="82105" y="1583"/>
                    </a:lnTo>
                    <a:lnTo>
                      <a:pt x="74674" y="3482"/>
                    </a:lnTo>
                    <a:lnTo>
                      <a:pt x="67244" y="6015"/>
                    </a:lnTo>
                    <a:lnTo>
                      <a:pt x="59814" y="8865"/>
                    </a:lnTo>
                    <a:lnTo>
                      <a:pt x="52755" y="12348"/>
                    </a:lnTo>
                    <a:lnTo>
                      <a:pt x="46811" y="1583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24" name="Google Shape;1224;p7"/>
              <p:cNvSpPr/>
              <p:nvPr/>
            </p:nvSpPr>
            <p:spPr>
              <a:xfrm>
                <a:off x="4206875" y="4278312"/>
                <a:ext cx="74611" cy="66674"/>
              </a:xfrm>
              <a:custGeom>
                <a:rect b="b" l="l" r="r" t="t"/>
                <a:pathLst>
                  <a:path extrusionOk="0" h="120000" w="120000">
                    <a:moveTo>
                      <a:pt x="100000" y="36996"/>
                    </a:moveTo>
                    <a:lnTo>
                      <a:pt x="105531" y="43636"/>
                    </a:lnTo>
                    <a:lnTo>
                      <a:pt x="108510" y="51225"/>
                    </a:lnTo>
                    <a:lnTo>
                      <a:pt x="110212" y="59288"/>
                    </a:lnTo>
                    <a:lnTo>
                      <a:pt x="110212" y="68300"/>
                    </a:lnTo>
                    <a:lnTo>
                      <a:pt x="109361" y="75415"/>
                    </a:lnTo>
                    <a:lnTo>
                      <a:pt x="107234" y="81106"/>
                    </a:lnTo>
                    <a:lnTo>
                      <a:pt x="103829" y="87272"/>
                    </a:lnTo>
                    <a:lnTo>
                      <a:pt x="100425" y="92015"/>
                    </a:lnTo>
                    <a:lnTo>
                      <a:pt x="95744" y="97707"/>
                    </a:lnTo>
                    <a:lnTo>
                      <a:pt x="91489" y="101976"/>
                    </a:lnTo>
                    <a:lnTo>
                      <a:pt x="86808" y="106719"/>
                    </a:lnTo>
                    <a:lnTo>
                      <a:pt x="82553" y="111936"/>
                    </a:lnTo>
                    <a:lnTo>
                      <a:pt x="81276" y="113359"/>
                    </a:lnTo>
                    <a:lnTo>
                      <a:pt x="80851" y="114782"/>
                    </a:lnTo>
                    <a:lnTo>
                      <a:pt x="81276" y="116679"/>
                    </a:lnTo>
                    <a:lnTo>
                      <a:pt x="82553" y="118102"/>
                    </a:lnTo>
                    <a:lnTo>
                      <a:pt x="83829" y="119525"/>
                    </a:lnTo>
                    <a:lnTo>
                      <a:pt x="85531" y="120000"/>
                    </a:lnTo>
                    <a:lnTo>
                      <a:pt x="87234" y="119525"/>
                    </a:lnTo>
                    <a:lnTo>
                      <a:pt x="88936" y="118102"/>
                    </a:lnTo>
                    <a:lnTo>
                      <a:pt x="98723" y="110988"/>
                    </a:lnTo>
                    <a:lnTo>
                      <a:pt x="106808" y="101976"/>
                    </a:lnTo>
                    <a:lnTo>
                      <a:pt x="113617" y="91067"/>
                    </a:lnTo>
                    <a:lnTo>
                      <a:pt x="118297" y="79683"/>
                    </a:lnTo>
                    <a:lnTo>
                      <a:pt x="120000" y="66877"/>
                    </a:lnTo>
                    <a:lnTo>
                      <a:pt x="118723" y="55019"/>
                    </a:lnTo>
                    <a:lnTo>
                      <a:pt x="114893" y="43636"/>
                    </a:lnTo>
                    <a:lnTo>
                      <a:pt x="106808" y="33201"/>
                    </a:lnTo>
                    <a:lnTo>
                      <a:pt x="100851" y="27984"/>
                    </a:lnTo>
                    <a:lnTo>
                      <a:pt x="94042" y="22766"/>
                    </a:lnTo>
                    <a:lnTo>
                      <a:pt x="85957" y="18498"/>
                    </a:lnTo>
                    <a:lnTo>
                      <a:pt x="77872" y="14703"/>
                    </a:lnTo>
                    <a:lnTo>
                      <a:pt x="69361" y="11383"/>
                    </a:lnTo>
                    <a:lnTo>
                      <a:pt x="60425" y="8537"/>
                    </a:lnTo>
                    <a:lnTo>
                      <a:pt x="51914" y="6166"/>
                    </a:lnTo>
                    <a:lnTo>
                      <a:pt x="42978" y="3794"/>
                    </a:lnTo>
                    <a:lnTo>
                      <a:pt x="34893" y="2371"/>
                    </a:lnTo>
                    <a:lnTo>
                      <a:pt x="26808" y="948"/>
                    </a:lnTo>
                    <a:lnTo>
                      <a:pt x="20000" y="0"/>
                    </a:lnTo>
                    <a:lnTo>
                      <a:pt x="13617" y="0"/>
                    </a:lnTo>
                    <a:lnTo>
                      <a:pt x="8085" y="0"/>
                    </a:lnTo>
                    <a:lnTo>
                      <a:pt x="4255" y="474"/>
                    </a:lnTo>
                    <a:lnTo>
                      <a:pt x="1702" y="1897"/>
                    </a:lnTo>
                    <a:lnTo>
                      <a:pt x="0" y="2845"/>
                    </a:lnTo>
                    <a:lnTo>
                      <a:pt x="5106" y="3794"/>
                    </a:lnTo>
                    <a:lnTo>
                      <a:pt x="10638" y="4268"/>
                    </a:lnTo>
                    <a:lnTo>
                      <a:pt x="16170" y="5691"/>
                    </a:lnTo>
                    <a:lnTo>
                      <a:pt x="22127" y="6640"/>
                    </a:lnTo>
                    <a:lnTo>
                      <a:pt x="28510" y="7588"/>
                    </a:lnTo>
                    <a:lnTo>
                      <a:pt x="34893" y="8537"/>
                    </a:lnTo>
                    <a:lnTo>
                      <a:pt x="41276" y="10434"/>
                    </a:lnTo>
                    <a:lnTo>
                      <a:pt x="48510" y="11857"/>
                    </a:lnTo>
                    <a:lnTo>
                      <a:pt x="54893" y="14229"/>
                    </a:lnTo>
                    <a:lnTo>
                      <a:pt x="62127" y="16600"/>
                    </a:lnTo>
                    <a:lnTo>
                      <a:pt x="68936" y="18972"/>
                    </a:lnTo>
                    <a:lnTo>
                      <a:pt x="75319" y="21818"/>
                    </a:lnTo>
                    <a:lnTo>
                      <a:pt x="81702" y="25138"/>
                    </a:lnTo>
                    <a:lnTo>
                      <a:pt x="88510" y="28458"/>
                    </a:lnTo>
                    <a:lnTo>
                      <a:pt x="94468" y="32727"/>
                    </a:lnTo>
                    <a:lnTo>
                      <a:pt x="100000" y="369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25" name="Google Shape;1225;p7"/>
              <p:cNvSpPr/>
              <p:nvPr/>
            </p:nvSpPr>
            <p:spPr>
              <a:xfrm>
                <a:off x="4057650" y="4314825"/>
                <a:ext cx="30161" cy="61912"/>
              </a:xfrm>
              <a:custGeom>
                <a:rect b="b" l="l" r="r" t="t"/>
                <a:pathLst>
                  <a:path extrusionOk="0" h="120000" w="120000">
                    <a:moveTo>
                      <a:pt x="0" y="65084"/>
                    </a:moveTo>
                    <a:lnTo>
                      <a:pt x="0" y="75254"/>
                    </a:lnTo>
                    <a:lnTo>
                      <a:pt x="5217" y="84406"/>
                    </a:lnTo>
                    <a:lnTo>
                      <a:pt x="13565" y="93559"/>
                    </a:lnTo>
                    <a:lnTo>
                      <a:pt x="25043" y="100677"/>
                    </a:lnTo>
                    <a:lnTo>
                      <a:pt x="40695" y="107288"/>
                    </a:lnTo>
                    <a:lnTo>
                      <a:pt x="57391" y="113389"/>
                    </a:lnTo>
                    <a:lnTo>
                      <a:pt x="77217" y="117457"/>
                    </a:lnTo>
                    <a:lnTo>
                      <a:pt x="96000" y="119491"/>
                    </a:lnTo>
                    <a:lnTo>
                      <a:pt x="102260" y="120000"/>
                    </a:lnTo>
                    <a:lnTo>
                      <a:pt x="108521" y="118983"/>
                    </a:lnTo>
                    <a:lnTo>
                      <a:pt x="113739" y="117457"/>
                    </a:lnTo>
                    <a:lnTo>
                      <a:pt x="115826" y="114915"/>
                    </a:lnTo>
                    <a:lnTo>
                      <a:pt x="115826" y="111864"/>
                    </a:lnTo>
                    <a:lnTo>
                      <a:pt x="114782" y="109322"/>
                    </a:lnTo>
                    <a:lnTo>
                      <a:pt x="111652" y="106779"/>
                    </a:lnTo>
                    <a:lnTo>
                      <a:pt x="105391" y="105762"/>
                    </a:lnTo>
                    <a:lnTo>
                      <a:pt x="85565" y="102203"/>
                    </a:lnTo>
                    <a:lnTo>
                      <a:pt x="66782" y="97627"/>
                    </a:lnTo>
                    <a:lnTo>
                      <a:pt x="52173" y="91016"/>
                    </a:lnTo>
                    <a:lnTo>
                      <a:pt x="41739" y="83898"/>
                    </a:lnTo>
                    <a:lnTo>
                      <a:pt x="34434" y="75254"/>
                    </a:lnTo>
                    <a:lnTo>
                      <a:pt x="30260" y="66101"/>
                    </a:lnTo>
                    <a:lnTo>
                      <a:pt x="30260" y="55932"/>
                    </a:lnTo>
                    <a:lnTo>
                      <a:pt x="36521" y="45254"/>
                    </a:lnTo>
                    <a:lnTo>
                      <a:pt x="44869" y="37627"/>
                    </a:lnTo>
                    <a:lnTo>
                      <a:pt x="58434" y="30508"/>
                    </a:lnTo>
                    <a:lnTo>
                      <a:pt x="73043" y="23389"/>
                    </a:lnTo>
                    <a:lnTo>
                      <a:pt x="88695" y="16779"/>
                    </a:lnTo>
                    <a:lnTo>
                      <a:pt x="102260" y="11694"/>
                    </a:lnTo>
                    <a:lnTo>
                      <a:pt x="113739" y="6101"/>
                    </a:lnTo>
                    <a:lnTo>
                      <a:pt x="120000" y="3050"/>
                    </a:lnTo>
                    <a:lnTo>
                      <a:pt x="120000" y="0"/>
                    </a:lnTo>
                    <a:lnTo>
                      <a:pt x="106434" y="2033"/>
                    </a:lnTo>
                    <a:lnTo>
                      <a:pt x="88695" y="6101"/>
                    </a:lnTo>
                    <a:lnTo>
                      <a:pt x="70956" y="13220"/>
                    </a:lnTo>
                    <a:lnTo>
                      <a:pt x="51130" y="21355"/>
                    </a:lnTo>
                    <a:lnTo>
                      <a:pt x="33391" y="31016"/>
                    </a:lnTo>
                    <a:lnTo>
                      <a:pt x="17739" y="41694"/>
                    </a:lnTo>
                    <a:lnTo>
                      <a:pt x="6260" y="53389"/>
                    </a:lnTo>
                    <a:lnTo>
                      <a:pt x="0" y="6508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26" name="Google Shape;1226;p7"/>
              <p:cNvSpPr/>
              <p:nvPr/>
            </p:nvSpPr>
            <p:spPr>
              <a:xfrm>
                <a:off x="4268787" y="4273550"/>
                <a:ext cx="65086" cy="82550"/>
              </a:xfrm>
              <a:custGeom>
                <a:rect b="b" l="l" r="r" t="t"/>
                <a:pathLst>
                  <a:path extrusionOk="0" h="120000" w="120000">
                    <a:moveTo>
                      <a:pt x="97959" y="44903"/>
                    </a:moveTo>
                    <a:lnTo>
                      <a:pt x="101877" y="48000"/>
                    </a:lnTo>
                    <a:lnTo>
                      <a:pt x="104816" y="51483"/>
                    </a:lnTo>
                    <a:lnTo>
                      <a:pt x="107755" y="55741"/>
                    </a:lnTo>
                    <a:lnTo>
                      <a:pt x="109224" y="59612"/>
                    </a:lnTo>
                    <a:lnTo>
                      <a:pt x="110693" y="63483"/>
                    </a:lnTo>
                    <a:lnTo>
                      <a:pt x="109714" y="68129"/>
                    </a:lnTo>
                    <a:lnTo>
                      <a:pt x="108734" y="72387"/>
                    </a:lnTo>
                    <a:lnTo>
                      <a:pt x="105795" y="76645"/>
                    </a:lnTo>
                    <a:lnTo>
                      <a:pt x="101877" y="80903"/>
                    </a:lnTo>
                    <a:lnTo>
                      <a:pt x="97469" y="84774"/>
                    </a:lnTo>
                    <a:lnTo>
                      <a:pt x="92081" y="88645"/>
                    </a:lnTo>
                    <a:lnTo>
                      <a:pt x="86693" y="92129"/>
                    </a:lnTo>
                    <a:lnTo>
                      <a:pt x="81306" y="95225"/>
                    </a:lnTo>
                    <a:lnTo>
                      <a:pt x="75428" y="98709"/>
                    </a:lnTo>
                    <a:lnTo>
                      <a:pt x="69551" y="102193"/>
                    </a:lnTo>
                    <a:lnTo>
                      <a:pt x="64653" y="106451"/>
                    </a:lnTo>
                    <a:lnTo>
                      <a:pt x="62693" y="107612"/>
                    </a:lnTo>
                    <a:lnTo>
                      <a:pt x="61714" y="109548"/>
                    </a:lnTo>
                    <a:lnTo>
                      <a:pt x="60734" y="111096"/>
                    </a:lnTo>
                    <a:lnTo>
                      <a:pt x="59265" y="113032"/>
                    </a:lnTo>
                    <a:lnTo>
                      <a:pt x="58775" y="114580"/>
                    </a:lnTo>
                    <a:lnTo>
                      <a:pt x="58775" y="116516"/>
                    </a:lnTo>
                    <a:lnTo>
                      <a:pt x="59755" y="118451"/>
                    </a:lnTo>
                    <a:lnTo>
                      <a:pt x="61714" y="119612"/>
                    </a:lnTo>
                    <a:lnTo>
                      <a:pt x="64163" y="120000"/>
                    </a:lnTo>
                    <a:lnTo>
                      <a:pt x="66122" y="120000"/>
                    </a:lnTo>
                    <a:lnTo>
                      <a:pt x="68081" y="119612"/>
                    </a:lnTo>
                    <a:lnTo>
                      <a:pt x="69551" y="118451"/>
                    </a:lnTo>
                    <a:lnTo>
                      <a:pt x="75428" y="113032"/>
                    </a:lnTo>
                    <a:lnTo>
                      <a:pt x="81795" y="108387"/>
                    </a:lnTo>
                    <a:lnTo>
                      <a:pt x="88163" y="104129"/>
                    </a:lnTo>
                    <a:lnTo>
                      <a:pt x="95020" y="99483"/>
                    </a:lnTo>
                    <a:lnTo>
                      <a:pt x="101387" y="95225"/>
                    </a:lnTo>
                    <a:lnTo>
                      <a:pt x="107755" y="90193"/>
                    </a:lnTo>
                    <a:lnTo>
                      <a:pt x="112653" y="84774"/>
                    </a:lnTo>
                    <a:lnTo>
                      <a:pt x="116571" y="78967"/>
                    </a:lnTo>
                    <a:lnTo>
                      <a:pt x="119510" y="72000"/>
                    </a:lnTo>
                    <a:lnTo>
                      <a:pt x="120000" y="65419"/>
                    </a:lnTo>
                    <a:lnTo>
                      <a:pt x="119020" y="58838"/>
                    </a:lnTo>
                    <a:lnTo>
                      <a:pt x="116081" y="51870"/>
                    </a:lnTo>
                    <a:lnTo>
                      <a:pt x="111673" y="46064"/>
                    </a:lnTo>
                    <a:lnTo>
                      <a:pt x="106285" y="40645"/>
                    </a:lnTo>
                    <a:lnTo>
                      <a:pt x="99428" y="36000"/>
                    </a:lnTo>
                    <a:lnTo>
                      <a:pt x="92081" y="32129"/>
                    </a:lnTo>
                    <a:lnTo>
                      <a:pt x="86204" y="29419"/>
                    </a:lnTo>
                    <a:lnTo>
                      <a:pt x="79836" y="26709"/>
                    </a:lnTo>
                    <a:lnTo>
                      <a:pt x="73959" y="23612"/>
                    </a:lnTo>
                    <a:lnTo>
                      <a:pt x="66612" y="20903"/>
                    </a:lnTo>
                    <a:lnTo>
                      <a:pt x="59755" y="17806"/>
                    </a:lnTo>
                    <a:lnTo>
                      <a:pt x="52408" y="15096"/>
                    </a:lnTo>
                    <a:lnTo>
                      <a:pt x="45551" y="12000"/>
                    </a:lnTo>
                    <a:lnTo>
                      <a:pt x="38693" y="9290"/>
                    </a:lnTo>
                    <a:lnTo>
                      <a:pt x="32326" y="6967"/>
                    </a:lnTo>
                    <a:lnTo>
                      <a:pt x="25959" y="5032"/>
                    </a:lnTo>
                    <a:lnTo>
                      <a:pt x="19591" y="3096"/>
                    </a:lnTo>
                    <a:lnTo>
                      <a:pt x="14693" y="1935"/>
                    </a:lnTo>
                    <a:lnTo>
                      <a:pt x="9795" y="387"/>
                    </a:lnTo>
                    <a:lnTo>
                      <a:pt x="5877" y="0"/>
                    </a:lnTo>
                    <a:lnTo>
                      <a:pt x="2448" y="0"/>
                    </a:lnTo>
                    <a:lnTo>
                      <a:pt x="0" y="774"/>
                    </a:lnTo>
                    <a:lnTo>
                      <a:pt x="5387" y="3096"/>
                    </a:lnTo>
                    <a:lnTo>
                      <a:pt x="11265" y="5419"/>
                    </a:lnTo>
                    <a:lnTo>
                      <a:pt x="17632" y="7741"/>
                    </a:lnTo>
                    <a:lnTo>
                      <a:pt x="23020" y="9677"/>
                    </a:lnTo>
                    <a:lnTo>
                      <a:pt x="29387" y="12000"/>
                    </a:lnTo>
                    <a:lnTo>
                      <a:pt x="35755" y="14322"/>
                    </a:lnTo>
                    <a:lnTo>
                      <a:pt x="42122" y="17032"/>
                    </a:lnTo>
                    <a:lnTo>
                      <a:pt x="48489" y="19741"/>
                    </a:lnTo>
                    <a:lnTo>
                      <a:pt x="55346" y="22064"/>
                    </a:lnTo>
                    <a:lnTo>
                      <a:pt x="61714" y="24774"/>
                    </a:lnTo>
                    <a:lnTo>
                      <a:pt x="68081" y="27483"/>
                    </a:lnTo>
                    <a:lnTo>
                      <a:pt x="74448" y="30580"/>
                    </a:lnTo>
                    <a:lnTo>
                      <a:pt x="80816" y="34064"/>
                    </a:lnTo>
                    <a:lnTo>
                      <a:pt x="86204" y="37161"/>
                    </a:lnTo>
                    <a:lnTo>
                      <a:pt x="92081" y="41032"/>
                    </a:lnTo>
                    <a:lnTo>
                      <a:pt x="97959" y="4490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pic>
          <p:nvPicPr>
            <p:cNvPr id="1227" name="Google Shape;1227;p7"/>
            <p:cNvPicPr preferRelativeResize="0"/>
            <p:nvPr/>
          </p:nvPicPr>
          <p:blipFill rotWithShape="1">
            <a:blip r:embed="rId8">
              <a:alphaModFix/>
            </a:blip>
            <a:srcRect b="0" l="0" r="0" t="0"/>
            <a:stretch/>
          </p:blipFill>
          <p:spPr>
            <a:xfrm>
              <a:off x="5810250" y="3184525"/>
              <a:ext cx="328611" cy="274636"/>
            </a:xfrm>
            <a:prstGeom prst="rect">
              <a:avLst/>
            </a:prstGeom>
            <a:noFill/>
            <a:ln>
              <a:noFill/>
            </a:ln>
          </p:spPr>
        </p:pic>
        <p:cxnSp>
          <p:nvCxnSpPr>
            <p:cNvPr id="1228" name="Google Shape;1228;p7"/>
            <p:cNvCxnSpPr/>
            <p:nvPr/>
          </p:nvCxnSpPr>
          <p:spPr>
            <a:xfrm>
              <a:off x="6429375" y="2517775"/>
              <a:ext cx="509586" cy="3174"/>
            </a:xfrm>
            <a:prstGeom prst="straightConnector1">
              <a:avLst/>
            </a:prstGeom>
            <a:noFill/>
            <a:ln cap="flat" cmpd="sng" w="9525">
              <a:solidFill>
                <a:schemeClr val="dk1"/>
              </a:solidFill>
              <a:prstDash val="solid"/>
              <a:miter lim="8000"/>
              <a:headEnd len="sm" w="sm" type="none"/>
              <a:tailEnd len="sm" w="sm" type="none"/>
            </a:ln>
          </p:spPr>
        </p:cxnSp>
        <p:cxnSp>
          <p:nvCxnSpPr>
            <p:cNvPr id="1229" name="Google Shape;1229;p7"/>
            <p:cNvCxnSpPr/>
            <p:nvPr/>
          </p:nvCxnSpPr>
          <p:spPr>
            <a:xfrm>
              <a:off x="5995987" y="2346325"/>
              <a:ext cx="152399" cy="82550"/>
            </a:xfrm>
            <a:prstGeom prst="straightConnector1">
              <a:avLst/>
            </a:prstGeom>
            <a:noFill/>
            <a:ln cap="flat" cmpd="sng" w="9525">
              <a:solidFill>
                <a:schemeClr val="dk1"/>
              </a:solidFill>
              <a:prstDash val="solid"/>
              <a:miter lim="8000"/>
              <a:headEnd len="sm" w="sm" type="none"/>
              <a:tailEnd len="sm" w="sm" type="none"/>
            </a:ln>
          </p:spPr>
        </p:cxnSp>
        <p:sp>
          <p:nvSpPr>
            <p:cNvPr id="1230" name="Google Shape;1230;p7"/>
            <p:cNvSpPr/>
            <p:nvPr/>
          </p:nvSpPr>
          <p:spPr>
            <a:xfrm>
              <a:off x="5314950" y="4352925"/>
              <a:ext cx="2979736" cy="1455737"/>
            </a:xfrm>
            <a:custGeom>
              <a:rect b="b" l="l" r="r" t="t"/>
              <a:pathLst>
                <a:path extrusionOk="0" h="120000" w="120000">
                  <a:moveTo>
                    <a:pt x="56835" y="3009"/>
                  </a:moveTo>
                  <a:cubicBezTo>
                    <a:pt x="51401" y="5103"/>
                    <a:pt x="49291" y="12824"/>
                    <a:pt x="44240" y="14263"/>
                  </a:cubicBezTo>
                  <a:cubicBezTo>
                    <a:pt x="39190" y="15703"/>
                    <a:pt x="32669" y="10599"/>
                    <a:pt x="26531" y="11908"/>
                  </a:cubicBezTo>
                  <a:cubicBezTo>
                    <a:pt x="20394" y="13217"/>
                    <a:pt x="11124" y="16488"/>
                    <a:pt x="7160" y="22246"/>
                  </a:cubicBezTo>
                  <a:cubicBezTo>
                    <a:pt x="3260" y="28004"/>
                    <a:pt x="4219" y="38473"/>
                    <a:pt x="3196" y="46194"/>
                  </a:cubicBezTo>
                  <a:cubicBezTo>
                    <a:pt x="2173" y="53914"/>
                    <a:pt x="0" y="62682"/>
                    <a:pt x="895" y="69094"/>
                  </a:cubicBezTo>
                  <a:cubicBezTo>
                    <a:pt x="1854" y="75507"/>
                    <a:pt x="3644" y="79563"/>
                    <a:pt x="8886" y="85059"/>
                  </a:cubicBezTo>
                  <a:cubicBezTo>
                    <a:pt x="14128" y="90556"/>
                    <a:pt x="23782" y="97099"/>
                    <a:pt x="32285" y="102202"/>
                  </a:cubicBezTo>
                  <a:cubicBezTo>
                    <a:pt x="40788" y="107306"/>
                    <a:pt x="50442" y="113326"/>
                    <a:pt x="59648" y="115943"/>
                  </a:cubicBezTo>
                  <a:cubicBezTo>
                    <a:pt x="68854" y="118560"/>
                    <a:pt x="79659" y="119999"/>
                    <a:pt x="87586" y="117906"/>
                  </a:cubicBezTo>
                  <a:cubicBezTo>
                    <a:pt x="95514" y="115812"/>
                    <a:pt x="101907" y="109792"/>
                    <a:pt x="107149" y="103773"/>
                  </a:cubicBezTo>
                  <a:cubicBezTo>
                    <a:pt x="112392" y="97753"/>
                    <a:pt x="117826" y="94220"/>
                    <a:pt x="118913" y="81657"/>
                  </a:cubicBezTo>
                  <a:cubicBezTo>
                    <a:pt x="120000" y="69094"/>
                    <a:pt x="117314" y="40043"/>
                    <a:pt x="113542" y="28658"/>
                  </a:cubicBezTo>
                  <a:cubicBezTo>
                    <a:pt x="109770" y="17273"/>
                    <a:pt x="102226" y="17535"/>
                    <a:pt x="96089" y="13086"/>
                  </a:cubicBezTo>
                  <a:cubicBezTo>
                    <a:pt x="89952" y="8636"/>
                    <a:pt x="83239" y="3402"/>
                    <a:pt x="76718" y="1701"/>
                  </a:cubicBezTo>
                  <a:cubicBezTo>
                    <a:pt x="70197" y="0"/>
                    <a:pt x="62269" y="916"/>
                    <a:pt x="56835" y="3009"/>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231" name="Google Shape;1231;p7"/>
            <p:cNvCxnSpPr/>
            <p:nvPr/>
          </p:nvCxnSpPr>
          <p:spPr>
            <a:xfrm rot="-5400000">
              <a:off x="7551736" y="5089525"/>
              <a:ext cx="523874" cy="139699"/>
            </a:xfrm>
            <a:prstGeom prst="straightConnector1">
              <a:avLst/>
            </a:prstGeom>
            <a:noFill/>
            <a:ln cap="flat" cmpd="sng" w="12700">
              <a:solidFill>
                <a:schemeClr val="dk1"/>
              </a:solidFill>
              <a:prstDash val="solid"/>
              <a:miter lim="8000"/>
              <a:headEnd len="sm" w="sm" type="none"/>
              <a:tailEnd len="sm" w="sm" type="none"/>
            </a:ln>
          </p:spPr>
        </p:cxnSp>
        <p:grpSp>
          <p:nvGrpSpPr>
            <p:cNvPr id="1232" name="Google Shape;1232;p7"/>
            <p:cNvGrpSpPr/>
            <p:nvPr/>
          </p:nvGrpSpPr>
          <p:grpSpPr>
            <a:xfrm>
              <a:off x="7464424" y="5226050"/>
              <a:ext cx="198436" cy="365125"/>
              <a:chOff x="6635750" y="1243012"/>
              <a:chExt cx="238125" cy="487361"/>
            </a:xfrm>
          </p:grpSpPr>
          <p:sp>
            <p:nvSpPr>
              <p:cNvPr id="1233" name="Google Shape;1233;p7"/>
              <p:cNvSpPr/>
              <p:nvPr/>
            </p:nvSpPr>
            <p:spPr>
              <a:xfrm>
                <a:off x="6635750" y="1617662"/>
                <a:ext cx="238124" cy="112711"/>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34" name="Google Shape;1234;p7"/>
              <p:cNvSpPr txBox="1"/>
              <p:nvPr/>
            </p:nvSpPr>
            <p:spPr>
              <a:xfrm>
                <a:off x="6756400" y="1246187"/>
                <a:ext cx="109537" cy="374649"/>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35" name="Google Shape;1235;p7"/>
              <p:cNvSpPr txBox="1"/>
              <p:nvPr/>
            </p:nvSpPr>
            <p:spPr>
              <a:xfrm>
                <a:off x="6637336" y="1352550"/>
                <a:ext cx="150811" cy="374649"/>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36" name="Google Shape;1236;p7"/>
              <p:cNvSpPr/>
              <p:nvPr/>
            </p:nvSpPr>
            <p:spPr>
              <a:xfrm>
                <a:off x="6635750" y="1243012"/>
                <a:ext cx="238124" cy="112711"/>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237" name="Google Shape;1237;p7"/>
              <p:cNvCxnSpPr/>
              <p:nvPr/>
            </p:nvCxnSpPr>
            <p:spPr>
              <a:xfrm>
                <a:off x="6873875" y="1250950"/>
                <a:ext cx="0" cy="366711"/>
              </a:xfrm>
              <a:prstGeom prst="straightConnector1">
                <a:avLst/>
              </a:prstGeom>
              <a:noFill/>
              <a:ln cap="flat" cmpd="sng" w="9525">
                <a:solidFill>
                  <a:schemeClr val="dk1"/>
                </a:solidFill>
                <a:prstDash val="solid"/>
                <a:miter lim="8000"/>
                <a:headEnd len="sm" w="sm" type="none"/>
                <a:tailEnd len="sm" w="sm" type="none"/>
              </a:ln>
            </p:spPr>
          </p:cxnSp>
          <p:cxnSp>
            <p:nvCxnSpPr>
              <p:cNvPr id="1238" name="Google Shape;1238;p7"/>
              <p:cNvCxnSpPr/>
              <p:nvPr/>
            </p:nvCxnSpPr>
            <p:spPr>
              <a:xfrm flipH="1">
                <a:off x="6788150" y="1617662"/>
                <a:ext cx="85724" cy="109537"/>
              </a:xfrm>
              <a:prstGeom prst="straightConnector1">
                <a:avLst/>
              </a:prstGeom>
              <a:noFill/>
              <a:ln cap="flat" cmpd="sng" w="9525">
                <a:solidFill>
                  <a:schemeClr val="dk1"/>
                </a:solidFill>
                <a:prstDash val="solid"/>
                <a:miter lim="8000"/>
                <a:headEnd len="sm" w="sm" type="none"/>
                <a:tailEnd len="sm" w="sm" type="none"/>
              </a:ln>
            </p:spPr>
          </p:cxnSp>
          <p:sp>
            <p:nvSpPr>
              <p:cNvPr id="1239" name="Google Shape;1239;p7"/>
              <p:cNvSpPr txBox="1"/>
              <p:nvPr/>
            </p:nvSpPr>
            <p:spPr>
              <a:xfrm>
                <a:off x="6656386" y="1401762"/>
                <a:ext cx="100011" cy="215899"/>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40" name="Google Shape;1240;p7"/>
              <p:cNvSpPr txBox="1"/>
              <p:nvPr/>
            </p:nvSpPr>
            <p:spPr>
              <a:xfrm>
                <a:off x="6670675" y="1466850"/>
                <a:ext cx="76199" cy="761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cxnSp>
          <p:nvCxnSpPr>
            <p:cNvPr id="1241" name="Google Shape;1241;p7"/>
            <p:cNvCxnSpPr/>
            <p:nvPr/>
          </p:nvCxnSpPr>
          <p:spPr>
            <a:xfrm flipH="1" rot="-5400000">
              <a:off x="7697786" y="5370512"/>
              <a:ext cx="3174" cy="85724"/>
            </a:xfrm>
            <a:prstGeom prst="straightConnector1">
              <a:avLst/>
            </a:prstGeom>
            <a:noFill/>
            <a:ln cap="flat" cmpd="sng" w="12700">
              <a:solidFill>
                <a:schemeClr val="dk1"/>
              </a:solidFill>
              <a:prstDash val="solid"/>
              <a:miter lim="8000"/>
              <a:headEnd len="sm" w="sm" type="none"/>
              <a:tailEnd len="sm" w="sm" type="none"/>
            </a:ln>
          </p:spPr>
        </p:cxnSp>
        <p:cxnSp>
          <p:nvCxnSpPr>
            <p:cNvPr id="1242" name="Google Shape;1242;p7"/>
            <p:cNvCxnSpPr/>
            <p:nvPr/>
          </p:nvCxnSpPr>
          <p:spPr>
            <a:xfrm rot="10800000">
              <a:off x="7883525" y="5046662"/>
              <a:ext cx="0" cy="114300"/>
            </a:xfrm>
            <a:prstGeom prst="straightConnector1">
              <a:avLst/>
            </a:prstGeom>
            <a:noFill/>
            <a:ln cap="flat" cmpd="sng" w="12700">
              <a:solidFill>
                <a:schemeClr val="dk1"/>
              </a:solidFill>
              <a:prstDash val="solid"/>
              <a:miter lim="8000"/>
              <a:headEnd len="sm" w="sm" type="none"/>
              <a:tailEnd len="sm" w="sm" type="none"/>
            </a:ln>
          </p:spPr>
        </p:cxnSp>
        <p:grpSp>
          <p:nvGrpSpPr>
            <p:cNvPr id="1243" name="Google Shape;1243;p7"/>
            <p:cNvGrpSpPr/>
            <p:nvPr/>
          </p:nvGrpSpPr>
          <p:grpSpPr>
            <a:xfrm>
              <a:off x="7462836" y="4756149"/>
              <a:ext cx="501649" cy="234950"/>
              <a:chOff x="5715000" y="347662"/>
              <a:chExt cx="571500" cy="277812"/>
            </a:xfrm>
          </p:grpSpPr>
          <p:sp>
            <p:nvSpPr>
              <p:cNvPr id="1244" name="Google Shape;1244;p7"/>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245" name="Google Shape;1245;p7"/>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246" name="Google Shape;1246;p7"/>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247" name="Google Shape;1247;p7"/>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48" name="Google Shape;1248;p7"/>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249" name="Google Shape;1249;p7"/>
              <p:cNvGrpSpPr/>
              <p:nvPr/>
            </p:nvGrpSpPr>
            <p:grpSpPr>
              <a:xfrm>
                <a:off x="5851524" y="387349"/>
                <a:ext cx="280986" cy="104775"/>
                <a:chOff x="4521200" y="1346200"/>
                <a:chExt cx="222249" cy="155575"/>
              </a:xfrm>
            </p:grpSpPr>
            <p:cxnSp>
              <p:nvCxnSpPr>
                <p:cNvPr id="1250" name="Google Shape;1250;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251" name="Google Shape;1251;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252" name="Google Shape;1252;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253" name="Google Shape;1253;p7"/>
              <p:cNvGrpSpPr/>
              <p:nvPr/>
            </p:nvGrpSpPr>
            <p:grpSpPr>
              <a:xfrm flipH="1" rot="10800000">
                <a:off x="5851524" y="385761"/>
                <a:ext cx="280986" cy="104775"/>
                <a:chOff x="4521200" y="1346200"/>
                <a:chExt cx="222249" cy="155575"/>
              </a:xfrm>
            </p:grpSpPr>
            <p:cxnSp>
              <p:nvCxnSpPr>
                <p:cNvPr id="1254" name="Google Shape;1254;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255" name="Google Shape;1255;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256" name="Google Shape;1256;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1257" name="Google Shape;1257;p7"/>
            <p:cNvGrpSpPr/>
            <p:nvPr/>
          </p:nvGrpSpPr>
          <p:grpSpPr>
            <a:xfrm>
              <a:off x="6646861" y="4479924"/>
              <a:ext cx="501649" cy="234950"/>
              <a:chOff x="5715000" y="347662"/>
              <a:chExt cx="571500" cy="277812"/>
            </a:xfrm>
          </p:grpSpPr>
          <p:sp>
            <p:nvSpPr>
              <p:cNvPr id="1258" name="Google Shape;1258;p7"/>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259" name="Google Shape;1259;p7"/>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260" name="Google Shape;1260;p7"/>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261" name="Google Shape;1261;p7"/>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62" name="Google Shape;1262;p7"/>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263" name="Google Shape;1263;p7"/>
              <p:cNvGrpSpPr/>
              <p:nvPr/>
            </p:nvGrpSpPr>
            <p:grpSpPr>
              <a:xfrm>
                <a:off x="5851524" y="387349"/>
                <a:ext cx="280986" cy="104775"/>
                <a:chOff x="4521200" y="1346200"/>
                <a:chExt cx="222249" cy="155575"/>
              </a:xfrm>
            </p:grpSpPr>
            <p:cxnSp>
              <p:nvCxnSpPr>
                <p:cNvPr id="1264" name="Google Shape;1264;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265" name="Google Shape;1265;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266" name="Google Shape;1266;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267" name="Google Shape;1267;p7"/>
              <p:cNvGrpSpPr/>
              <p:nvPr/>
            </p:nvGrpSpPr>
            <p:grpSpPr>
              <a:xfrm flipH="1" rot="10800000">
                <a:off x="5851524" y="385761"/>
                <a:ext cx="280986" cy="104775"/>
                <a:chOff x="4521200" y="1346200"/>
                <a:chExt cx="222249" cy="155575"/>
              </a:xfrm>
            </p:grpSpPr>
            <p:cxnSp>
              <p:nvCxnSpPr>
                <p:cNvPr id="1268" name="Google Shape;1268;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269" name="Google Shape;1269;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270" name="Google Shape;1270;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1271" name="Google Shape;1271;p7"/>
            <p:cNvGrpSpPr/>
            <p:nvPr/>
          </p:nvGrpSpPr>
          <p:grpSpPr>
            <a:xfrm>
              <a:off x="5981699" y="4784724"/>
              <a:ext cx="501649" cy="234950"/>
              <a:chOff x="5715000" y="347662"/>
              <a:chExt cx="571500" cy="277812"/>
            </a:xfrm>
          </p:grpSpPr>
          <p:sp>
            <p:nvSpPr>
              <p:cNvPr id="1272" name="Google Shape;1272;p7"/>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273" name="Google Shape;1273;p7"/>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274" name="Google Shape;1274;p7"/>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275" name="Google Shape;1275;p7"/>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76" name="Google Shape;1276;p7"/>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277" name="Google Shape;1277;p7"/>
              <p:cNvGrpSpPr/>
              <p:nvPr/>
            </p:nvGrpSpPr>
            <p:grpSpPr>
              <a:xfrm>
                <a:off x="5851524" y="387349"/>
                <a:ext cx="280986" cy="104775"/>
                <a:chOff x="4521200" y="1346200"/>
                <a:chExt cx="222249" cy="155575"/>
              </a:xfrm>
            </p:grpSpPr>
            <p:cxnSp>
              <p:nvCxnSpPr>
                <p:cNvPr id="1278" name="Google Shape;1278;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279" name="Google Shape;1279;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280" name="Google Shape;1280;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281" name="Google Shape;1281;p7"/>
              <p:cNvGrpSpPr/>
              <p:nvPr/>
            </p:nvGrpSpPr>
            <p:grpSpPr>
              <a:xfrm flipH="1" rot="10800000">
                <a:off x="5851524" y="385761"/>
                <a:ext cx="280986" cy="104775"/>
                <a:chOff x="4521200" y="1346200"/>
                <a:chExt cx="222249" cy="155575"/>
              </a:xfrm>
            </p:grpSpPr>
            <p:cxnSp>
              <p:nvCxnSpPr>
                <p:cNvPr id="1282" name="Google Shape;1282;p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283" name="Google Shape;1283;p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284" name="Google Shape;1284;p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cxnSp>
          <p:nvCxnSpPr>
            <p:cNvPr id="1285" name="Google Shape;1285;p7"/>
            <p:cNvCxnSpPr/>
            <p:nvPr/>
          </p:nvCxnSpPr>
          <p:spPr>
            <a:xfrm>
              <a:off x="7096125" y="4691062"/>
              <a:ext cx="358775" cy="120649"/>
            </a:xfrm>
            <a:prstGeom prst="straightConnector1">
              <a:avLst/>
            </a:prstGeom>
            <a:noFill/>
            <a:ln cap="flat" cmpd="sng" w="9525">
              <a:solidFill>
                <a:schemeClr val="dk1"/>
              </a:solidFill>
              <a:prstDash val="solid"/>
              <a:miter lim="8000"/>
              <a:headEnd len="sm" w="sm" type="none"/>
              <a:tailEnd len="sm" w="sm" type="none"/>
            </a:ln>
          </p:spPr>
        </p:cxnSp>
        <p:cxnSp>
          <p:nvCxnSpPr>
            <p:cNvPr id="1286" name="Google Shape;1286;p7"/>
            <p:cNvCxnSpPr/>
            <p:nvPr/>
          </p:nvCxnSpPr>
          <p:spPr>
            <a:xfrm flipH="1" rot="10800000">
              <a:off x="6443662" y="4703761"/>
              <a:ext cx="277811" cy="109537"/>
            </a:xfrm>
            <a:prstGeom prst="straightConnector1">
              <a:avLst/>
            </a:prstGeom>
            <a:noFill/>
            <a:ln cap="flat" cmpd="sng" w="9525">
              <a:solidFill>
                <a:schemeClr val="dk1"/>
              </a:solidFill>
              <a:prstDash val="solid"/>
              <a:miter lim="8000"/>
              <a:headEnd len="sm" w="sm" type="none"/>
              <a:tailEnd len="sm" w="sm" type="none"/>
            </a:ln>
          </p:spPr>
        </p:cxnSp>
        <p:cxnSp>
          <p:nvCxnSpPr>
            <p:cNvPr id="1287" name="Google Shape;1287;p7"/>
            <p:cNvCxnSpPr/>
            <p:nvPr/>
          </p:nvCxnSpPr>
          <p:spPr>
            <a:xfrm>
              <a:off x="6486525" y="4906962"/>
              <a:ext cx="971550" cy="0"/>
            </a:xfrm>
            <a:prstGeom prst="straightConnector1">
              <a:avLst/>
            </a:prstGeom>
            <a:noFill/>
            <a:ln cap="flat" cmpd="sng" w="9525">
              <a:solidFill>
                <a:schemeClr val="dk1"/>
              </a:solidFill>
              <a:prstDash val="solid"/>
              <a:miter lim="8000"/>
              <a:headEnd len="sm" w="sm" type="none"/>
              <a:tailEnd len="sm" w="sm" type="none"/>
            </a:ln>
          </p:spPr>
        </p:cxnSp>
        <p:cxnSp>
          <p:nvCxnSpPr>
            <p:cNvPr id="1288" name="Google Shape;1288;p7"/>
            <p:cNvCxnSpPr/>
            <p:nvPr/>
          </p:nvCxnSpPr>
          <p:spPr>
            <a:xfrm flipH="1">
              <a:off x="5781674" y="4652962"/>
              <a:ext cx="254000" cy="469899"/>
            </a:xfrm>
            <a:prstGeom prst="straightConnector1">
              <a:avLst/>
            </a:prstGeom>
            <a:noFill/>
            <a:ln cap="flat" cmpd="sng" w="9525">
              <a:solidFill>
                <a:schemeClr val="dk1"/>
              </a:solidFill>
              <a:prstDash val="solid"/>
              <a:miter lim="8000"/>
              <a:headEnd len="sm" w="sm" type="none"/>
              <a:tailEnd len="sm" w="sm" type="none"/>
            </a:ln>
          </p:spPr>
        </p:cxnSp>
        <p:cxnSp>
          <p:nvCxnSpPr>
            <p:cNvPr id="1289" name="Google Shape;1289;p7"/>
            <p:cNvCxnSpPr/>
            <p:nvPr/>
          </p:nvCxnSpPr>
          <p:spPr>
            <a:xfrm>
              <a:off x="5807075" y="4703762"/>
              <a:ext cx="196850" cy="0"/>
            </a:xfrm>
            <a:prstGeom prst="straightConnector1">
              <a:avLst/>
            </a:prstGeom>
            <a:noFill/>
            <a:ln cap="flat" cmpd="sng" w="9525">
              <a:solidFill>
                <a:schemeClr val="dk1"/>
              </a:solidFill>
              <a:prstDash val="solid"/>
              <a:miter lim="8000"/>
              <a:headEnd len="sm" w="sm" type="none"/>
              <a:tailEnd len="sm" w="sm" type="none"/>
            </a:ln>
          </p:spPr>
        </p:cxnSp>
        <p:cxnSp>
          <p:nvCxnSpPr>
            <p:cNvPr id="1290" name="Google Shape;1290;p7"/>
            <p:cNvCxnSpPr/>
            <p:nvPr/>
          </p:nvCxnSpPr>
          <p:spPr>
            <a:xfrm>
              <a:off x="5667375" y="5040312"/>
              <a:ext cx="153987" cy="0"/>
            </a:xfrm>
            <a:prstGeom prst="straightConnector1">
              <a:avLst/>
            </a:prstGeom>
            <a:noFill/>
            <a:ln cap="flat" cmpd="sng" w="9525">
              <a:solidFill>
                <a:schemeClr val="dk1"/>
              </a:solidFill>
              <a:prstDash val="solid"/>
              <a:miter lim="8000"/>
              <a:headEnd len="sm" w="sm" type="none"/>
              <a:tailEnd len="sm" w="sm" type="none"/>
            </a:ln>
          </p:spPr>
        </p:cxnSp>
        <p:cxnSp>
          <p:nvCxnSpPr>
            <p:cNvPr id="1291" name="Google Shape;1291;p7"/>
            <p:cNvCxnSpPr/>
            <p:nvPr/>
          </p:nvCxnSpPr>
          <p:spPr>
            <a:xfrm>
              <a:off x="5919787" y="5119687"/>
              <a:ext cx="490537" cy="0"/>
            </a:xfrm>
            <a:prstGeom prst="straightConnector1">
              <a:avLst/>
            </a:prstGeom>
            <a:noFill/>
            <a:ln cap="flat" cmpd="sng" w="9525">
              <a:solidFill>
                <a:schemeClr val="dk1"/>
              </a:solidFill>
              <a:prstDash val="solid"/>
              <a:miter lim="8000"/>
              <a:headEnd len="sm" w="sm" type="none"/>
              <a:tailEnd len="sm" w="sm" type="none"/>
            </a:ln>
          </p:spPr>
        </p:cxnSp>
        <p:cxnSp>
          <p:nvCxnSpPr>
            <p:cNvPr id="1292" name="Google Shape;1292;p7"/>
            <p:cNvCxnSpPr/>
            <p:nvPr/>
          </p:nvCxnSpPr>
          <p:spPr>
            <a:xfrm flipH="1">
              <a:off x="6159500" y="5027612"/>
              <a:ext cx="53974" cy="85724"/>
            </a:xfrm>
            <a:prstGeom prst="straightConnector1">
              <a:avLst/>
            </a:prstGeom>
            <a:noFill/>
            <a:ln cap="flat" cmpd="sng" w="9525">
              <a:solidFill>
                <a:schemeClr val="dk1"/>
              </a:solidFill>
              <a:prstDash val="solid"/>
              <a:miter lim="8000"/>
              <a:headEnd len="sm" w="sm" type="none"/>
              <a:tailEnd len="sm" w="sm" type="none"/>
            </a:ln>
          </p:spPr>
        </p:cxnSp>
        <p:cxnSp>
          <p:nvCxnSpPr>
            <p:cNvPr id="1293" name="Google Shape;1293;p7"/>
            <p:cNvCxnSpPr/>
            <p:nvPr/>
          </p:nvCxnSpPr>
          <p:spPr>
            <a:xfrm>
              <a:off x="5972175" y="5116512"/>
              <a:ext cx="1587" cy="82550"/>
            </a:xfrm>
            <a:prstGeom prst="straightConnector1">
              <a:avLst/>
            </a:prstGeom>
            <a:noFill/>
            <a:ln cap="flat" cmpd="sng" w="9525">
              <a:solidFill>
                <a:schemeClr val="dk1"/>
              </a:solidFill>
              <a:prstDash val="solid"/>
              <a:miter lim="8000"/>
              <a:headEnd len="sm" w="sm" type="none"/>
              <a:tailEnd len="sm" w="sm" type="none"/>
            </a:ln>
          </p:spPr>
        </p:cxnSp>
        <p:cxnSp>
          <p:nvCxnSpPr>
            <p:cNvPr id="1294" name="Google Shape;1294;p7"/>
            <p:cNvCxnSpPr/>
            <p:nvPr/>
          </p:nvCxnSpPr>
          <p:spPr>
            <a:xfrm rot="10800000">
              <a:off x="6369050" y="5124450"/>
              <a:ext cx="0" cy="76199"/>
            </a:xfrm>
            <a:prstGeom prst="straightConnector1">
              <a:avLst/>
            </a:prstGeom>
            <a:noFill/>
            <a:ln cap="flat" cmpd="sng" w="9525">
              <a:solidFill>
                <a:schemeClr val="dk1"/>
              </a:solidFill>
              <a:prstDash val="solid"/>
              <a:miter lim="8000"/>
              <a:headEnd len="sm" w="sm" type="none"/>
              <a:tailEnd len="sm" w="sm" type="none"/>
            </a:ln>
          </p:spPr>
        </p:cxnSp>
        <p:pic>
          <p:nvPicPr>
            <p:cNvPr id="1295" name="Google Shape;1295;p7"/>
            <p:cNvPicPr preferRelativeResize="0"/>
            <p:nvPr/>
          </p:nvPicPr>
          <p:blipFill rotWithShape="1">
            <a:blip r:embed="rId9">
              <a:alphaModFix/>
            </a:blip>
            <a:srcRect b="0" l="0" r="0" t="0"/>
            <a:stretch/>
          </p:blipFill>
          <p:spPr>
            <a:xfrm>
              <a:off x="5424487" y="4922837"/>
              <a:ext cx="342899" cy="285750"/>
            </a:xfrm>
            <a:prstGeom prst="rect">
              <a:avLst/>
            </a:prstGeom>
            <a:noFill/>
            <a:ln>
              <a:noFill/>
            </a:ln>
          </p:spPr>
        </p:pic>
        <p:pic>
          <p:nvPicPr>
            <p:cNvPr id="1296" name="Google Shape;1296;p7"/>
            <p:cNvPicPr preferRelativeResize="0"/>
            <p:nvPr/>
          </p:nvPicPr>
          <p:blipFill rotWithShape="1">
            <a:blip r:embed="rId9">
              <a:alphaModFix/>
            </a:blip>
            <a:srcRect b="0" l="0" r="0" t="0"/>
            <a:stretch/>
          </p:blipFill>
          <p:spPr>
            <a:xfrm>
              <a:off x="5589587" y="4605337"/>
              <a:ext cx="342899" cy="285750"/>
            </a:xfrm>
            <a:prstGeom prst="rect">
              <a:avLst/>
            </a:prstGeom>
            <a:noFill/>
            <a:ln>
              <a:noFill/>
            </a:ln>
          </p:spPr>
        </p:pic>
        <p:pic>
          <p:nvPicPr>
            <p:cNvPr id="1297" name="Google Shape;1297;p7"/>
            <p:cNvPicPr preferRelativeResize="0"/>
            <p:nvPr/>
          </p:nvPicPr>
          <p:blipFill rotWithShape="1">
            <a:blip r:embed="rId9">
              <a:alphaModFix/>
            </a:blip>
            <a:srcRect b="0" l="0" r="0" t="0"/>
            <a:stretch/>
          </p:blipFill>
          <p:spPr>
            <a:xfrm>
              <a:off x="5856287" y="5176837"/>
              <a:ext cx="342899" cy="285750"/>
            </a:xfrm>
            <a:prstGeom prst="rect">
              <a:avLst/>
            </a:prstGeom>
            <a:noFill/>
            <a:ln>
              <a:noFill/>
            </a:ln>
          </p:spPr>
        </p:pic>
        <p:pic>
          <p:nvPicPr>
            <p:cNvPr id="1298" name="Google Shape;1298;p7"/>
            <p:cNvPicPr preferRelativeResize="0"/>
            <p:nvPr/>
          </p:nvPicPr>
          <p:blipFill rotWithShape="1">
            <a:blip r:embed="rId9">
              <a:alphaModFix/>
            </a:blip>
            <a:srcRect b="0" l="0" r="0" t="0"/>
            <a:stretch/>
          </p:blipFill>
          <p:spPr>
            <a:xfrm>
              <a:off x="6196012" y="5180012"/>
              <a:ext cx="342899" cy="285750"/>
            </a:xfrm>
            <a:prstGeom prst="rect">
              <a:avLst/>
            </a:prstGeom>
            <a:noFill/>
            <a:ln>
              <a:noFill/>
            </a:ln>
          </p:spPr>
        </p:pic>
        <p:grpSp>
          <p:nvGrpSpPr>
            <p:cNvPr id="1299" name="Google Shape;1299;p7"/>
            <p:cNvGrpSpPr/>
            <p:nvPr/>
          </p:nvGrpSpPr>
          <p:grpSpPr>
            <a:xfrm>
              <a:off x="7104062" y="5305424"/>
              <a:ext cx="273049" cy="341311"/>
              <a:chOff x="4556125" y="2409825"/>
              <a:chExt cx="463549" cy="507999"/>
            </a:xfrm>
          </p:grpSpPr>
          <p:pic>
            <p:nvPicPr>
              <p:cNvPr id="1300" name="Google Shape;1300;p7"/>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1301" name="Google Shape;1301;p7"/>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1302" name="Google Shape;1302;p7"/>
            <p:cNvGrpSpPr/>
            <p:nvPr/>
          </p:nvGrpSpPr>
          <p:grpSpPr>
            <a:xfrm>
              <a:off x="6653211" y="5356224"/>
              <a:ext cx="349249" cy="322261"/>
              <a:chOff x="4556125" y="2409825"/>
              <a:chExt cx="463549" cy="507999"/>
            </a:xfrm>
          </p:grpSpPr>
          <p:pic>
            <p:nvPicPr>
              <p:cNvPr id="1303" name="Google Shape;1303;p7"/>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1304" name="Google Shape;1304;p7"/>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1305" name="Google Shape;1305;p7"/>
            <p:cNvGrpSpPr/>
            <p:nvPr/>
          </p:nvGrpSpPr>
          <p:grpSpPr>
            <a:xfrm>
              <a:off x="6810375" y="4968875"/>
              <a:ext cx="290511" cy="404812"/>
              <a:chOff x="4057650" y="4268787"/>
              <a:chExt cx="290511" cy="404812"/>
            </a:xfrm>
          </p:grpSpPr>
          <p:pic>
            <p:nvPicPr>
              <p:cNvPr descr="31u_bnrz[1]" id="1306" name="Google Shape;1306;p7"/>
              <p:cNvPicPr preferRelativeResize="0"/>
              <p:nvPr/>
            </p:nvPicPr>
            <p:blipFill rotWithShape="1">
              <a:blip r:embed="rId7">
                <a:alphaModFix/>
              </a:blip>
              <a:srcRect b="0" l="0" r="0" t="0"/>
              <a:stretch/>
            </p:blipFill>
            <p:spPr>
              <a:xfrm>
                <a:off x="4141787" y="4397375"/>
                <a:ext cx="192087" cy="276224"/>
              </a:xfrm>
              <a:prstGeom prst="rect">
                <a:avLst/>
              </a:prstGeom>
              <a:noFill/>
              <a:ln>
                <a:noFill/>
              </a:ln>
            </p:spPr>
          </p:pic>
          <p:sp>
            <p:nvSpPr>
              <p:cNvPr id="1307" name="Google Shape;1307;p7"/>
              <p:cNvSpPr/>
              <p:nvPr/>
            </p:nvSpPr>
            <p:spPr>
              <a:xfrm>
                <a:off x="4135437" y="4289425"/>
                <a:ext cx="52387" cy="61912"/>
              </a:xfrm>
              <a:custGeom>
                <a:rect b="b" l="l" r="r" t="t"/>
                <a:pathLst>
                  <a:path extrusionOk="0" h="120000" w="120000">
                    <a:moveTo>
                      <a:pt x="42211" y="15000"/>
                    </a:moveTo>
                    <a:lnTo>
                      <a:pt x="33165" y="20172"/>
                    </a:lnTo>
                    <a:lnTo>
                      <a:pt x="25326" y="25862"/>
                    </a:lnTo>
                    <a:lnTo>
                      <a:pt x="18090" y="32586"/>
                    </a:lnTo>
                    <a:lnTo>
                      <a:pt x="12060" y="39827"/>
                    </a:lnTo>
                    <a:lnTo>
                      <a:pt x="7236" y="47068"/>
                    </a:lnTo>
                    <a:lnTo>
                      <a:pt x="3618" y="55862"/>
                    </a:lnTo>
                    <a:lnTo>
                      <a:pt x="1206" y="64655"/>
                    </a:lnTo>
                    <a:lnTo>
                      <a:pt x="0" y="73448"/>
                    </a:lnTo>
                    <a:lnTo>
                      <a:pt x="1206" y="85862"/>
                    </a:lnTo>
                    <a:lnTo>
                      <a:pt x="7236" y="96206"/>
                    </a:lnTo>
                    <a:lnTo>
                      <a:pt x="15678" y="105000"/>
                    </a:lnTo>
                    <a:lnTo>
                      <a:pt x="27135" y="111724"/>
                    </a:lnTo>
                    <a:lnTo>
                      <a:pt x="39798" y="116896"/>
                    </a:lnTo>
                    <a:lnTo>
                      <a:pt x="53065" y="118965"/>
                    </a:lnTo>
                    <a:lnTo>
                      <a:pt x="66934" y="120000"/>
                    </a:lnTo>
                    <a:lnTo>
                      <a:pt x="80804" y="117931"/>
                    </a:lnTo>
                    <a:lnTo>
                      <a:pt x="83216" y="117931"/>
                    </a:lnTo>
                    <a:lnTo>
                      <a:pt x="86231" y="116896"/>
                    </a:lnTo>
                    <a:lnTo>
                      <a:pt x="88643" y="114827"/>
                    </a:lnTo>
                    <a:lnTo>
                      <a:pt x="89246" y="112758"/>
                    </a:lnTo>
                    <a:lnTo>
                      <a:pt x="87437" y="109655"/>
                    </a:lnTo>
                    <a:lnTo>
                      <a:pt x="85025" y="107068"/>
                    </a:lnTo>
                    <a:lnTo>
                      <a:pt x="81407" y="105000"/>
                    </a:lnTo>
                    <a:lnTo>
                      <a:pt x="77788" y="103965"/>
                    </a:lnTo>
                    <a:lnTo>
                      <a:pt x="70552" y="101896"/>
                    </a:lnTo>
                    <a:lnTo>
                      <a:pt x="63316" y="100862"/>
                    </a:lnTo>
                    <a:lnTo>
                      <a:pt x="56683" y="99827"/>
                    </a:lnTo>
                    <a:lnTo>
                      <a:pt x="50050" y="98275"/>
                    </a:lnTo>
                    <a:lnTo>
                      <a:pt x="44020" y="96724"/>
                    </a:lnTo>
                    <a:lnTo>
                      <a:pt x="37386" y="94137"/>
                    </a:lnTo>
                    <a:lnTo>
                      <a:pt x="31959" y="91034"/>
                    </a:lnTo>
                    <a:lnTo>
                      <a:pt x="25929" y="86379"/>
                    </a:lnTo>
                    <a:lnTo>
                      <a:pt x="24120" y="66206"/>
                    </a:lnTo>
                    <a:lnTo>
                      <a:pt x="29547" y="49655"/>
                    </a:lnTo>
                    <a:lnTo>
                      <a:pt x="41005" y="36724"/>
                    </a:lnTo>
                    <a:lnTo>
                      <a:pt x="56683" y="25862"/>
                    </a:lnTo>
                    <a:lnTo>
                      <a:pt x="73567" y="17586"/>
                    </a:lnTo>
                    <a:lnTo>
                      <a:pt x="91055" y="10862"/>
                    </a:lnTo>
                    <a:lnTo>
                      <a:pt x="107336" y="6206"/>
                    </a:lnTo>
                    <a:lnTo>
                      <a:pt x="120000" y="2068"/>
                    </a:lnTo>
                    <a:lnTo>
                      <a:pt x="112160" y="517"/>
                    </a:lnTo>
                    <a:lnTo>
                      <a:pt x="103718" y="0"/>
                    </a:lnTo>
                    <a:lnTo>
                      <a:pt x="94070" y="1034"/>
                    </a:lnTo>
                    <a:lnTo>
                      <a:pt x="83216" y="2068"/>
                    </a:lnTo>
                    <a:lnTo>
                      <a:pt x="72964" y="5172"/>
                    </a:lnTo>
                    <a:lnTo>
                      <a:pt x="62110" y="8275"/>
                    </a:lnTo>
                    <a:lnTo>
                      <a:pt x="51859" y="11896"/>
                    </a:lnTo>
                    <a:lnTo>
                      <a:pt x="42211" y="1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08" name="Google Shape;1308;p7"/>
              <p:cNvSpPr/>
              <p:nvPr/>
            </p:nvSpPr>
            <p:spPr>
              <a:xfrm>
                <a:off x="4224337" y="4287837"/>
                <a:ext cx="34924" cy="47625"/>
              </a:xfrm>
              <a:custGeom>
                <a:rect b="b" l="l" r="r" t="t"/>
                <a:pathLst>
                  <a:path extrusionOk="0" h="120000" w="120000">
                    <a:moveTo>
                      <a:pt x="101250" y="39333"/>
                    </a:moveTo>
                    <a:lnTo>
                      <a:pt x="105937" y="51333"/>
                    </a:lnTo>
                    <a:lnTo>
                      <a:pt x="104062" y="62666"/>
                    </a:lnTo>
                    <a:lnTo>
                      <a:pt x="96562" y="72000"/>
                    </a:lnTo>
                    <a:lnTo>
                      <a:pt x="85312" y="80666"/>
                    </a:lnTo>
                    <a:lnTo>
                      <a:pt x="72187" y="88000"/>
                    </a:lnTo>
                    <a:lnTo>
                      <a:pt x="57187" y="96000"/>
                    </a:lnTo>
                    <a:lnTo>
                      <a:pt x="42187" y="102666"/>
                    </a:lnTo>
                    <a:lnTo>
                      <a:pt x="28125" y="109333"/>
                    </a:lnTo>
                    <a:lnTo>
                      <a:pt x="26250" y="112000"/>
                    </a:lnTo>
                    <a:lnTo>
                      <a:pt x="25312" y="113333"/>
                    </a:lnTo>
                    <a:lnTo>
                      <a:pt x="25312" y="116000"/>
                    </a:lnTo>
                    <a:lnTo>
                      <a:pt x="26250" y="118000"/>
                    </a:lnTo>
                    <a:lnTo>
                      <a:pt x="30000" y="119333"/>
                    </a:lnTo>
                    <a:lnTo>
                      <a:pt x="32812" y="120000"/>
                    </a:lnTo>
                    <a:lnTo>
                      <a:pt x="34687" y="120000"/>
                    </a:lnTo>
                    <a:lnTo>
                      <a:pt x="38437" y="119333"/>
                    </a:lnTo>
                    <a:lnTo>
                      <a:pt x="56250" y="112666"/>
                    </a:lnTo>
                    <a:lnTo>
                      <a:pt x="72187" y="105333"/>
                    </a:lnTo>
                    <a:lnTo>
                      <a:pt x="88125" y="96666"/>
                    </a:lnTo>
                    <a:lnTo>
                      <a:pt x="102187" y="86666"/>
                    </a:lnTo>
                    <a:lnTo>
                      <a:pt x="112500" y="76000"/>
                    </a:lnTo>
                    <a:lnTo>
                      <a:pt x="119062" y="63333"/>
                    </a:lnTo>
                    <a:lnTo>
                      <a:pt x="120000" y="50666"/>
                    </a:lnTo>
                    <a:lnTo>
                      <a:pt x="115312" y="36666"/>
                    </a:lnTo>
                    <a:lnTo>
                      <a:pt x="105937" y="26000"/>
                    </a:lnTo>
                    <a:lnTo>
                      <a:pt x="90937" y="16666"/>
                    </a:lnTo>
                    <a:lnTo>
                      <a:pt x="74062" y="10000"/>
                    </a:lnTo>
                    <a:lnTo>
                      <a:pt x="53437" y="4666"/>
                    </a:lnTo>
                    <a:lnTo>
                      <a:pt x="33750" y="1333"/>
                    </a:lnTo>
                    <a:lnTo>
                      <a:pt x="17812" y="0"/>
                    </a:lnTo>
                    <a:lnTo>
                      <a:pt x="5625" y="0"/>
                    </a:lnTo>
                    <a:lnTo>
                      <a:pt x="0" y="2666"/>
                    </a:lnTo>
                    <a:lnTo>
                      <a:pt x="13125" y="6000"/>
                    </a:lnTo>
                    <a:lnTo>
                      <a:pt x="27187" y="9333"/>
                    </a:lnTo>
                    <a:lnTo>
                      <a:pt x="43125" y="12666"/>
                    </a:lnTo>
                    <a:lnTo>
                      <a:pt x="57187" y="15333"/>
                    </a:lnTo>
                    <a:lnTo>
                      <a:pt x="71250" y="19333"/>
                    </a:lnTo>
                    <a:lnTo>
                      <a:pt x="83437" y="24666"/>
                    </a:lnTo>
                    <a:lnTo>
                      <a:pt x="93750" y="30666"/>
                    </a:lnTo>
                    <a:lnTo>
                      <a:pt x="101250" y="3933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09" name="Google Shape;1309;p7"/>
              <p:cNvSpPr/>
              <p:nvPr/>
            </p:nvSpPr>
            <p:spPr>
              <a:xfrm>
                <a:off x="4102100" y="4276725"/>
                <a:ext cx="85724" cy="100011"/>
              </a:xfrm>
              <a:custGeom>
                <a:rect b="b" l="l" r="r" t="t"/>
                <a:pathLst>
                  <a:path extrusionOk="0" h="120000" w="120000">
                    <a:moveTo>
                      <a:pt x="46583" y="15555"/>
                    </a:moveTo>
                    <a:lnTo>
                      <a:pt x="37267" y="22222"/>
                    </a:lnTo>
                    <a:lnTo>
                      <a:pt x="28322" y="28571"/>
                    </a:lnTo>
                    <a:lnTo>
                      <a:pt x="19751" y="36507"/>
                    </a:lnTo>
                    <a:lnTo>
                      <a:pt x="12670" y="44444"/>
                    </a:lnTo>
                    <a:lnTo>
                      <a:pt x="6335" y="52698"/>
                    </a:lnTo>
                    <a:lnTo>
                      <a:pt x="1863" y="61904"/>
                    </a:lnTo>
                    <a:lnTo>
                      <a:pt x="0" y="71746"/>
                    </a:lnTo>
                    <a:lnTo>
                      <a:pt x="372" y="81904"/>
                    </a:lnTo>
                    <a:lnTo>
                      <a:pt x="1118" y="84444"/>
                    </a:lnTo>
                    <a:lnTo>
                      <a:pt x="1863" y="87301"/>
                    </a:lnTo>
                    <a:lnTo>
                      <a:pt x="3354" y="89523"/>
                    </a:lnTo>
                    <a:lnTo>
                      <a:pt x="5217" y="92063"/>
                    </a:lnTo>
                    <a:lnTo>
                      <a:pt x="7080" y="94285"/>
                    </a:lnTo>
                    <a:lnTo>
                      <a:pt x="9689" y="96507"/>
                    </a:lnTo>
                    <a:lnTo>
                      <a:pt x="11925" y="98412"/>
                    </a:lnTo>
                    <a:lnTo>
                      <a:pt x="15279" y="99682"/>
                    </a:lnTo>
                    <a:lnTo>
                      <a:pt x="20869" y="102857"/>
                    </a:lnTo>
                    <a:lnTo>
                      <a:pt x="26459" y="105396"/>
                    </a:lnTo>
                    <a:lnTo>
                      <a:pt x="32049" y="107301"/>
                    </a:lnTo>
                    <a:lnTo>
                      <a:pt x="38385" y="109206"/>
                    </a:lnTo>
                    <a:lnTo>
                      <a:pt x="44347" y="111111"/>
                    </a:lnTo>
                    <a:lnTo>
                      <a:pt x="50683" y="112698"/>
                    </a:lnTo>
                    <a:lnTo>
                      <a:pt x="56645" y="113968"/>
                    </a:lnTo>
                    <a:lnTo>
                      <a:pt x="62608" y="115238"/>
                    </a:lnTo>
                    <a:lnTo>
                      <a:pt x="69316" y="116190"/>
                    </a:lnTo>
                    <a:lnTo>
                      <a:pt x="75279" y="116825"/>
                    </a:lnTo>
                    <a:lnTo>
                      <a:pt x="81987" y="117777"/>
                    </a:lnTo>
                    <a:lnTo>
                      <a:pt x="88695" y="118412"/>
                    </a:lnTo>
                    <a:lnTo>
                      <a:pt x="94658" y="118730"/>
                    </a:lnTo>
                    <a:lnTo>
                      <a:pt x="101366" y="119047"/>
                    </a:lnTo>
                    <a:lnTo>
                      <a:pt x="107701" y="119365"/>
                    </a:lnTo>
                    <a:lnTo>
                      <a:pt x="114037" y="120000"/>
                    </a:lnTo>
                    <a:lnTo>
                      <a:pt x="115900" y="120000"/>
                    </a:lnTo>
                    <a:lnTo>
                      <a:pt x="117763" y="119047"/>
                    </a:lnTo>
                    <a:lnTo>
                      <a:pt x="119254" y="117777"/>
                    </a:lnTo>
                    <a:lnTo>
                      <a:pt x="120000" y="116190"/>
                    </a:lnTo>
                    <a:lnTo>
                      <a:pt x="120000" y="114285"/>
                    </a:lnTo>
                    <a:lnTo>
                      <a:pt x="119254" y="113015"/>
                    </a:lnTo>
                    <a:lnTo>
                      <a:pt x="117391" y="111746"/>
                    </a:lnTo>
                    <a:lnTo>
                      <a:pt x="115155" y="111111"/>
                    </a:lnTo>
                    <a:lnTo>
                      <a:pt x="109565" y="110158"/>
                    </a:lnTo>
                    <a:lnTo>
                      <a:pt x="103975" y="109206"/>
                    </a:lnTo>
                    <a:lnTo>
                      <a:pt x="98012" y="108253"/>
                    </a:lnTo>
                    <a:lnTo>
                      <a:pt x="92049" y="107301"/>
                    </a:lnTo>
                    <a:lnTo>
                      <a:pt x="86459" y="106666"/>
                    </a:lnTo>
                    <a:lnTo>
                      <a:pt x="80496" y="106031"/>
                    </a:lnTo>
                    <a:lnTo>
                      <a:pt x="74534" y="105396"/>
                    </a:lnTo>
                    <a:lnTo>
                      <a:pt x="68944" y="104126"/>
                    </a:lnTo>
                    <a:lnTo>
                      <a:pt x="63354" y="103492"/>
                    </a:lnTo>
                    <a:lnTo>
                      <a:pt x="57391" y="102222"/>
                    </a:lnTo>
                    <a:lnTo>
                      <a:pt x="51801" y="100952"/>
                    </a:lnTo>
                    <a:lnTo>
                      <a:pt x="46211" y="99682"/>
                    </a:lnTo>
                    <a:lnTo>
                      <a:pt x="40993" y="98095"/>
                    </a:lnTo>
                    <a:lnTo>
                      <a:pt x="35031" y="96190"/>
                    </a:lnTo>
                    <a:lnTo>
                      <a:pt x="29813" y="94285"/>
                    </a:lnTo>
                    <a:lnTo>
                      <a:pt x="24596" y="91746"/>
                    </a:lnTo>
                    <a:lnTo>
                      <a:pt x="20496" y="89206"/>
                    </a:lnTo>
                    <a:lnTo>
                      <a:pt x="16770" y="86031"/>
                    </a:lnTo>
                    <a:lnTo>
                      <a:pt x="14161" y="82222"/>
                    </a:lnTo>
                    <a:lnTo>
                      <a:pt x="13043" y="77777"/>
                    </a:lnTo>
                    <a:lnTo>
                      <a:pt x="12670" y="73650"/>
                    </a:lnTo>
                    <a:lnTo>
                      <a:pt x="13043" y="68571"/>
                    </a:lnTo>
                    <a:lnTo>
                      <a:pt x="14161" y="63492"/>
                    </a:lnTo>
                    <a:lnTo>
                      <a:pt x="16024" y="59365"/>
                    </a:lnTo>
                    <a:lnTo>
                      <a:pt x="19006" y="53968"/>
                    </a:lnTo>
                    <a:lnTo>
                      <a:pt x="22360" y="48253"/>
                    </a:lnTo>
                    <a:lnTo>
                      <a:pt x="26459" y="43492"/>
                    </a:lnTo>
                    <a:lnTo>
                      <a:pt x="30931" y="39365"/>
                    </a:lnTo>
                    <a:lnTo>
                      <a:pt x="35031" y="34920"/>
                    </a:lnTo>
                    <a:lnTo>
                      <a:pt x="39875" y="30476"/>
                    </a:lnTo>
                    <a:lnTo>
                      <a:pt x="45838" y="26031"/>
                    </a:lnTo>
                    <a:lnTo>
                      <a:pt x="51428" y="21904"/>
                    </a:lnTo>
                    <a:lnTo>
                      <a:pt x="57018" y="18095"/>
                    </a:lnTo>
                    <a:lnTo>
                      <a:pt x="64472" y="14920"/>
                    </a:lnTo>
                    <a:lnTo>
                      <a:pt x="72670" y="12063"/>
                    </a:lnTo>
                    <a:lnTo>
                      <a:pt x="81242" y="8888"/>
                    </a:lnTo>
                    <a:lnTo>
                      <a:pt x="88695" y="6349"/>
                    </a:lnTo>
                    <a:lnTo>
                      <a:pt x="94658" y="4126"/>
                    </a:lnTo>
                    <a:lnTo>
                      <a:pt x="98385" y="2222"/>
                    </a:lnTo>
                    <a:lnTo>
                      <a:pt x="99875" y="634"/>
                    </a:lnTo>
                    <a:lnTo>
                      <a:pt x="95403" y="0"/>
                    </a:lnTo>
                    <a:lnTo>
                      <a:pt x="89440" y="317"/>
                    </a:lnTo>
                    <a:lnTo>
                      <a:pt x="82360" y="1269"/>
                    </a:lnTo>
                    <a:lnTo>
                      <a:pt x="74906" y="3174"/>
                    </a:lnTo>
                    <a:lnTo>
                      <a:pt x="67080" y="5714"/>
                    </a:lnTo>
                    <a:lnTo>
                      <a:pt x="59627" y="8571"/>
                    </a:lnTo>
                    <a:lnTo>
                      <a:pt x="52546" y="12063"/>
                    </a:lnTo>
                    <a:lnTo>
                      <a:pt x="46583" y="1555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10" name="Google Shape;1310;p7"/>
              <p:cNvSpPr/>
              <p:nvPr/>
            </p:nvSpPr>
            <p:spPr>
              <a:xfrm>
                <a:off x="4222750" y="4273550"/>
                <a:ext cx="74611" cy="66674"/>
              </a:xfrm>
              <a:custGeom>
                <a:rect b="b" l="l" r="r" t="t"/>
                <a:pathLst>
                  <a:path extrusionOk="0" h="120000" w="120000">
                    <a:moveTo>
                      <a:pt x="99646" y="36666"/>
                    </a:moveTo>
                    <a:lnTo>
                      <a:pt x="105159" y="43333"/>
                    </a:lnTo>
                    <a:lnTo>
                      <a:pt x="108551" y="50952"/>
                    </a:lnTo>
                    <a:lnTo>
                      <a:pt x="109823" y="59047"/>
                    </a:lnTo>
                    <a:lnTo>
                      <a:pt x="109823" y="67619"/>
                    </a:lnTo>
                    <a:lnTo>
                      <a:pt x="108975" y="74761"/>
                    </a:lnTo>
                    <a:lnTo>
                      <a:pt x="106855" y="80952"/>
                    </a:lnTo>
                    <a:lnTo>
                      <a:pt x="103462" y="87142"/>
                    </a:lnTo>
                    <a:lnTo>
                      <a:pt x="100070" y="91904"/>
                    </a:lnTo>
                    <a:lnTo>
                      <a:pt x="95406" y="97142"/>
                    </a:lnTo>
                    <a:lnTo>
                      <a:pt x="91166" y="101904"/>
                    </a:lnTo>
                    <a:lnTo>
                      <a:pt x="86501" y="106666"/>
                    </a:lnTo>
                    <a:lnTo>
                      <a:pt x="82261" y="111428"/>
                    </a:lnTo>
                    <a:lnTo>
                      <a:pt x="80989" y="113333"/>
                    </a:lnTo>
                    <a:lnTo>
                      <a:pt x="80989" y="114761"/>
                    </a:lnTo>
                    <a:lnTo>
                      <a:pt x="80989" y="116666"/>
                    </a:lnTo>
                    <a:lnTo>
                      <a:pt x="82261" y="118095"/>
                    </a:lnTo>
                    <a:lnTo>
                      <a:pt x="83533" y="119047"/>
                    </a:lnTo>
                    <a:lnTo>
                      <a:pt x="85653" y="120000"/>
                    </a:lnTo>
                    <a:lnTo>
                      <a:pt x="86925" y="119047"/>
                    </a:lnTo>
                    <a:lnTo>
                      <a:pt x="88621" y="118095"/>
                    </a:lnTo>
                    <a:lnTo>
                      <a:pt x="98374" y="110952"/>
                    </a:lnTo>
                    <a:lnTo>
                      <a:pt x="106855" y="101904"/>
                    </a:lnTo>
                    <a:lnTo>
                      <a:pt x="113639" y="91428"/>
                    </a:lnTo>
                    <a:lnTo>
                      <a:pt x="117879" y="79523"/>
                    </a:lnTo>
                    <a:lnTo>
                      <a:pt x="120000" y="67142"/>
                    </a:lnTo>
                    <a:lnTo>
                      <a:pt x="118727" y="54761"/>
                    </a:lnTo>
                    <a:lnTo>
                      <a:pt x="114911" y="43333"/>
                    </a:lnTo>
                    <a:lnTo>
                      <a:pt x="106855" y="32857"/>
                    </a:lnTo>
                    <a:lnTo>
                      <a:pt x="100918" y="27142"/>
                    </a:lnTo>
                    <a:lnTo>
                      <a:pt x="94134" y="22857"/>
                    </a:lnTo>
                    <a:lnTo>
                      <a:pt x="86501" y="18571"/>
                    </a:lnTo>
                    <a:lnTo>
                      <a:pt x="78021" y="14761"/>
                    </a:lnTo>
                    <a:lnTo>
                      <a:pt x="69540" y="10952"/>
                    </a:lnTo>
                    <a:lnTo>
                      <a:pt x="61060" y="8095"/>
                    </a:lnTo>
                    <a:lnTo>
                      <a:pt x="52155" y="6190"/>
                    </a:lnTo>
                    <a:lnTo>
                      <a:pt x="43674" y="3809"/>
                    </a:lnTo>
                    <a:lnTo>
                      <a:pt x="35194" y="2380"/>
                    </a:lnTo>
                    <a:lnTo>
                      <a:pt x="27985" y="952"/>
                    </a:lnTo>
                    <a:lnTo>
                      <a:pt x="20353" y="0"/>
                    </a:lnTo>
                    <a:lnTo>
                      <a:pt x="14416" y="0"/>
                    </a:lnTo>
                    <a:lnTo>
                      <a:pt x="8904" y="0"/>
                    </a:lnTo>
                    <a:lnTo>
                      <a:pt x="4664" y="0"/>
                    </a:lnTo>
                    <a:lnTo>
                      <a:pt x="1696" y="952"/>
                    </a:lnTo>
                    <a:lnTo>
                      <a:pt x="0" y="2380"/>
                    </a:lnTo>
                    <a:lnTo>
                      <a:pt x="5088" y="3333"/>
                    </a:lnTo>
                    <a:lnTo>
                      <a:pt x="10176" y="3809"/>
                    </a:lnTo>
                    <a:lnTo>
                      <a:pt x="16113" y="4761"/>
                    </a:lnTo>
                    <a:lnTo>
                      <a:pt x="22049" y="6190"/>
                    </a:lnTo>
                    <a:lnTo>
                      <a:pt x="27985" y="7619"/>
                    </a:lnTo>
                    <a:lnTo>
                      <a:pt x="34770" y="8571"/>
                    </a:lnTo>
                    <a:lnTo>
                      <a:pt x="41554" y="10476"/>
                    </a:lnTo>
                    <a:lnTo>
                      <a:pt x="48339" y="11904"/>
                    </a:lnTo>
                    <a:lnTo>
                      <a:pt x="54699" y="14285"/>
                    </a:lnTo>
                    <a:lnTo>
                      <a:pt x="61908" y="16190"/>
                    </a:lnTo>
                    <a:lnTo>
                      <a:pt x="68692" y="18571"/>
                    </a:lnTo>
                    <a:lnTo>
                      <a:pt x="75053" y="21428"/>
                    </a:lnTo>
                    <a:lnTo>
                      <a:pt x="81837" y="24761"/>
                    </a:lnTo>
                    <a:lnTo>
                      <a:pt x="88197" y="28571"/>
                    </a:lnTo>
                    <a:lnTo>
                      <a:pt x="94134" y="32380"/>
                    </a:lnTo>
                    <a:lnTo>
                      <a:pt x="99646" y="3666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11" name="Google Shape;1311;p7"/>
              <p:cNvSpPr/>
              <p:nvPr/>
            </p:nvSpPr>
            <p:spPr>
              <a:xfrm>
                <a:off x="4070350" y="4305300"/>
                <a:ext cx="30161" cy="61912"/>
              </a:xfrm>
              <a:custGeom>
                <a:rect b="b" l="l" r="r" t="t"/>
                <a:pathLst>
                  <a:path extrusionOk="0" h="120000" w="120000">
                    <a:moveTo>
                      <a:pt x="0" y="65546"/>
                    </a:moveTo>
                    <a:lnTo>
                      <a:pt x="0" y="75126"/>
                    </a:lnTo>
                    <a:lnTo>
                      <a:pt x="4210" y="84705"/>
                    </a:lnTo>
                    <a:lnTo>
                      <a:pt x="12631" y="93277"/>
                    </a:lnTo>
                    <a:lnTo>
                      <a:pt x="25263" y="100840"/>
                    </a:lnTo>
                    <a:lnTo>
                      <a:pt x="40000" y="107394"/>
                    </a:lnTo>
                    <a:lnTo>
                      <a:pt x="57894" y="112941"/>
                    </a:lnTo>
                    <a:lnTo>
                      <a:pt x="76842" y="116974"/>
                    </a:lnTo>
                    <a:lnTo>
                      <a:pt x="96842" y="119495"/>
                    </a:lnTo>
                    <a:lnTo>
                      <a:pt x="103157" y="120000"/>
                    </a:lnTo>
                    <a:lnTo>
                      <a:pt x="109473" y="118487"/>
                    </a:lnTo>
                    <a:lnTo>
                      <a:pt x="114736" y="116974"/>
                    </a:lnTo>
                    <a:lnTo>
                      <a:pt x="116842" y="114453"/>
                    </a:lnTo>
                    <a:lnTo>
                      <a:pt x="116842" y="111932"/>
                    </a:lnTo>
                    <a:lnTo>
                      <a:pt x="115789" y="108907"/>
                    </a:lnTo>
                    <a:lnTo>
                      <a:pt x="111578" y="106386"/>
                    </a:lnTo>
                    <a:lnTo>
                      <a:pt x="105263" y="105378"/>
                    </a:lnTo>
                    <a:lnTo>
                      <a:pt x="86315" y="101848"/>
                    </a:lnTo>
                    <a:lnTo>
                      <a:pt x="67368" y="97310"/>
                    </a:lnTo>
                    <a:lnTo>
                      <a:pt x="52631" y="90756"/>
                    </a:lnTo>
                    <a:lnTo>
                      <a:pt x="41052" y="84201"/>
                    </a:lnTo>
                    <a:lnTo>
                      <a:pt x="33684" y="75126"/>
                    </a:lnTo>
                    <a:lnTo>
                      <a:pt x="30526" y="66050"/>
                    </a:lnTo>
                    <a:lnTo>
                      <a:pt x="30526" y="55966"/>
                    </a:lnTo>
                    <a:lnTo>
                      <a:pt x="36842" y="45882"/>
                    </a:lnTo>
                    <a:lnTo>
                      <a:pt x="44210" y="38319"/>
                    </a:lnTo>
                    <a:lnTo>
                      <a:pt x="53684" y="31260"/>
                    </a:lnTo>
                    <a:lnTo>
                      <a:pt x="65263" y="24705"/>
                    </a:lnTo>
                    <a:lnTo>
                      <a:pt x="76842" y="19159"/>
                    </a:lnTo>
                    <a:lnTo>
                      <a:pt x="88421" y="14117"/>
                    </a:lnTo>
                    <a:lnTo>
                      <a:pt x="101052" y="9075"/>
                    </a:lnTo>
                    <a:lnTo>
                      <a:pt x="111578" y="4537"/>
                    </a:lnTo>
                    <a:lnTo>
                      <a:pt x="119999" y="504"/>
                    </a:lnTo>
                    <a:lnTo>
                      <a:pt x="111578" y="0"/>
                    </a:lnTo>
                    <a:lnTo>
                      <a:pt x="97894" y="3025"/>
                    </a:lnTo>
                    <a:lnTo>
                      <a:pt x="80000" y="9075"/>
                    </a:lnTo>
                    <a:lnTo>
                      <a:pt x="58947" y="18151"/>
                    </a:lnTo>
                    <a:lnTo>
                      <a:pt x="38947" y="28739"/>
                    </a:lnTo>
                    <a:lnTo>
                      <a:pt x="21052" y="40336"/>
                    </a:lnTo>
                    <a:lnTo>
                      <a:pt x="7368" y="53445"/>
                    </a:lnTo>
                    <a:lnTo>
                      <a:pt x="0" y="6554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12" name="Google Shape;1312;p7"/>
              <p:cNvSpPr/>
              <p:nvPr/>
            </p:nvSpPr>
            <p:spPr>
              <a:xfrm>
                <a:off x="4283075" y="4268787"/>
                <a:ext cx="65086" cy="82550"/>
              </a:xfrm>
              <a:custGeom>
                <a:rect b="b" l="l" r="r" t="t"/>
                <a:pathLst>
                  <a:path extrusionOk="0" h="120000" w="120000">
                    <a:moveTo>
                      <a:pt x="97073" y="44903"/>
                    </a:moveTo>
                    <a:lnTo>
                      <a:pt x="100975" y="48000"/>
                    </a:lnTo>
                    <a:lnTo>
                      <a:pt x="104390" y="51483"/>
                    </a:lnTo>
                    <a:lnTo>
                      <a:pt x="106829" y="55354"/>
                    </a:lnTo>
                    <a:lnTo>
                      <a:pt x="108780" y="59612"/>
                    </a:lnTo>
                    <a:lnTo>
                      <a:pt x="109756" y="63483"/>
                    </a:lnTo>
                    <a:lnTo>
                      <a:pt x="109756" y="68129"/>
                    </a:lnTo>
                    <a:lnTo>
                      <a:pt x="107804" y="72387"/>
                    </a:lnTo>
                    <a:lnTo>
                      <a:pt x="105365" y="76258"/>
                    </a:lnTo>
                    <a:lnTo>
                      <a:pt x="101463" y="80903"/>
                    </a:lnTo>
                    <a:lnTo>
                      <a:pt x="97073" y="84774"/>
                    </a:lnTo>
                    <a:lnTo>
                      <a:pt x="91707" y="88258"/>
                    </a:lnTo>
                    <a:lnTo>
                      <a:pt x="86341" y="92129"/>
                    </a:lnTo>
                    <a:lnTo>
                      <a:pt x="80975" y="95225"/>
                    </a:lnTo>
                    <a:lnTo>
                      <a:pt x="75121" y="98709"/>
                    </a:lnTo>
                    <a:lnTo>
                      <a:pt x="69756" y="102193"/>
                    </a:lnTo>
                    <a:lnTo>
                      <a:pt x="64390" y="106064"/>
                    </a:lnTo>
                    <a:lnTo>
                      <a:pt x="62926" y="107612"/>
                    </a:lnTo>
                    <a:lnTo>
                      <a:pt x="61463" y="109161"/>
                    </a:lnTo>
                    <a:lnTo>
                      <a:pt x="60487" y="111096"/>
                    </a:lnTo>
                    <a:lnTo>
                      <a:pt x="59024" y="113032"/>
                    </a:lnTo>
                    <a:lnTo>
                      <a:pt x="58536" y="114580"/>
                    </a:lnTo>
                    <a:lnTo>
                      <a:pt x="58536" y="116516"/>
                    </a:lnTo>
                    <a:lnTo>
                      <a:pt x="59024" y="118064"/>
                    </a:lnTo>
                    <a:lnTo>
                      <a:pt x="60975" y="119612"/>
                    </a:lnTo>
                    <a:lnTo>
                      <a:pt x="63414" y="120000"/>
                    </a:lnTo>
                    <a:lnTo>
                      <a:pt x="65365" y="120000"/>
                    </a:lnTo>
                    <a:lnTo>
                      <a:pt x="67804" y="119612"/>
                    </a:lnTo>
                    <a:lnTo>
                      <a:pt x="69756" y="118064"/>
                    </a:lnTo>
                    <a:lnTo>
                      <a:pt x="75121" y="113419"/>
                    </a:lnTo>
                    <a:lnTo>
                      <a:pt x="81463" y="108387"/>
                    </a:lnTo>
                    <a:lnTo>
                      <a:pt x="87804" y="104129"/>
                    </a:lnTo>
                    <a:lnTo>
                      <a:pt x="94634" y="99483"/>
                    </a:lnTo>
                    <a:lnTo>
                      <a:pt x="100975" y="95225"/>
                    </a:lnTo>
                    <a:lnTo>
                      <a:pt x="106829" y="90193"/>
                    </a:lnTo>
                    <a:lnTo>
                      <a:pt x="112682" y="84774"/>
                    </a:lnTo>
                    <a:lnTo>
                      <a:pt x="116585" y="78967"/>
                    </a:lnTo>
                    <a:lnTo>
                      <a:pt x="119512" y="72387"/>
                    </a:lnTo>
                    <a:lnTo>
                      <a:pt x="120000" y="65806"/>
                    </a:lnTo>
                    <a:lnTo>
                      <a:pt x="118048" y="59225"/>
                    </a:lnTo>
                    <a:lnTo>
                      <a:pt x="115121" y="52645"/>
                    </a:lnTo>
                    <a:lnTo>
                      <a:pt x="110731" y="46451"/>
                    </a:lnTo>
                    <a:lnTo>
                      <a:pt x="104878" y="41419"/>
                    </a:lnTo>
                    <a:lnTo>
                      <a:pt x="98048" y="36387"/>
                    </a:lnTo>
                    <a:lnTo>
                      <a:pt x="91219" y="31741"/>
                    </a:lnTo>
                    <a:lnTo>
                      <a:pt x="86341" y="28645"/>
                    </a:lnTo>
                    <a:lnTo>
                      <a:pt x="80487" y="26322"/>
                    </a:lnTo>
                    <a:lnTo>
                      <a:pt x="74146" y="23225"/>
                    </a:lnTo>
                    <a:lnTo>
                      <a:pt x="67804" y="19741"/>
                    </a:lnTo>
                    <a:lnTo>
                      <a:pt x="61463" y="16645"/>
                    </a:lnTo>
                    <a:lnTo>
                      <a:pt x="54634" y="13548"/>
                    </a:lnTo>
                    <a:lnTo>
                      <a:pt x="47804" y="10838"/>
                    </a:lnTo>
                    <a:lnTo>
                      <a:pt x="41463" y="8516"/>
                    </a:lnTo>
                    <a:lnTo>
                      <a:pt x="35121" y="6193"/>
                    </a:lnTo>
                    <a:lnTo>
                      <a:pt x="28780" y="3870"/>
                    </a:lnTo>
                    <a:lnTo>
                      <a:pt x="22439" y="2709"/>
                    </a:lnTo>
                    <a:lnTo>
                      <a:pt x="17073" y="1161"/>
                    </a:lnTo>
                    <a:lnTo>
                      <a:pt x="11707" y="387"/>
                    </a:lnTo>
                    <a:lnTo>
                      <a:pt x="7317" y="0"/>
                    </a:lnTo>
                    <a:lnTo>
                      <a:pt x="3414" y="387"/>
                    </a:lnTo>
                    <a:lnTo>
                      <a:pt x="0" y="1161"/>
                    </a:lnTo>
                    <a:lnTo>
                      <a:pt x="3902" y="2322"/>
                    </a:lnTo>
                    <a:lnTo>
                      <a:pt x="8292" y="3483"/>
                    </a:lnTo>
                    <a:lnTo>
                      <a:pt x="13658" y="5419"/>
                    </a:lnTo>
                    <a:lnTo>
                      <a:pt x="18536" y="6967"/>
                    </a:lnTo>
                    <a:lnTo>
                      <a:pt x="24878" y="9290"/>
                    </a:lnTo>
                    <a:lnTo>
                      <a:pt x="31219" y="11612"/>
                    </a:lnTo>
                    <a:lnTo>
                      <a:pt x="38048" y="14322"/>
                    </a:lnTo>
                    <a:lnTo>
                      <a:pt x="44878" y="16645"/>
                    </a:lnTo>
                    <a:lnTo>
                      <a:pt x="51707" y="19741"/>
                    </a:lnTo>
                    <a:lnTo>
                      <a:pt x="58536" y="23225"/>
                    </a:lnTo>
                    <a:lnTo>
                      <a:pt x="65365" y="26709"/>
                    </a:lnTo>
                    <a:lnTo>
                      <a:pt x="72195" y="30193"/>
                    </a:lnTo>
                    <a:lnTo>
                      <a:pt x="79512" y="33677"/>
                    </a:lnTo>
                    <a:lnTo>
                      <a:pt x="85365" y="37161"/>
                    </a:lnTo>
                    <a:lnTo>
                      <a:pt x="91219" y="40645"/>
                    </a:lnTo>
                    <a:lnTo>
                      <a:pt x="97073" y="4490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13" name="Google Shape;1313;p7"/>
              <p:cNvSpPr/>
              <p:nvPr/>
            </p:nvSpPr>
            <p:spPr>
              <a:xfrm>
                <a:off x="4211637" y="4365625"/>
                <a:ext cx="22225" cy="49211"/>
              </a:xfrm>
              <a:custGeom>
                <a:rect b="b" l="l" r="r" t="t"/>
                <a:pathLst>
                  <a:path extrusionOk="0" h="120000" w="120000">
                    <a:moveTo>
                      <a:pt x="44819" y="8983"/>
                    </a:moveTo>
                    <a:lnTo>
                      <a:pt x="41927" y="5133"/>
                    </a:lnTo>
                    <a:lnTo>
                      <a:pt x="36144" y="1925"/>
                    </a:lnTo>
                    <a:lnTo>
                      <a:pt x="27469" y="641"/>
                    </a:lnTo>
                    <a:lnTo>
                      <a:pt x="20240" y="0"/>
                    </a:lnTo>
                    <a:lnTo>
                      <a:pt x="11566" y="1283"/>
                    </a:lnTo>
                    <a:lnTo>
                      <a:pt x="4337" y="3208"/>
                    </a:lnTo>
                    <a:lnTo>
                      <a:pt x="0" y="7058"/>
                    </a:lnTo>
                    <a:lnTo>
                      <a:pt x="0" y="10909"/>
                    </a:lnTo>
                    <a:lnTo>
                      <a:pt x="7228" y="26951"/>
                    </a:lnTo>
                    <a:lnTo>
                      <a:pt x="21686" y="45561"/>
                    </a:lnTo>
                    <a:lnTo>
                      <a:pt x="39036" y="64171"/>
                    </a:lnTo>
                    <a:lnTo>
                      <a:pt x="59277" y="81497"/>
                    </a:lnTo>
                    <a:lnTo>
                      <a:pt x="79518" y="96898"/>
                    </a:lnTo>
                    <a:lnTo>
                      <a:pt x="98313" y="109732"/>
                    </a:lnTo>
                    <a:lnTo>
                      <a:pt x="111325" y="118074"/>
                    </a:lnTo>
                    <a:lnTo>
                      <a:pt x="119999" y="120000"/>
                    </a:lnTo>
                    <a:lnTo>
                      <a:pt x="115662" y="111657"/>
                    </a:lnTo>
                    <a:lnTo>
                      <a:pt x="108433" y="101390"/>
                    </a:lnTo>
                    <a:lnTo>
                      <a:pt x="98313" y="88556"/>
                    </a:lnTo>
                    <a:lnTo>
                      <a:pt x="85301" y="72513"/>
                    </a:lnTo>
                    <a:lnTo>
                      <a:pt x="73734" y="56470"/>
                    </a:lnTo>
                    <a:lnTo>
                      <a:pt x="62168" y="40427"/>
                    </a:lnTo>
                    <a:lnTo>
                      <a:pt x="52048" y="24385"/>
                    </a:lnTo>
                    <a:lnTo>
                      <a:pt x="44819" y="898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14" name="Google Shape;1314;p7"/>
              <p:cNvSpPr/>
              <p:nvPr/>
            </p:nvSpPr>
            <p:spPr>
              <a:xfrm>
                <a:off x="4202112" y="4338637"/>
                <a:ext cx="11112" cy="25399"/>
              </a:xfrm>
              <a:custGeom>
                <a:rect b="b" l="l" r="r" t="t"/>
                <a:pathLst>
                  <a:path extrusionOk="0" h="120000" w="120000">
                    <a:moveTo>
                      <a:pt x="60000" y="12765"/>
                    </a:moveTo>
                    <a:lnTo>
                      <a:pt x="57272" y="7659"/>
                    </a:lnTo>
                    <a:lnTo>
                      <a:pt x="49090" y="2553"/>
                    </a:lnTo>
                    <a:lnTo>
                      <a:pt x="38181" y="0"/>
                    </a:lnTo>
                    <a:lnTo>
                      <a:pt x="27272" y="0"/>
                    </a:lnTo>
                    <a:lnTo>
                      <a:pt x="16363" y="1276"/>
                    </a:lnTo>
                    <a:lnTo>
                      <a:pt x="8181" y="3829"/>
                    </a:lnTo>
                    <a:lnTo>
                      <a:pt x="0" y="8936"/>
                    </a:lnTo>
                    <a:lnTo>
                      <a:pt x="0" y="14042"/>
                    </a:lnTo>
                    <a:lnTo>
                      <a:pt x="0" y="30638"/>
                    </a:lnTo>
                    <a:lnTo>
                      <a:pt x="10909" y="48510"/>
                    </a:lnTo>
                    <a:lnTo>
                      <a:pt x="21818" y="66382"/>
                    </a:lnTo>
                    <a:lnTo>
                      <a:pt x="38181" y="82978"/>
                    </a:lnTo>
                    <a:lnTo>
                      <a:pt x="57272" y="99574"/>
                    </a:lnTo>
                    <a:lnTo>
                      <a:pt x="76363" y="111063"/>
                    </a:lnTo>
                    <a:lnTo>
                      <a:pt x="100909" y="118723"/>
                    </a:lnTo>
                    <a:lnTo>
                      <a:pt x="114545" y="120000"/>
                    </a:lnTo>
                    <a:lnTo>
                      <a:pt x="120000" y="97021"/>
                    </a:lnTo>
                    <a:lnTo>
                      <a:pt x="103636" y="68936"/>
                    </a:lnTo>
                    <a:lnTo>
                      <a:pt x="84545" y="40851"/>
                    </a:lnTo>
                    <a:lnTo>
                      <a:pt x="60000" y="127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15" name="Google Shape;1315;p7"/>
              <p:cNvSpPr/>
              <p:nvPr/>
            </p:nvSpPr>
            <p:spPr>
              <a:xfrm>
                <a:off x="4192587" y="4321175"/>
                <a:ext cx="9524" cy="14287"/>
              </a:xfrm>
              <a:custGeom>
                <a:rect b="b" l="l" r="r" t="t"/>
                <a:pathLst>
                  <a:path extrusionOk="0" h="120000" w="120000">
                    <a:moveTo>
                      <a:pt x="63157" y="15555"/>
                    </a:moveTo>
                    <a:lnTo>
                      <a:pt x="63157" y="17777"/>
                    </a:lnTo>
                    <a:lnTo>
                      <a:pt x="60000" y="8888"/>
                    </a:lnTo>
                    <a:lnTo>
                      <a:pt x="47368" y="2222"/>
                    </a:lnTo>
                    <a:lnTo>
                      <a:pt x="37894" y="0"/>
                    </a:lnTo>
                    <a:lnTo>
                      <a:pt x="22105" y="0"/>
                    </a:lnTo>
                    <a:lnTo>
                      <a:pt x="12631" y="2222"/>
                    </a:lnTo>
                    <a:lnTo>
                      <a:pt x="3157" y="8888"/>
                    </a:lnTo>
                    <a:lnTo>
                      <a:pt x="0" y="17777"/>
                    </a:lnTo>
                    <a:lnTo>
                      <a:pt x="0" y="24444"/>
                    </a:lnTo>
                    <a:lnTo>
                      <a:pt x="3157" y="37777"/>
                    </a:lnTo>
                    <a:lnTo>
                      <a:pt x="12631" y="53333"/>
                    </a:lnTo>
                    <a:lnTo>
                      <a:pt x="25263" y="71111"/>
                    </a:lnTo>
                    <a:lnTo>
                      <a:pt x="44210" y="86666"/>
                    </a:lnTo>
                    <a:lnTo>
                      <a:pt x="63157" y="102222"/>
                    </a:lnTo>
                    <a:lnTo>
                      <a:pt x="85263" y="111111"/>
                    </a:lnTo>
                    <a:lnTo>
                      <a:pt x="104210" y="120000"/>
                    </a:lnTo>
                    <a:lnTo>
                      <a:pt x="120000" y="120000"/>
                    </a:lnTo>
                    <a:lnTo>
                      <a:pt x="113684" y="93333"/>
                    </a:lnTo>
                    <a:lnTo>
                      <a:pt x="101052" y="64444"/>
                    </a:lnTo>
                    <a:lnTo>
                      <a:pt x="78947" y="35555"/>
                    </a:lnTo>
                    <a:lnTo>
                      <a:pt x="63157" y="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16" name="Google Shape;1316;p7"/>
              <p:cNvSpPr/>
              <p:nvPr/>
            </p:nvSpPr>
            <p:spPr>
              <a:xfrm>
                <a:off x="4184650" y="4308475"/>
                <a:ext cx="12699" cy="9524"/>
              </a:xfrm>
              <a:custGeom>
                <a:rect b="b" l="l" r="r" t="t"/>
                <a:pathLst>
                  <a:path extrusionOk="0" h="120000" w="120000">
                    <a:moveTo>
                      <a:pt x="94615" y="90000"/>
                    </a:moveTo>
                    <a:lnTo>
                      <a:pt x="106153" y="80000"/>
                    </a:lnTo>
                    <a:lnTo>
                      <a:pt x="117692" y="70000"/>
                    </a:lnTo>
                    <a:lnTo>
                      <a:pt x="120000" y="53333"/>
                    </a:lnTo>
                    <a:lnTo>
                      <a:pt x="120000" y="40000"/>
                    </a:lnTo>
                    <a:lnTo>
                      <a:pt x="115384" y="20000"/>
                    </a:lnTo>
                    <a:lnTo>
                      <a:pt x="106153" y="6666"/>
                    </a:lnTo>
                    <a:lnTo>
                      <a:pt x="94615" y="0"/>
                    </a:lnTo>
                    <a:lnTo>
                      <a:pt x="83076" y="0"/>
                    </a:lnTo>
                    <a:lnTo>
                      <a:pt x="76153" y="0"/>
                    </a:lnTo>
                    <a:lnTo>
                      <a:pt x="66923" y="3333"/>
                    </a:lnTo>
                    <a:lnTo>
                      <a:pt x="48461" y="13333"/>
                    </a:lnTo>
                    <a:lnTo>
                      <a:pt x="30000" y="26666"/>
                    </a:lnTo>
                    <a:lnTo>
                      <a:pt x="13846" y="50000"/>
                    </a:lnTo>
                    <a:lnTo>
                      <a:pt x="6923" y="73333"/>
                    </a:lnTo>
                    <a:lnTo>
                      <a:pt x="0" y="96666"/>
                    </a:lnTo>
                    <a:lnTo>
                      <a:pt x="0" y="103333"/>
                    </a:lnTo>
                    <a:lnTo>
                      <a:pt x="9230" y="110000"/>
                    </a:lnTo>
                    <a:lnTo>
                      <a:pt x="20769" y="120000"/>
                    </a:lnTo>
                    <a:lnTo>
                      <a:pt x="30000" y="120000"/>
                    </a:lnTo>
                    <a:lnTo>
                      <a:pt x="41538" y="120000"/>
                    </a:lnTo>
                    <a:lnTo>
                      <a:pt x="55384" y="110000"/>
                    </a:lnTo>
                    <a:lnTo>
                      <a:pt x="69230" y="106666"/>
                    </a:lnTo>
                    <a:lnTo>
                      <a:pt x="83076" y="100000"/>
                    </a:lnTo>
                    <a:lnTo>
                      <a:pt x="94615" y="9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17" name="Google Shape;1317;p7"/>
              <p:cNvSpPr/>
              <p:nvPr/>
            </p:nvSpPr>
            <p:spPr>
              <a:xfrm>
                <a:off x="4121150" y="4292600"/>
                <a:ext cx="52387" cy="61912"/>
              </a:xfrm>
              <a:custGeom>
                <a:rect b="b" l="l" r="r" t="t"/>
                <a:pathLst>
                  <a:path extrusionOk="0" h="120000" w="120000">
                    <a:moveTo>
                      <a:pt x="44242" y="18305"/>
                    </a:moveTo>
                    <a:lnTo>
                      <a:pt x="35151" y="23389"/>
                    </a:lnTo>
                    <a:lnTo>
                      <a:pt x="27878" y="29491"/>
                    </a:lnTo>
                    <a:lnTo>
                      <a:pt x="20000" y="36610"/>
                    </a:lnTo>
                    <a:lnTo>
                      <a:pt x="13333" y="43220"/>
                    </a:lnTo>
                    <a:lnTo>
                      <a:pt x="8484" y="50847"/>
                    </a:lnTo>
                    <a:lnTo>
                      <a:pt x="4242" y="58474"/>
                    </a:lnTo>
                    <a:lnTo>
                      <a:pt x="1212" y="66101"/>
                    </a:lnTo>
                    <a:lnTo>
                      <a:pt x="0" y="74237"/>
                    </a:lnTo>
                    <a:lnTo>
                      <a:pt x="1212" y="86440"/>
                    </a:lnTo>
                    <a:lnTo>
                      <a:pt x="7272" y="96610"/>
                    </a:lnTo>
                    <a:lnTo>
                      <a:pt x="15757" y="105254"/>
                    </a:lnTo>
                    <a:lnTo>
                      <a:pt x="26060" y="111864"/>
                    </a:lnTo>
                    <a:lnTo>
                      <a:pt x="38787" y="116440"/>
                    </a:lnTo>
                    <a:lnTo>
                      <a:pt x="53333" y="119491"/>
                    </a:lnTo>
                    <a:lnTo>
                      <a:pt x="66666" y="120000"/>
                    </a:lnTo>
                    <a:lnTo>
                      <a:pt x="80000" y="117966"/>
                    </a:lnTo>
                    <a:lnTo>
                      <a:pt x="83030" y="117966"/>
                    </a:lnTo>
                    <a:lnTo>
                      <a:pt x="86060" y="116949"/>
                    </a:lnTo>
                    <a:lnTo>
                      <a:pt x="87878" y="114915"/>
                    </a:lnTo>
                    <a:lnTo>
                      <a:pt x="88484" y="112372"/>
                    </a:lnTo>
                    <a:lnTo>
                      <a:pt x="87878" y="111355"/>
                    </a:lnTo>
                    <a:lnTo>
                      <a:pt x="86060" y="111355"/>
                    </a:lnTo>
                    <a:lnTo>
                      <a:pt x="83030" y="110338"/>
                    </a:lnTo>
                    <a:lnTo>
                      <a:pt x="79393" y="110338"/>
                    </a:lnTo>
                    <a:lnTo>
                      <a:pt x="75151" y="110338"/>
                    </a:lnTo>
                    <a:lnTo>
                      <a:pt x="71515" y="110338"/>
                    </a:lnTo>
                    <a:lnTo>
                      <a:pt x="67878" y="110338"/>
                    </a:lnTo>
                    <a:lnTo>
                      <a:pt x="66060" y="110338"/>
                    </a:lnTo>
                    <a:lnTo>
                      <a:pt x="58787" y="109830"/>
                    </a:lnTo>
                    <a:lnTo>
                      <a:pt x="52727" y="109322"/>
                    </a:lnTo>
                    <a:lnTo>
                      <a:pt x="45454" y="108813"/>
                    </a:lnTo>
                    <a:lnTo>
                      <a:pt x="38181" y="107288"/>
                    </a:lnTo>
                    <a:lnTo>
                      <a:pt x="30909" y="105254"/>
                    </a:lnTo>
                    <a:lnTo>
                      <a:pt x="24242" y="101186"/>
                    </a:lnTo>
                    <a:lnTo>
                      <a:pt x="17575" y="96101"/>
                    </a:lnTo>
                    <a:lnTo>
                      <a:pt x="10303" y="88474"/>
                    </a:lnTo>
                    <a:lnTo>
                      <a:pt x="9090" y="79830"/>
                    </a:lnTo>
                    <a:lnTo>
                      <a:pt x="9696" y="71694"/>
                    </a:lnTo>
                    <a:lnTo>
                      <a:pt x="12727" y="63050"/>
                    </a:lnTo>
                    <a:lnTo>
                      <a:pt x="16969" y="55423"/>
                    </a:lnTo>
                    <a:lnTo>
                      <a:pt x="23636" y="48813"/>
                    </a:lnTo>
                    <a:lnTo>
                      <a:pt x="30303" y="41694"/>
                    </a:lnTo>
                    <a:lnTo>
                      <a:pt x="38181" y="35593"/>
                    </a:lnTo>
                    <a:lnTo>
                      <a:pt x="47272" y="30000"/>
                    </a:lnTo>
                    <a:lnTo>
                      <a:pt x="56969" y="24915"/>
                    </a:lnTo>
                    <a:lnTo>
                      <a:pt x="66666" y="19830"/>
                    </a:lnTo>
                    <a:lnTo>
                      <a:pt x="76363" y="15762"/>
                    </a:lnTo>
                    <a:lnTo>
                      <a:pt x="86060" y="12203"/>
                    </a:lnTo>
                    <a:lnTo>
                      <a:pt x="95757" y="9661"/>
                    </a:lnTo>
                    <a:lnTo>
                      <a:pt x="104242" y="6610"/>
                    </a:lnTo>
                    <a:lnTo>
                      <a:pt x="112727" y="5084"/>
                    </a:lnTo>
                    <a:lnTo>
                      <a:pt x="119999" y="3559"/>
                    </a:lnTo>
                    <a:lnTo>
                      <a:pt x="115151" y="1525"/>
                    </a:lnTo>
                    <a:lnTo>
                      <a:pt x="107272" y="0"/>
                    </a:lnTo>
                    <a:lnTo>
                      <a:pt x="98181" y="1525"/>
                    </a:lnTo>
                    <a:lnTo>
                      <a:pt x="87272" y="3050"/>
                    </a:lnTo>
                    <a:lnTo>
                      <a:pt x="75151" y="6101"/>
                    </a:lnTo>
                    <a:lnTo>
                      <a:pt x="63636" y="9661"/>
                    </a:lnTo>
                    <a:lnTo>
                      <a:pt x="53333" y="14237"/>
                    </a:lnTo>
                    <a:lnTo>
                      <a:pt x="44242" y="1830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18" name="Google Shape;1318;p7"/>
              <p:cNvSpPr/>
              <p:nvPr/>
            </p:nvSpPr>
            <p:spPr>
              <a:xfrm>
                <a:off x="4210050" y="4292600"/>
                <a:ext cx="34924" cy="47625"/>
              </a:xfrm>
              <a:custGeom>
                <a:rect b="b" l="l" r="r" t="t"/>
                <a:pathLst>
                  <a:path extrusionOk="0" h="120000" w="120000">
                    <a:moveTo>
                      <a:pt x="101250" y="40000"/>
                    </a:moveTo>
                    <a:lnTo>
                      <a:pt x="104062" y="52459"/>
                    </a:lnTo>
                    <a:lnTo>
                      <a:pt x="102187" y="63606"/>
                    </a:lnTo>
                    <a:lnTo>
                      <a:pt x="94687" y="72131"/>
                    </a:lnTo>
                    <a:lnTo>
                      <a:pt x="83437" y="80655"/>
                    </a:lnTo>
                    <a:lnTo>
                      <a:pt x="70312" y="87868"/>
                    </a:lnTo>
                    <a:lnTo>
                      <a:pt x="56250" y="95081"/>
                    </a:lnTo>
                    <a:lnTo>
                      <a:pt x="40312" y="102295"/>
                    </a:lnTo>
                    <a:lnTo>
                      <a:pt x="27187" y="109508"/>
                    </a:lnTo>
                    <a:lnTo>
                      <a:pt x="25312" y="111475"/>
                    </a:lnTo>
                    <a:lnTo>
                      <a:pt x="24375" y="112786"/>
                    </a:lnTo>
                    <a:lnTo>
                      <a:pt x="24375" y="115409"/>
                    </a:lnTo>
                    <a:lnTo>
                      <a:pt x="26250" y="117377"/>
                    </a:lnTo>
                    <a:lnTo>
                      <a:pt x="28125" y="119344"/>
                    </a:lnTo>
                    <a:lnTo>
                      <a:pt x="31875" y="120000"/>
                    </a:lnTo>
                    <a:lnTo>
                      <a:pt x="34687" y="120000"/>
                    </a:lnTo>
                    <a:lnTo>
                      <a:pt x="38437" y="119344"/>
                    </a:lnTo>
                    <a:lnTo>
                      <a:pt x="54375" y="112131"/>
                    </a:lnTo>
                    <a:lnTo>
                      <a:pt x="71250" y="104918"/>
                    </a:lnTo>
                    <a:lnTo>
                      <a:pt x="86250" y="96393"/>
                    </a:lnTo>
                    <a:lnTo>
                      <a:pt x="101250" y="86557"/>
                    </a:lnTo>
                    <a:lnTo>
                      <a:pt x="110625" y="76065"/>
                    </a:lnTo>
                    <a:lnTo>
                      <a:pt x="117187" y="64262"/>
                    </a:lnTo>
                    <a:lnTo>
                      <a:pt x="120000" y="51147"/>
                    </a:lnTo>
                    <a:lnTo>
                      <a:pt x="115312" y="38032"/>
                    </a:lnTo>
                    <a:lnTo>
                      <a:pt x="105000" y="26885"/>
                    </a:lnTo>
                    <a:lnTo>
                      <a:pt x="91875" y="18360"/>
                    </a:lnTo>
                    <a:lnTo>
                      <a:pt x="75000" y="10491"/>
                    </a:lnTo>
                    <a:lnTo>
                      <a:pt x="57187" y="5245"/>
                    </a:lnTo>
                    <a:lnTo>
                      <a:pt x="38437" y="1311"/>
                    </a:lnTo>
                    <a:lnTo>
                      <a:pt x="21562" y="0"/>
                    </a:lnTo>
                    <a:lnTo>
                      <a:pt x="8437" y="655"/>
                    </a:lnTo>
                    <a:lnTo>
                      <a:pt x="0" y="3934"/>
                    </a:lnTo>
                    <a:lnTo>
                      <a:pt x="15000" y="6557"/>
                    </a:lnTo>
                    <a:lnTo>
                      <a:pt x="30937" y="9180"/>
                    </a:lnTo>
                    <a:lnTo>
                      <a:pt x="45000" y="11147"/>
                    </a:lnTo>
                    <a:lnTo>
                      <a:pt x="59062" y="14426"/>
                    </a:lnTo>
                    <a:lnTo>
                      <a:pt x="72187" y="18360"/>
                    </a:lnTo>
                    <a:lnTo>
                      <a:pt x="84375" y="23606"/>
                    </a:lnTo>
                    <a:lnTo>
                      <a:pt x="94687" y="30163"/>
                    </a:lnTo>
                    <a:lnTo>
                      <a:pt x="101250" y="4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19" name="Google Shape;1319;p7"/>
              <p:cNvSpPr/>
              <p:nvPr/>
            </p:nvSpPr>
            <p:spPr>
              <a:xfrm>
                <a:off x="4087812" y="4281487"/>
                <a:ext cx="84137" cy="100011"/>
              </a:xfrm>
              <a:custGeom>
                <a:rect b="b" l="l" r="r" t="t"/>
                <a:pathLst>
                  <a:path extrusionOk="0" h="120000" w="120000">
                    <a:moveTo>
                      <a:pt x="46811" y="15831"/>
                    </a:moveTo>
                    <a:lnTo>
                      <a:pt x="37523" y="22163"/>
                    </a:lnTo>
                    <a:lnTo>
                      <a:pt x="28235" y="29129"/>
                    </a:lnTo>
                    <a:lnTo>
                      <a:pt x="20061" y="36411"/>
                    </a:lnTo>
                    <a:lnTo>
                      <a:pt x="12631" y="44327"/>
                    </a:lnTo>
                    <a:lnTo>
                      <a:pt x="6687" y="52875"/>
                    </a:lnTo>
                    <a:lnTo>
                      <a:pt x="2229" y="62058"/>
                    </a:lnTo>
                    <a:lnTo>
                      <a:pt x="0" y="71873"/>
                    </a:lnTo>
                    <a:lnTo>
                      <a:pt x="371" y="82005"/>
                    </a:lnTo>
                    <a:lnTo>
                      <a:pt x="1486" y="84538"/>
                    </a:lnTo>
                    <a:lnTo>
                      <a:pt x="2600" y="87704"/>
                    </a:lnTo>
                    <a:lnTo>
                      <a:pt x="4086" y="89604"/>
                    </a:lnTo>
                    <a:lnTo>
                      <a:pt x="5572" y="92137"/>
                    </a:lnTo>
                    <a:lnTo>
                      <a:pt x="7801" y="94353"/>
                    </a:lnTo>
                    <a:lnTo>
                      <a:pt x="10030" y="96569"/>
                    </a:lnTo>
                    <a:lnTo>
                      <a:pt x="12631" y="98469"/>
                    </a:lnTo>
                    <a:lnTo>
                      <a:pt x="15232" y="100052"/>
                    </a:lnTo>
                    <a:lnTo>
                      <a:pt x="21176" y="102902"/>
                    </a:lnTo>
                    <a:lnTo>
                      <a:pt x="26749" y="105435"/>
                    </a:lnTo>
                    <a:lnTo>
                      <a:pt x="32321" y="107651"/>
                    </a:lnTo>
                    <a:lnTo>
                      <a:pt x="38266" y="109234"/>
                    </a:lnTo>
                    <a:lnTo>
                      <a:pt x="44582" y="111134"/>
                    </a:lnTo>
                    <a:lnTo>
                      <a:pt x="50526" y="112717"/>
                    </a:lnTo>
                    <a:lnTo>
                      <a:pt x="56842" y="113984"/>
                    </a:lnTo>
                    <a:lnTo>
                      <a:pt x="62786" y="115250"/>
                    </a:lnTo>
                    <a:lnTo>
                      <a:pt x="69473" y="116200"/>
                    </a:lnTo>
                    <a:lnTo>
                      <a:pt x="75789" y="117150"/>
                    </a:lnTo>
                    <a:lnTo>
                      <a:pt x="82105" y="117783"/>
                    </a:lnTo>
                    <a:lnTo>
                      <a:pt x="88421" y="118416"/>
                    </a:lnTo>
                    <a:lnTo>
                      <a:pt x="95108" y="118733"/>
                    </a:lnTo>
                    <a:lnTo>
                      <a:pt x="101424" y="119050"/>
                    </a:lnTo>
                    <a:lnTo>
                      <a:pt x="107739" y="119683"/>
                    </a:lnTo>
                    <a:lnTo>
                      <a:pt x="114055" y="120000"/>
                    </a:lnTo>
                    <a:lnTo>
                      <a:pt x="115913" y="120000"/>
                    </a:lnTo>
                    <a:lnTo>
                      <a:pt x="117770" y="118733"/>
                    </a:lnTo>
                    <a:lnTo>
                      <a:pt x="118885" y="117783"/>
                    </a:lnTo>
                    <a:lnTo>
                      <a:pt x="120000" y="115883"/>
                    </a:lnTo>
                    <a:lnTo>
                      <a:pt x="120000" y="113984"/>
                    </a:lnTo>
                    <a:lnTo>
                      <a:pt x="118885" y="112717"/>
                    </a:lnTo>
                    <a:lnTo>
                      <a:pt x="117399" y="111451"/>
                    </a:lnTo>
                    <a:lnTo>
                      <a:pt x="115541" y="111134"/>
                    </a:lnTo>
                    <a:lnTo>
                      <a:pt x="109597" y="111134"/>
                    </a:lnTo>
                    <a:lnTo>
                      <a:pt x="103653" y="111134"/>
                    </a:lnTo>
                    <a:lnTo>
                      <a:pt x="97708" y="110817"/>
                    </a:lnTo>
                    <a:lnTo>
                      <a:pt x="92136" y="110501"/>
                    </a:lnTo>
                    <a:lnTo>
                      <a:pt x="85820" y="110184"/>
                    </a:lnTo>
                    <a:lnTo>
                      <a:pt x="79876" y="109234"/>
                    </a:lnTo>
                    <a:lnTo>
                      <a:pt x="74303" y="108601"/>
                    </a:lnTo>
                    <a:lnTo>
                      <a:pt x="67987" y="107968"/>
                    </a:lnTo>
                    <a:lnTo>
                      <a:pt x="62414" y="106701"/>
                    </a:lnTo>
                    <a:lnTo>
                      <a:pt x="56099" y="105751"/>
                    </a:lnTo>
                    <a:lnTo>
                      <a:pt x="50526" y="104168"/>
                    </a:lnTo>
                    <a:lnTo>
                      <a:pt x="44953" y="102902"/>
                    </a:lnTo>
                    <a:lnTo>
                      <a:pt x="39380" y="101319"/>
                    </a:lnTo>
                    <a:lnTo>
                      <a:pt x="34179" y="99102"/>
                    </a:lnTo>
                    <a:lnTo>
                      <a:pt x="28235" y="96886"/>
                    </a:lnTo>
                    <a:lnTo>
                      <a:pt x="23034" y="94986"/>
                    </a:lnTo>
                    <a:lnTo>
                      <a:pt x="18947" y="92137"/>
                    </a:lnTo>
                    <a:lnTo>
                      <a:pt x="15232" y="88654"/>
                    </a:lnTo>
                    <a:lnTo>
                      <a:pt x="13003" y="85171"/>
                    </a:lnTo>
                    <a:lnTo>
                      <a:pt x="11517" y="80738"/>
                    </a:lnTo>
                    <a:lnTo>
                      <a:pt x="11517" y="75672"/>
                    </a:lnTo>
                    <a:lnTo>
                      <a:pt x="12260" y="69023"/>
                    </a:lnTo>
                    <a:lnTo>
                      <a:pt x="14117" y="62374"/>
                    </a:lnTo>
                    <a:lnTo>
                      <a:pt x="15603" y="57625"/>
                    </a:lnTo>
                    <a:lnTo>
                      <a:pt x="18947" y="52242"/>
                    </a:lnTo>
                    <a:lnTo>
                      <a:pt x="22291" y="47493"/>
                    </a:lnTo>
                    <a:lnTo>
                      <a:pt x="25263" y="43060"/>
                    </a:lnTo>
                    <a:lnTo>
                      <a:pt x="29349" y="39261"/>
                    </a:lnTo>
                    <a:lnTo>
                      <a:pt x="33065" y="35145"/>
                    </a:lnTo>
                    <a:lnTo>
                      <a:pt x="37523" y="31662"/>
                    </a:lnTo>
                    <a:lnTo>
                      <a:pt x="42352" y="27862"/>
                    </a:lnTo>
                    <a:lnTo>
                      <a:pt x="47925" y="24063"/>
                    </a:lnTo>
                    <a:lnTo>
                      <a:pt x="53498" y="20263"/>
                    </a:lnTo>
                    <a:lnTo>
                      <a:pt x="60185" y="16781"/>
                    </a:lnTo>
                    <a:lnTo>
                      <a:pt x="67244" y="12981"/>
                    </a:lnTo>
                    <a:lnTo>
                      <a:pt x="74674" y="9815"/>
                    </a:lnTo>
                    <a:lnTo>
                      <a:pt x="81362" y="6965"/>
                    </a:lnTo>
                    <a:lnTo>
                      <a:pt x="88049" y="4432"/>
                    </a:lnTo>
                    <a:lnTo>
                      <a:pt x="93993" y="2216"/>
                    </a:lnTo>
                    <a:lnTo>
                      <a:pt x="99566" y="316"/>
                    </a:lnTo>
                    <a:lnTo>
                      <a:pt x="94736" y="0"/>
                    </a:lnTo>
                    <a:lnTo>
                      <a:pt x="88421" y="316"/>
                    </a:lnTo>
                    <a:lnTo>
                      <a:pt x="82105" y="1583"/>
                    </a:lnTo>
                    <a:lnTo>
                      <a:pt x="74674" y="3482"/>
                    </a:lnTo>
                    <a:lnTo>
                      <a:pt x="67244" y="6015"/>
                    </a:lnTo>
                    <a:lnTo>
                      <a:pt x="59814" y="8865"/>
                    </a:lnTo>
                    <a:lnTo>
                      <a:pt x="52755" y="12348"/>
                    </a:lnTo>
                    <a:lnTo>
                      <a:pt x="46811" y="1583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20" name="Google Shape;1320;p7"/>
              <p:cNvSpPr/>
              <p:nvPr/>
            </p:nvSpPr>
            <p:spPr>
              <a:xfrm>
                <a:off x="4206875" y="4278312"/>
                <a:ext cx="74611" cy="66674"/>
              </a:xfrm>
              <a:custGeom>
                <a:rect b="b" l="l" r="r" t="t"/>
                <a:pathLst>
                  <a:path extrusionOk="0" h="120000" w="120000">
                    <a:moveTo>
                      <a:pt x="100000" y="36996"/>
                    </a:moveTo>
                    <a:lnTo>
                      <a:pt x="105531" y="43636"/>
                    </a:lnTo>
                    <a:lnTo>
                      <a:pt x="108510" y="51225"/>
                    </a:lnTo>
                    <a:lnTo>
                      <a:pt x="110212" y="59288"/>
                    </a:lnTo>
                    <a:lnTo>
                      <a:pt x="110212" y="68300"/>
                    </a:lnTo>
                    <a:lnTo>
                      <a:pt x="109361" y="75415"/>
                    </a:lnTo>
                    <a:lnTo>
                      <a:pt x="107234" y="81106"/>
                    </a:lnTo>
                    <a:lnTo>
                      <a:pt x="103829" y="87272"/>
                    </a:lnTo>
                    <a:lnTo>
                      <a:pt x="100425" y="92015"/>
                    </a:lnTo>
                    <a:lnTo>
                      <a:pt x="95744" y="97707"/>
                    </a:lnTo>
                    <a:lnTo>
                      <a:pt x="91489" y="101976"/>
                    </a:lnTo>
                    <a:lnTo>
                      <a:pt x="86808" y="106719"/>
                    </a:lnTo>
                    <a:lnTo>
                      <a:pt x="82553" y="111936"/>
                    </a:lnTo>
                    <a:lnTo>
                      <a:pt x="81276" y="113359"/>
                    </a:lnTo>
                    <a:lnTo>
                      <a:pt x="80851" y="114782"/>
                    </a:lnTo>
                    <a:lnTo>
                      <a:pt x="81276" y="116679"/>
                    </a:lnTo>
                    <a:lnTo>
                      <a:pt x="82553" y="118102"/>
                    </a:lnTo>
                    <a:lnTo>
                      <a:pt x="83829" y="119525"/>
                    </a:lnTo>
                    <a:lnTo>
                      <a:pt x="85531" y="120000"/>
                    </a:lnTo>
                    <a:lnTo>
                      <a:pt x="87234" y="119525"/>
                    </a:lnTo>
                    <a:lnTo>
                      <a:pt x="88936" y="118102"/>
                    </a:lnTo>
                    <a:lnTo>
                      <a:pt x="98723" y="110988"/>
                    </a:lnTo>
                    <a:lnTo>
                      <a:pt x="106808" y="101976"/>
                    </a:lnTo>
                    <a:lnTo>
                      <a:pt x="113617" y="91067"/>
                    </a:lnTo>
                    <a:lnTo>
                      <a:pt x="118297" y="79683"/>
                    </a:lnTo>
                    <a:lnTo>
                      <a:pt x="120000" y="66877"/>
                    </a:lnTo>
                    <a:lnTo>
                      <a:pt x="118723" y="55019"/>
                    </a:lnTo>
                    <a:lnTo>
                      <a:pt x="114893" y="43636"/>
                    </a:lnTo>
                    <a:lnTo>
                      <a:pt x="106808" y="33201"/>
                    </a:lnTo>
                    <a:lnTo>
                      <a:pt x="100851" y="27984"/>
                    </a:lnTo>
                    <a:lnTo>
                      <a:pt x="94042" y="22766"/>
                    </a:lnTo>
                    <a:lnTo>
                      <a:pt x="85957" y="18498"/>
                    </a:lnTo>
                    <a:lnTo>
                      <a:pt x="77872" y="14703"/>
                    </a:lnTo>
                    <a:lnTo>
                      <a:pt x="69361" y="11383"/>
                    </a:lnTo>
                    <a:lnTo>
                      <a:pt x="60425" y="8537"/>
                    </a:lnTo>
                    <a:lnTo>
                      <a:pt x="51914" y="6166"/>
                    </a:lnTo>
                    <a:lnTo>
                      <a:pt x="42978" y="3794"/>
                    </a:lnTo>
                    <a:lnTo>
                      <a:pt x="34893" y="2371"/>
                    </a:lnTo>
                    <a:lnTo>
                      <a:pt x="26808" y="948"/>
                    </a:lnTo>
                    <a:lnTo>
                      <a:pt x="20000" y="0"/>
                    </a:lnTo>
                    <a:lnTo>
                      <a:pt x="13617" y="0"/>
                    </a:lnTo>
                    <a:lnTo>
                      <a:pt x="8085" y="0"/>
                    </a:lnTo>
                    <a:lnTo>
                      <a:pt x="4255" y="474"/>
                    </a:lnTo>
                    <a:lnTo>
                      <a:pt x="1702" y="1897"/>
                    </a:lnTo>
                    <a:lnTo>
                      <a:pt x="0" y="2845"/>
                    </a:lnTo>
                    <a:lnTo>
                      <a:pt x="5106" y="3794"/>
                    </a:lnTo>
                    <a:lnTo>
                      <a:pt x="10638" y="4268"/>
                    </a:lnTo>
                    <a:lnTo>
                      <a:pt x="16170" y="5691"/>
                    </a:lnTo>
                    <a:lnTo>
                      <a:pt x="22127" y="6640"/>
                    </a:lnTo>
                    <a:lnTo>
                      <a:pt x="28510" y="7588"/>
                    </a:lnTo>
                    <a:lnTo>
                      <a:pt x="34893" y="8537"/>
                    </a:lnTo>
                    <a:lnTo>
                      <a:pt x="41276" y="10434"/>
                    </a:lnTo>
                    <a:lnTo>
                      <a:pt x="48510" y="11857"/>
                    </a:lnTo>
                    <a:lnTo>
                      <a:pt x="54893" y="14229"/>
                    </a:lnTo>
                    <a:lnTo>
                      <a:pt x="62127" y="16600"/>
                    </a:lnTo>
                    <a:lnTo>
                      <a:pt x="68936" y="18972"/>
                    </a:lnTo>
                    <a:lnTo>
                      <a:pt x="75319" y="21818"/>
                    </a:lnTo>
                    <a:lnTo>
                      <a:pt x="81702" y="25138"/>
                    </a:lnTo>
                    <a:lnTo>
                      <a:pt x="88510" y="28458"/>
                    </a:lnTo>
                    <a:lnTo>
                      <a:pt x="94468" y="32727"/>
                    </a:lnTo>
                    <a:lnTo>
                      <a:pt x="100000" y="369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21" name="Google Shape;1321;p7"/>
              <p:cNvSpPr/>
              <p:nvPr/>
            </p:nvSpPr>
            <p:spPr>
              <a:xfrm>
                <a:off x="4057650" y="4314825"/>
                <a:ext cx="30161" cy="61912"/>
              </a:xfrm>
              <a:custGeom>
                <a:rect b="b" l="l" r="r" t="t"/>
                <a:pathLst>
                  <a:path extrusionOk="0" h="120000" w="120000">
                    <a:moveTo>
                      <a:pt x="0" y="65084"/>
                    </a:moveTo>
                    <a:lnTo>
                      <a:pt x="0" y="75254"/>
                    </a:lnTo>
                    <a:lnTo>
                      <a:pt x="5217" y="84406"/>
                    </a:lnTo>
                    <a:lnTo>
                      <a:pt x="13565" y="93559"/>
                    </a:lnTo>
                    <a:lnTo>
                      <a:pt x="25043" y="100677"/>
                    </a:lnTo>
                    <a:lnTo>
                      <a:pt x="40695" y="107288"/>
                    </a:lnTo>
                    <a:lnTo>
                      <a:pt x="57391" y="113389"/>
                    </a:lnTo>
                    <a:lnTo>
                      <a:pt x="77217" y="117457"/>
                    </a:lnTo>
                    <a:lnTo>
                      <a:pt x="96000" y="119491"/>
                    </a:lnTo>
                    <a:lnTo>
                      <a:pt x="102260" y="120000"/>
                    </a:lnTo>
                    <a:lnTo>
                      <a:pt x="108521" y="118983"/>
                    </a:lnTo>
                    <a:lnTo>
                      <a:pt x="113739" y="117457"/>
                    </a:lnTo>
                    <a:lnTo>
                      <a:pt x="115826" y="114915"/>
                    </a:lnTo>
                    <a:lnTo>
                      <a:pt x="115826" y="111864"/>
                    </a:lnTo>
                    <a:lnTo>
                      <a:pt x="114782" y="109322"/>
                    </a:lnTo>
                    <a:lnTo>
                      <a:pt x="111652" y="106779"/>
                    </a:lnTo>
                    <a:lnTo>
                      <a:pt x="105391" y="105762"/>
                    </a:lnTo>
                    <a:lnTo>
                      <a:pt x="85565" y="102203"/>
                    </a:lnTo>
                    <a:lnTo>
                      <a:pt x="66782" y="97627"/>
                    </a:lnTo>
                    <a:lnTo>
                      <a:pt x="52173" y="91016"/>
                    </a:lnTo>
                    <a:lnTo>
                      <a:pt x="41739" y="83898"/>
                    </a:lnTo>
                    <a:lnTo>
                      <a:pt x="34434" y="75254"/>
                    </a:lnTo>
                    <a:lnTo>
                      <a:pt x="30260" y="66101"/>
                    </a:lnTo>
                    <a:lnTo>
                      <a:pt x="30260" y="55932"/>
                    </a:lnTo>
                    <a:lnTo>
                      <a:pt x="36521" y="45254"/>
                    </a:lnTo>
                    <a:lnTo>
                      <a:pt x="44869" y="37627"/>
                    </a:lnTo>
                    <a:lnTo>
                      <a:pt x="58434" y="30508"/>
                    </a:lnTo>
                    <a:lnTo>
                      <a:pt x="73043" y="23389"/>
                    </a:lnTo>
                    <a:lnTo>
                      <a:pt x="88695" y="16779"/>
                    </a:lnTo>
                    <a:lnTo>
                      <a:pt x="102260" y="11694"/>
                    </a:lnTo>
                    <a:lnTo>
                      <a:pt x="113739" y="6101"/>
                    </a:lnTo>
                    <a:lnTo>
                      <a:pt x="120000" y="3050"/>
                    </a:lnTo>
                    <a:lnTo>
                      <a:pt x="120000" y="0"/>
                    </a:lnTo>
                    <a:lnTo>
                      <a:pt x="106434" y="2033"/>
                    </a:lnTo>
                    <a:lnTo>
                      <a:pt x="88695" y="6101"/>
                    </a:lnTo>
                    <a:lnTo>
                      <a:pt x="70956" y="13220"/>
                    </a:lnTo>
                    <a:lnTo>
                      <a:pt x="51130" y="21355"/>
                    </a:lnTo>
                    <a:lnTo>
                      <a:pt x="33391" y="31016"/>
                    </a:lnTo>
                    <a:lnTo>
                      <a:pt x="17739" y="41694"/>
                    </a:lnTo>
                    <a:lnTo>
                      <a:pt x="6260" y="53389"/>
                    </a:lnTo>
                    <a:lnTo>
                      <a:pt x="0" y="6508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22" name="Google Shape;1322;p7"/>
              <p:cNvSpPr/>
              <p:nvPr/>
            </p:nvSpPr>
            <p:spPr>
              <a:xfrm>
                <a:off x="4268787" y="4273550"/>
                <a:ext cx="65086" cy="82550"/>
              </a:xfrm>
              <a:custGeom>
                <a:rect b="b" l="l" r="r" t="t"/>
                <a:pathLst>
                  <a:path extrusionOk="0" h="120000" w="120000">
                    <a:moveTo>
                      <a:pt x="97959" y="44903"/>
                    </a:moveTo>
                    <a:lnTo>
                      <a:pt x="101877" y="48000"/>
                    </a:lnTo>
                    <a:lnTo>
                      <a:pt x="104816" y="51483"/>
                    </a:lnTo>
                    <a:lnTo>
                      <a:pt x="107755" y="55741"/>
                    </a:lnTo>
                    <a:lnTo>
                      <a:pt x="109224" y="59612"/>
                    </a:lnTo>
                    <a:lnTo>
                      <a:pt x="110693" y="63483"/>
                    </a:lnTo>
                    <a:lnTo>
                      <a:pt x="109714" y="68129"/>
                    </a:lnTo>
                    <a:lnTo>
                      <a:pt x="108734" y="72387"/>
                    </a:lnTo>
                    <a:lnTo>
                      <a:pt x="105795" y="76645"/>
                    </a:lnTo>
                    <a:lnTo>
                      <a:pt x="101877" y="80903"/>
                    </a:lnTo>
                    <a:lnTo>
                      <a:pt x="97469" y="84774"/>
                    </a:lnTo>
                    <a:lnTo>
                      <a:pt x="92081" y="88645"/>
                    </a:lnTo>
                    <a:lnTo>
                      <a:pt x="86693" y="92129"/>
                    </a:lnTo>
                    <a:lnTo>
                      <a:pt x="81306" y="95225"/>
                    </a:lnTo>
                    <a:lnTo>
                      <a:pt x="75428" y="98709"/>
                    </a:lnTo>
                    <a:lnTo>
                      <a:pt x="69551" y="102193"/>
                    </a:lnTo>
                    <a:lnTo>
                      <a:pt x="64653" y="106451"/>
                    </a:lnTo>
                    <a:lnTo>
                      <a:pt x="62693" y="107612"/>
                    </a:lnTo>
                    <a:lnTo>
                      <a:pt x="61714" y="109548"/>
                    </a:lnTo>
                    <a:lnTo>
                      <a:pt x="60734" y="111096"/>
                    </a:lnTo>
                    <a:lnTo>
                      <a:pt x="59265" y="113032"/>
                    </a:lnTo>
                    <a:lnTo>
                      <a:pt x="58775" y="114580"/>
                    </a:lnTo>
                    <a:lnTo>
                      <a:pt x="58775" y="116516"/>
                    </a:lnTo>
                    <a:lnTo>
                      <a:pt x="59755" y="118451"/>
                    </a:lnTo>
                    <a:lnTo>
                      <a:pt x="61714" y="119612"/>
                    </a:lnTo>
                    <a:lnTo>
                      <a:pt x="64163" y="120000"/>
                    </a:lnTo>
                    <a:lnTo>
                      <a:pt x="66122" y="120000"/>
                    </a:lnTo>
                    <a:lnTo>
                      <a:pt x="68081" y="119612"/>
                    </a:lnTo>
                    <a:lnTo>
                      <a:pt x="69551" y="118451"/>
                    </a:lnTo>
                    <a:lnTo>
                      <a:pt x="75428" y="113032"/>
                    </a:lnTo>
                    <a:lnTo>
                      <a:pt x="81795" y="108387"/>
                    </a:lnTo>
                    <a:lnTo>
                      <a:pt x="88163" y="104129"/>
                    </a:lnTo>
                    <a:lnTo>
                      <a:pt x="95020" y="99483"/>
                    </a:lnTo>
                    <a:lnTo>
                      <a:pt x="101387" y="95225"/>
                    </a:lnTo>
                    <a:lnTo>
                      <a:pt x="107755" y="90193"/>
                    </a:lnTo>
                    <a:lnTo>
                      <a:pt x="112653" y="84774"/>
                    </a:lnTo>
                    <a:lnTo>
                      <a:pt x="116571" y="78967"/>
                    </a:lnTo>
                    <a:lnTo>
                      <a:pt x="119510" y="72000"/>
                    </a:lnTo>
                    <a:lnTo>
                      <a:pt x="120000" y="65419"/>
                    </a:lnTo>
                    <a:lnTo>
                      <a:pt x="119020" y="58838"/>
                    </a:lnTo>
                    <a:lnTo>
                      <a:pt x="116081" y="51870"/>
                    </a:lnTo>
                    <a:lnTo>
                      <a:pt x="111673" y="46064"/>
                    </a:lnTo>
                    <a:lnTo>
                      <a:pt x="106285" y="40645"/>
                    </a:lnTo>
                    <a:lnTo>
                      <a:pt x="99428" y="36000"/>
                    </a:lnTo>
                    <a:lnTo>
                      <a:pt x="92081" y="32129"/>
                    </a:lnTo>
                    <a:lnTo>
                      <a:pt x="86204" y="29419"/>
                    </a:lnTo>
                    <a:lnTo>
                      <a:pt x="79836" y="26709"/>
                    </a:lnTo>
                    <a:lnTo>
                      <a:pt x="73959" y="23612"/>
                    </a:lnTo>
                    <a:lnTo>
                      <a:pt x="66612" y="20903"/>
                    </a:lnTo>
                    <a:lnTo>
                      <a:pt x="59755" y="17806"/>
                    </a:lnTo>
                    <a:lnTo>
                      <a:pt x="52408" y="15096"/>
                    </a:lnTo>
                    <a:lnTo>
                      <a:pt x="45551" y="12000"/>
                    </a:lnTo>
                    <a:lnTo>
                      <a:pt x="38693" y="9290"/>
                    </a:lnTo>
                    <a:lnTo>
                      <a:pt x="32326" y="6967"/>
                    </a:lnTo>
                    <a:lnTo>
                      <a:pt x="25959" y="5032"/>
                    </a:lnTo>
                    <a:lnTo>
                      <a:pt x="19591" y="3096"/>
                    </a:lnTo>
                    <a:lnTo>
                      <a:pt x="14693" y="1935"/>
                    </a:lnTo>
                    <a:lnTo>
                      <a:pt x="9795" y="387"/>
                    </a:lnTo>
                    <a:lnTo>
                      <a:pt x="5877" y="0"/>
                    </a:lnTo>
                    <a:lnTo>
                      <a:pt x="2448" y="0"/>
                    </a:lnTo>
                    <a:lnTo>
                      <a:pt x="0" y="774"/>
                    </a:lnTo>
                    <a:lnTo>
                      <a:pt x="5387" y="3096"/>
                    </a:lnTo>
                    <a:lnTo>
                      <a:pt x="11265" y="5419"/>
                    </a:lnTo>
                    <a:lnTo>
                      <a:pt x="17632" y="7741"/>
                    </a:lnTo>
                    <a:lnTo>
                      <a:pt x="23020" y="9677"/>
                    </a:lnTo>
                    <a:lnTo>
                      <a:pt x="29387" y="12000"/>
                    </a:lnTo>
                    <a:lnTo>
                      <a:pt x="35755" y="14322"/>
                    </a:lnTo>
                    <a:lnTo>
                      <a:pt x="42122" y="17032"/>
                    </a:lnTo>
                    <a:lnTo>
                      <a:pt x="48489" y="19741"/>
                    </a:lnTo>
                    <a:lnTo>
                      <a:pt x="55346" y="22064"/>
                    </a:lnTo>
                    <a:lnTo>
                      <a:pt x="61714" y="24774"/>
                    </a:lnTo>
                    <a:lnTo>
                      <a:pt x="68081" y="27483"/>
                    </a:lnTo>
                    <a:lnTo>
                      <a:pt x="74448" y="30580"/>
                    </a:lnTo>
                    <a:lnTo>
                      <a:pt x="80816" y="34064"/>
                    </a:lnTo>
                    <a:lnTo>
                      <a:pt x="86204" y="37161"/>
                    </a:lnTo>
                    <a:lnTo>
                      <a:pt x="92081" y="41032"/>
                    </a:lnTo>
                    <a:lnTo>
                      <a:pt x="97959" y="4490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cxnSp>
          <p:nvCxnSpPr>
            <p:cNvPr id="1323" name="Google Shape;1323;p7"/>
            <p:cNvCxnSpPr/>
            <p:nvPr/>
          </p:nvCxnSpPr>
          <p:spPr>
            <a:xfrm>
              <a:off x="6450012" y="4983162"/>
              <a:ext cx="503236" cy="269874"/>
            </a:xfrm>
            <a:prstGeom prst="straightConnector1">
              <a:avLst/>
            </a:prstGeom>
            <a:noFill/>
            <a:ln cap="flat" cmpd="sng" w="9525">
              <a:solidFill>
                <a:schemeClr val="dk1"/>
              </a:solidFill>
              <a:prstDash val="solid"/>
              <a:miter lim="8000"/>
              <a:headEnd len="sm" w="sm" type="none"/>
              <a:tailEnd len="sm" w="sm" type="none"/>
            </a:ln>
          </p:spPr>
        </p:cxnSp>
        <p:cxnSp>
          <p:nvCxnSpPr>
            <p:cNvPr id="1324" name="Google Shape;1324;p7"/>
            <p:cNvCxnSpPr/>
            <p:nvPr/>
          </p:nvCxnSpPr>
          <p:spPr>
            <a:xfrm>
              <a:off x="5899150" y="4918075"/>
              <a:ext cx="80961" cy="0"/>
            </a:xfrm>
            <a:prstGeom prst="straightConnector1">
              <a:avLst/>
            </a:prstGeom>
            <a:noFill/>
            <a:ln cap="flat" cmpd="sng" w="9525">
              <a:solidFill>
                <a:schemeClr val="dk1"/>
              </a:solidFill>
              <a:prstDash val="solid"/>
              <a:miter lim="8000"/>
              <a:headEnd len="sm" w="sm" type="none"/>
              <a:tailEnd len="sm" w="sm" type="none"/>
            </a:ln>
          </p:spPr>
        </p:cxnSp>
        <p:grpSp>
          <p:nvGrpSpPr>
            <p:cNvPr id="1325" name="Google Shape;1325;p7"/>
            <p:cNvGrpSpPr/>
            <p:nvPr/>
          </p:nvGrpSpPr>
          <p:grpSpPr>
            <a:xfrm>
              <a:off x="7875587" y="4978399"/>
              <a:ext cx="207962" cy="409575"/>
              <a:chOff x="6635750" y="1243012"/>
              <a:chExt cx="238125" cy="487361"/>
            </a:xfrm>
          </p:grpSpPr>
          <p:sp>
            <p:nvSpPr>
              <p:cNvPr id="1326" name="Google Shape;1326;p7"/>
              <p:cNvSpPr/>
              <p:nvPr/>
            </p:nvSpPr>
            <p:spPr>
              <a:xfrm>
                <a:off x="6635750" y="1617662"/>
                <a:ext cx="238124" cy="112711"/>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27" name="Google Shape;1327;p7"/>
              <p:cNvSpPr txBox="1"/>
              <p:nvPr/>
            </p:nvSpPr>
            <p:spPr>
              <a:xfrm>
                <a:off x="6756400" y="1246187"/>
                <a:ext cx="109537" cy="374649"/>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28" name="Google Shape;1328;p7"/>
              <p:cNvSpPr txBox="1"/>
              <p:nvPr/>
            </p:nvSpPr>
            <p:spPr>
              <a:xfrm>
                <a:off x="6637336" y="1352550"/>
                <a:ext cx="150811" cy="374649"/>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29" name="Google Shape;1329;p7"/>
              <p:cNvSpPr/>
              <p:nvPr/>
            </p:nvSpPr>
            <p:spPr>
              <a:xfrm>
                <a:off x="6635750" y="1243012"/>
                <a:ext cx="238124" cy="112711"/>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330" name="Google Shape;1330;p7"/>
              <p:cNvCxnSpPr/>
              <p:nvPr/>
            </p:nvCxnSpPr>
            <p:spPr>
              <a:xfrm>
                <a:off x="6873875" y="1250950"/>
                <a:ext cx="0" cy="366711"/>
              </a:xfrm>
              <a:prstGeom prst="straightConnector1">
                <a:avLst/>
              </a:prstGeom>
              <a:noFill/>
              <a:ln cap="flat" cmpd="sng" w="9525">
                <a:solidFill>
                  <a:schemeClr val="dk1"/>
                </a:solidFill>
                <a:prstDash val="solid"/>
                <a:miter lim="8000"/>
                <a:headEnd len="sm" w="sm" type="none"/>
                <a:tailEnd len="sm" w="sm" type="none"/>
              </a:ln>
            </p:spPr>
          </p:cxnSp>
          <p:cxnSp>
            <p:nvCxnSpPr>
              <p:cNvPr id="1331" name="Google Shape;1331;p7"/>
              <p:cNvCxnSpPr/>
              <p:nvPr/>
            </p:nvCxnSpPr>
            <p:spPr>
              <a:xfrm flipH="1">
                <a:off x="6788150" y="1617662"/>
                <a:ext cx="85724" cy="109537"/>
              </a:xfrm>
              <a:prstGeom prst="straightConnector1">
                <a:avLst/>
              </a:prstGeom>
              <a:noFill/>
              <a:ln cap="flat" cmpd="sng" w="9525">
                <a:solidFill>
                  <a:schemeClr val="dk1"/>
                </a:solidFill>
                <a:prstDash val="solid"/>
                <a:miter lim="8000"/>
                <a:headEnd len="sm" w="sm" type="none"/>
                <a:tailEnd len="sm" w="sm" type="none"/>
              </a:ln>
            </p:spPr>
          </p:cxnSp>
          <p:sp>
            <p:nvSpPr>
              <p:cNvPr id="1332" name="Google Shape;1332;p7"/>
              <p:cNvSpPr txBox="1"/>
              <p:nvPr/>
            </p:nvSpPr>
            <p:spPr>
              <a:xfrm>
                <a:off x="6656386" y="1401762"/>
                <a:ext cx="100011" cy="215899"/>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33" name="Google Shape;1333;p7"/>
              <p:cNvSpPr txBox="1"/>
              <p:nvPr/>
            </p:nvSpPr>
            <p:spPr>
              <a:xfrm>
                <a:off x="6670675" y="1466850"/>
                <a:ext cx="76199" cy="761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cxnSp>
          <p:nvCxnSpPr>
            <p:cNvPr id="1334" name="Google Shape;1334;p7"/>
            <p:cNvCxnSpPr/>
            <p:nvPr/>
          </p:nvCxnSpPr>
          <p:spPr>
            <a:xfrm flipH="1">
              <a:off x="5988050" y="3440112"/>
              <a:ext cx="3174" cy="144462"/>
            </a:xfrm>
            <a:prstGeom prst="straightConnector1">
              <a:avLst/>
            </a:prstGeom>
            <a:noFill/>
            <a:ln cap="flat" cmpd="sng" w="9525">
              <a:solidFill>
                <a:schemeClr val="dk1"/>
              </a:solidFill>
              <a:prstDash val="solid"/>
              <a:miter lim="8000"/>
              <a:headEnd len="sm" w="sm" type="none"/>
              <a:tailEnd len="sm" w="sm" type="none"/>
            </a:ln>
          </p:spPr>
        </p:cxnSp>
        <p:cxnSp>
          <p:nvCxnSpPr>
            <p:cNvPr id="1335" name="Google Shape;1335;p7"/>
            <p:cNvCxnSpPr/>
            <p:nvPr/>
          </p:nvCxnSpPr>
          <p:spPr>
            <a:xfrm flipH="1" rot="10800000">
              <a:off x="7285036" y="2422524"/>
              <a:ext cx="123824" cy="87311"/>
            </a:xfrm>
            <a:prstGeom prst="straightConnector1">
              <a:avLst/>
            </a:prstGeom>
            <a:noFill/>
            <a:ln cap="flat" cmpd="sng" w="9525">
              <a:solidFill>
                <a:schemeClr val="dk1"/>
              </a:solidFill>
              <a:prstDash val="solid"/>
              <a:miter lim="8000"/>
              <a:headEnd len="sm" w="sm" type="none"/>
              <a:tailEnd len="sm" w="sm" type="none"/>
            </a:ln>
          </p:spPr>
        </p:cxnSp>
        <p:cxnSp>
          <p:nvCxnSpPr>
            <p:cNvPr id="1336" name="Google Shape;1336;p7"/>
            <p:cNvCxnSpPr/>
            <p:nvPr/>
          </p:nvCxnSpPr>
          <p:spPr>
            <a:xfrm>
              <a:off x="7112000" y="2595561"/>
              <a:ext cx="0" cy="82550"/>
            </a:xfrm>
            <a:prstGeom prst="straightConnector1">
              <a:avLst/>
            </a:prstGeom>
            <a:noFill/>
            <a:ln cap="flat" cmpd="sng" w="9525">
              <a:solidFill>
                <a:schemeClr val="dk1"/>
              </a:solidFill>
              <a:prstDash val="solid"/>
              <a:miter lim="8000"/>
              <a:headEnd len="sm" w="sm" type="none"/>
              <a:tailEnd len="sm" w="sm" type="none"/>
            </a:ln>
          </p:spPr>
        </p:cxnSp>
        <p:cxnSp>
          <p:nvCxnSpPr>
            <p:cNvPr id="1337" name="Google Shape;1337;p7"/>
            <p:cNvCxnSpPr/>
            <p:nvPr/>
          </p:nvCxnSpPr>
          <p:spPr>
            <a:xfrm flipH="1" rot="10800000">
              <a:off x="7296150" y="2492374"/>
              <a:ext cx="263525" cy="288925"/>
            </a:xfrm>
            <a:prstGeom prst="straightConnector1">
              <a:avLst/>
            </a:prstGeom>
            <a:noFill/>
            <a:ln cap="flat" cmpd="sng" w="9525">
              <a:solidFill>
                <a:schemeClr val="dk1"/>
              </a:solidFill>
              <a:prstDash val="solid"/>
              <a:miter lim="8000"/>
              <a:headEnd len="sm" w="sm" type="none"/>
              <a:tailEnd len="sm" w="sm" type="none"/>
            </a:ln>
          </p:spPr>
        </p:cxnSp>
        <p:cxnSp>
          <p:nvCxnSpPr>
            <p:cNvPr id="1338" name="Google Shape;1338;p7"/>
            <p:cNvCxnSpPr/>
            <p:nvPr/>
          </p:nvCxnSpPr>
          <p:spPr>
            <a:xfrm>
              <a:off x="7648575" y="2490786"/>
              <a:ext cx="0" cy="196850"/>
            </a:xfrm>
            <a:prstGeom prst="straightConnector1">
              <a:avLst/>
            </a:prstGeom>
            <a:noFill/>
            <a:ln cap="flat" cmpd="sng" w="9525">
              <a:solidFill>
                <a:schemeClr val="dk1"/>
              </a:solidFill>
              <a:prstDash val="solid"/>
              <a:miter lim="8000"/>
              <a:headEnd len="sm" w="sm" type="none"/>
              <a:tailEnd len="sm" w="sm" type="none"/>
            </a:ln>
          </p:spPr>
        </p:cxnSp>
        <p:cxnSp>
          <p:nvCxnSpPr>
            <p:cNvPr id="1339" name="Google Shape;1339;p7"/>
            <p:cNvCxnSpPr/>
            <p:nvPr/>
          </p:nvCxnSpPr>
          <p:spPr>
            <a:xfrm>
              <a:off x="7302500" y="2797175"/>
              <a:ext cx="188912" cy="0"/>
            </a:xfrm>
            <a:prstGeom prst="straightConnector1">
              <a:avLst/>
            </a:prstGeom>
            <a:noFill/>
            <a:ln cap="flat" cmpd="sng" w="9525">
              <a:solidFill>
                <a:schemeClr val="dk1"/>
              </a:solidFill>
              <a:prstDash val="solid"/>
              <a:miter lim="8000"/>
              <a:headEnd len="sm" w="sm" type="none"/>
              <a:tailEnd len="sm" w="sm" type="none"/>
            </a:ln>
          </p:spPr>
        </p:cxnSp>
        <p:cxnSp>
          <p:nvCxnSpPr>
            <p:cNvPr id="1340" name="Google Shape;1340;p7"/>
            <p:cNvCxnSpPr/>
            <p:nvPr/>
          </p:nvCxnSpPr>
          <p:spPr>
            <a:xfrm flipH="1" rot="10800000">
              <a:off x="5597525" y="3663950"/>
              <a:ext cx="168274" cy="3174"/>
            </a:xfrm>
            <a:prstGeom prst="straightConnector1">
              <a:avLst/>
            </a:prstGeom>
            <a:noFill/>
            <a:ln cap="flat" cmpd="sng" w="9525">
              <a:solidFill>
                <a:schemeClr val="dk1"/>
              </a:solidFill>
              <a:prstDash val="solid"/>
              <a:miter lim="8000"/>
              <a:headEnd len="sm" w="sm" type="none"/>
              <a:tailEnd len="sm" w="sm" type="none"/>
            </a:ln>
          </p:spPr>
        </p:cxnSp>
        <p:cxnSp>
          <p:nvCxnSpPr>
            <p:cNvPr id="1341" name="Google Shape;1341;p7"/>
            <p:cNvCxnSpPr/>
            <p:nvPr/>
          </p:nvCxnSpPr>
          <p:spPr>
            <a:xfrm flipH="1" rot="10800000">
              <a:off x="7716836" y="2190750"/>
              <a:ext cx="238124" cy="168274"/>
            </a:xfrm>
            <a:prstGeom prst="straightConnector1">
              <a:avLst/>
            </a:prstGeom>
            <a:noFill/>
            <a:ln cap="flat" cmpd="sng" w="9525">
              <a:solidFill>
                <a:schemeClr val="dk1"/>
              </a:solidFill>
              <a:prstDash val="solid"/>
              <a:miter lim="8000"/>
              <a:headEnd len="sm" w="sm" type="none"/>
              <a:tailEnd len="sm" w="sm" type="none"/>
            </a:ln>
          </p:spPr>
        </p:cxnSp>
        <p:cxnSp>
          <p:nvCxnSpPr>
            <p:cNvPr id="1342" name="Google Shape;1342;p7"/>
            <p:cNvCxnSpPr/>
            <p:nvPr/>
          </p:nvCxnSpPr>
          <p:spPr>
            <a:xfrm>
              <a:off x="7856536" y="2787650"/>
              <a:ext cx="177800" cy="0"/>
            </a:xfrm>
            <a:prstGeom prst="straightConnector1">
              <a:avLst/>
            </a:prstGeom>
            <a:noFill/>
            <a:ln cap="flat" cmpd="sng" w="9525">
              <a:solidFill>
                <a:schemeClr val="dk1"/>
              </a:solidFill>
              <a:prstDash val="solid"/>
              <a:miter lim="8000"/>
              <a:headEnd len="sm" w="sm" type="none"/>
              <a:tailEnd len="sm" w="sm" type="none"/>
            </a:ln>
          </p:spPr>
        </p:cxnSp>
        <p:cxnSp>
          <p:nvCxnSpPr>
            <p:cNvPr id="1343" name="Google Shape;1343;p7"/>
            <p:cNvCxnSpPr/>
            <p:nvPr/>
          </p:nvCxnSpPr>
          <p:spPr>
            <a:xfrm flipH="1">
              <a:off x="7002461" y="2863850"/>
              <a:ext cx="98425" cy="704850"/>
            </a:xfrm>
            <a:prstGeom prst="straightConnector1">
              <a:avLst/>
            </a:prstGeom>
            <a:noFill/>
            <a:ln cap="flat" cmpd="sng" w="9525">
              <a:solidFill>
                <a:schemeClr val="dk1"/>
              </a:solidFill>
              <a:prstDash val="solid"/>
              <a:miter lim="8000"/>
              <a:headEnd len="sm" w="sm" type="none"/>
              <a:tailEnd len="sm" w="sm" type="none"/>
            </a:ln>
          </p:spPr>
        </p:cxnSp>
        <p:cxnSp>
          <p:nvCxnSpPr>
            <p:cNvPr id="1344" name="Google Shape;1344;p7"/>
            <p:cNvCxnSpPr/>
            <p:nvPr/>
          </p:nvCxnSpPr>
          <p:spPr>
            <a:xfrm flipH="1">
              <a:off x="7593011" y="2863850"/>
              <a:ext cx="111125" cy="727074"/>
            </a:xfrm>
            <a:prstGeom prst="straightConnector1">
              <a:avLst/>
            </a:prstGeom>
            <a:noFill/>
            <a:ln cap="flat" cmpd="sng" w="9525">
              <a:solidFill>
                <a:schemeClr val="dk1"/>
              </a:solidFill>
              <a:prstDash val="solid"/>
              <a:miter lim="8000"/>
              <a:headEnd len="sm" w="sm" type="none"/>
              <a:tailEnd len="sm" w="sm" type="none"/>
            </a:ln>
          </p:spPr>
        </p:cxn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6" name="Shape 5916"/>
        <p:cNvGrpSpPr/>
        <p:nvPr/>
      </p:nvGrpSpPr>
      <p:grpSpPr>
        <a:xfrm>
          <a:off x="0" y="0"/>
          <a:ext cx="0" cy="0"/>
          <a:chOff x="0" y="0"/>
          <a:chExt cx="0" cy="0"/>
        </a:xfrm>
      </p:grpSpPr>
      <p:sp>
        <p:nvSpPr>
          <p:cNvPr id="5917" name="Google Shape;5917;p70"/>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5918" name="Google Shape;5918;p70"/>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5919" name="Google Shape;5919;p70"/>
          <p:cNvSpPr/>
          <p:nvPr/>
        </p:nvSpPr>
        <p:spPr>
          <a:xfrm>
            <a:off x="3817937" y="1447800"/>
            <a:ext cx="4048125" cy="3833811"/>
          </a:xfrm>
          <a:custGeom>
            <a:rect b="b" l="l" r="r" t="t"/>
            <a:pathLst>
              <a:path extrusionOk="0" h="120000" w="120000">
                <a:moveTo>
                  <a:pt x="27858" y="0"/>
                </a:moveTo>
                <a:lnTo>
                  <a:pt x="119717" y="0"/>
                </a:lnTo>
                <a:lnTo>
                  <a:pt x="120000" y="120000"/>
                </a:lnTo>
                <a:lnTo>
                  <a:pt x="0" y="120000"/>
                </a:lnTo>
              </a:path>
            </a:pathLst>
          </a:custGeom>
          <a:no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920" name="Google Shape;5920;p70"/>
          <p:cNvSpPr/>
          <p:nvPr/>
        </p:nvSpPr>
        <p:spPr>
          <a:xfrm>
            <a:off x="7129461" y="2246311"/>
            <a:ext cx="638174" cy="852487"/>
          </a:xfrm>
          <a:custGeom>
            <a:rect b="b" l="l" r="r" t="t"/>
            <a:pathLst>
              <a:path extrusionOk="0" h="120000" w="120000">
                <a:moveTo>
                  <a:pt x="120000" y="81117"/>
                </a:moveTo>
                <a:lnTo>
                  <a:pt x="8358" y="0"/>
                </a:lnTo>
                <a:lnTo>
                  <a:pt x="0" y="105027"/>
                </a:lnTo>
                <a:lnTo>
                  <a:pt x="72238" y="120000"/>
                </a:lnTo>
                <a:lnTo>
                  <a:pt x="120000" y="81117"/>
                </a:lnTo>
                <a:close/>
              </a:path>
            </a:pathLst>
          </a:custGeom>
          <a:gradFill>
            <a:gsLst>
              <a:gs pos="0">
                <a:schemeClr val="accen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921" name="Google Shape;5921;p70"/>
          <p:cNvSpPr txBox="1"/>
          <p:nvPr/>
        </p:nvSpPr>
        <p:spPr>
          <a:xfrm>
            <a:off x="2716211" y="223837"/>
            <a:ext cx="1120774"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600"/>
              <a:buFont typeface="Comic Sans MS"/>
              <a:buNone/>
            </a:pPr>
            <a:r>
              <a:rPr b="0" i="0" lang="en-US" sz="2400" u="none" cap="none" strike="noStrike">
                <a:solidFill>
                  <a:schemeClr val="accent2"/>
                </a:solidFill>
                <a:latin typeface="Comic Sans MS"/>
                <a:ea typeface="Comic Sans MS"/>
                <a:cs typeface="Comic Sans MS"/>
                <a:sym typeface="Comic Sans MS"/>
              </a:rPr>
              <a:t>source</a:t>
            </a:r>
            <a:endParaRPr/>
          </a:p>
        </p:txBody>
      </p:sp>
      <p:pic>
        <p:nvPicPr>
          <p:cNvPr id="5922" name="Google Shape;5922;p70"/>
          <p:cNvPicPr preferRelativeResize="0"/>
          <p:nvPr/>
        </p:nvPicPr>
        <p:blipFill rotWithShape="1">
          <a:blip r:embed="rId3">
            <a:alphaModFix/>
          </a:blip>
          <a:srcRect b="0" l="0" r="0" t="0"/>
          <a:stretch/>
        </p:blipFill>
        <p:spPr>
          <a:xfrm>
            <a:off x="4098925" y="1201737"/>
            <a:ext cx="646112" cy="533399"/>
          </a:xfrm>
          <a:prstGeom prst="rect">
            <a:avLst/>
          </a:prstGeom>
          <a:noFill/>
          <a:ln>
            <a:noFill/>
          </a:ln>
        </p:spPr>
      </p:pic>
      <p:sp>
        <p:nvSpPr>
          <p:cNvPr id="5923" name="Google Shape;5923;p70"/>
          <p:cNvSpPr/>
          <p:nvPr/>
        </p:nvSpPr>
        <p:spPr>
          <a:xfrm>
            <a:off x="3868737" y="654050"/>
            <a:ext cx="360362" cy="1577975"/>
          </a:xfrm>
          <a:custGeom>
            <a:rect b="b" l="l" r="r" t="t"/>
            <a:pathLst>
              <a:path extrusionOk="0" h="120000" w="120000">
                <a:moveTo>
                  <a:pt x="114157" y="47150"/>
                </a:moveTo>
                <a:lnTo>
                  <a:pt x="0" y="0"/>
                </a:lnTo>
                <a:lnTo>
                  <a:pt x="0" y="120000"/>
                </a:lnTo>
                <a:lnTo>
                  <a:pt x="120000" y="65969"/>
                </a:lnTo>
                <a:lnTo>
                  <a:pt x="114157" y="47150"/>
                </a:lnTo>
                <a:close/>
              </a:path>
            </a:pathLst>
          </a:custGeom>
          <a:gradFill>
            <a:gsLst>
              <a:gs pos="0">
                <a:schemeClr val="accen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924" name="Google Shape;5924;p70"/>
          <p:cNvGrpSpPr/>
          <p:nvPr/>
        </p:nvGrpSpPr>
        <p:grpSpPr>
          <a:xfrm>
            <a:off x="7488237" y="2827337"/>
            <a:ext cx="976310" cy="277813"/>
            <a:chOff x="314325" y="5976937"/>
            <a:chExt cx="1100136" cy="455613"/>
          </a:xfrm>
        </p:grpSpPr>
        <p:sp>
          <p:nvSpPr>
            <p:cNvPr id="5925" name="Google Shape;5925;p70"/>
            <p:cNvSpPr/>
            <p:nvPr/>
          </p:nvSpPr>
          <p:spPr>
            <a:xfrm>
              <a:off x="314325" y="6172200"/>
              <a:ext cx="1066799" cy="260350"/>
            </a:xfrm>
            <a:custGeom>
              <a:rect b="b" l="l" r="r" t="t"/>
              <a:pathLst>
                <a:path extrusionOk="0" h="120000" w="120000">
                  <a:moveTo>
                    <a:pt x="31964" y="0"/>
                  </a:moveTo>
                  <a:lnTo>
                    <a:pt x="120000" y="0"/>
                  </a:lnTo>
                  <a:lnTo>
                    <a:pt x="90714" y="120000"/>
                  </a:lnTo>
                  <a:lnTo>
                    <a:pt x="0" y="120000"/>
                  </a:lnTo>
                  <a:lnTo>
                    <a:pt x="31964" y="0"/>
                  </a:lnTo>
                  <a:close/>
                </a:path>
              </a:pathLst>
            </a:custGeom>
            <a:solidFill>
              <a:schemeClr val="hlink"/>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926" name="Google Shape;5926;p70"/>
            <p:cNvSpPr/>
            <p:nvPr/>
          </p:nvSpPr>
          <p:spPr>
            <a:xfrm>
              <a:off x="338137" y="5976937"/>
              <a:ext cx="1044575" cy="446086"/>
            </a:xfrm>
            <a:custGeom>
              <a:rect b="b" l="l" r="r" t="t"/>
              <a:pathLst>
                <a:path extrusionOk="0" h="120000" w="120000">
                  <a:moveTo>
                    <a:pt x="0" y="120000"/>
                  </a:moveTo>
                  <a:lnTo>
                    <a:pt x="2370" y="64056"/>
                  </a:lnTo>
                  <a:lnTo>
                    <a:pt x="120000" y="0"/>
                  </a:lnTo>
                  <a:lnTo>
                    <a:pt x="120000" y="55516"/>
                  </a:lnTo>
                  <a:lnTo>
                    <a:pt x="0" y="120000"/>
                  </a:lnTo>
                  <a:close/>
                </a:path>
              </a:pathLst>
            </a:custGeom>
            <a:solidFill>
              <a:schemeClr va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927" name="Google Shape;5927;p70"/>
            <p:cNvSpPr/>
            <p:nvPr/>
          </p:nvSpPr>
          <p:spPr>
            <a:xfrm>
              <a:off x="347662" y="5976937"/>
              <a:ext cx="1066799" cy="260350"/>
            </a:xfrm>
            <a:custGeom>
              <a:rect b="b" l="l" r="r" t="t"/>
              <a:pathLst>
                <a:path extrusionOk="0" h="120000" w="120000">
                  <a:moveTo>
                    <a:pt x="31964" y="0"/>
                  </a:moveTo>
                  <a:lnTo>
                    <a:pt x="120000" y="0"/>
                  </a:lnTo>
                  <a:lnTo>
                    <a:pt x="90714" y="120000"/>
                  </a:lnTo>
                  <a:lnTo>
                    <a:pt x="0" y="120000"/>
                  </a:lnTo>
                  <a:lnTo>
                    <a:pt x="31964" y="0"/>
                  </a:lnTo>
                  <a:close/>
                </a:path>
              </a:pathLst>
            </a:custGeom>
            <a:solidFill>
              <a:schemeClr val="hlink"/>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928" name="Google Shape;5928;p70"/>
            <p:cNvGrpSpPr/>
            <p:nvPr/>
          </p:nvGrpSpPr>
          <p:grpSpPr>
            <a:xfrm>
              <a:off x="671512" y="6015037"/>
              <a:ext cx="377825" cy="163512"/>
              <a:chOff x="4521200" y="1346200"/>
              <a:chExt cx="222249" cy="155575"/>
            </a:xfrm>
          </p:grpSpPr>
          <p:cxnSp>
            <p:nvCxnSpPr>
              <p:cNvPr id="5929" name="Google Shape;5929;p70"/>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930" name="Google Shape;5930;p70"/>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931" name="Google Shape;5931;p70"/>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5932" name="Google Shape;5932;p70"/>
            <p:cNvGrpSpPr/>
            <p:nvPr/>
          </p:nvGrpSpPr>
          <p:grpSpPr>
            <a:xfrm flipH="1" rot="10800000">
              <a:off x="693737" y="6011860"/>
              <a:ext cx="377825" cy="163512"/>
              <a:chOff x="4521200" y="1346200"/>
              <a:chExt cx="222249" cy="155575"/>
            </a:xfrm>
          </p:grpSpPr>
          <p:cxnSp>
            <p:nvCxnSpPr>
              <p:cNvPr id="5933" name="Google Shape;5933;p70"/>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5934" name="Google Shape;5934;p70"/>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5935" name="Google Shape;5935;p70"/>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sp>
        <p:nvSpPr>
          <p:cNvPr id="5936" name="Google Shape;5936;p70"/>
          <p:cNvSpPr txBox="1"/>
          <p:nvPr/>
        </p:nvSpPr>
        <p:spPr>
          <a:xfrm>
            <a:off x="2644775" y="660400"/>
            <a:ext cx="1296986" cy="154622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937" name="Google Shape;5937;p70"/>
          <p:cNvSpPr txBox="1"/>
          <p:nvPr/>
        </p:nvSpPr>
        <p:spPr>
          <a:xfrm>
            <a:off x="2597150" y="731837"/>
            <a:ext cx="1273174" cy="1536699"/>
          </a:xfrm>
          <a:prstGeom prst="rect">
            <a:avLst/>
          </a:prstGeom>
          <a:solidFill>
            <a:schemeClr val="lt1"/>
          </a:solidFill>
          <a:ln cap="flat" cmpd="sng" w="285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938" name="Google Shape;5938;p70"/>
          <p:cNvCxnSpPr/>
          <p:nvPr/>
        </p:nvCxnSpPr>
        <p:spPr>
          <a:xfrm>
            <a:off x="2597150" y="1049337"/>
            <a:ext cx="1263650" cy="3174"/>
          </a:xfrm>
          <a:prstGeom prst="straightConnector1">
            <a:avLst/>
          </a:prstGeom>
          <a:noFill/>
          <a:ln cap="flat" cmpd="sng" w="28575">
            <a:solidFill>
              <a:schemeClr val="dk1"/>
            </a:solidFill>
            <a:prstDash val="solid"/>
            <a:miter lim="8000"/>
            <a:headEnd len="sm" w="sm" type="none"/>
            <a:tailEnd len="sm" w="sm" type="none"/>
          </a:ln>
        </p:spPr>
      </p:cxnSp>
      <p:sp>
        <p:nvSpPr>
          <p:cNvPr id="5939" name="Google Shape;5939;p70"/>
          <p:cNvSpPr txBox="1"/>
          <p:nvPr/>
        </p:nvSpPr>
        <p:spPr>
          <a:xfrm>
            <a:off x="2554286" y="698500"/>
            <a:ext cx="1317624" cy="1600199"/>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application</a:t>
            </a:r>
            <a:endParaRPr/>
          </a:p>
          <a:p>
            <a:pPr indent="0" lvl="0" marL="0" marR="0" rtl="0" algn="ctr">
              <a:lnSpc>
                <a:spcPct val="11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transport</a:t>
            </a:r>
            <a:endParaRPr/>
          </a:p>
          <a:p>
            <a:pPr indent="0" lvl="0" marL="0" marR="0" rtl="0" algn="ctr">
              <a:lnSpc>
                <a:spcPct val="11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network</a:t>
            </a:r>
            <a:endParaRPr/>
          </a:p>
          <a:p>
            <a:pPr indent="0" lvl="0" marL="0" marR="0" rtl="0" algn="ctr">
              <a:lnSpc>
                <a:spcPct val="11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link</a:t>
            </a:r>
            <a:endParaRPr/>
          </a:p>
          <a:p>
            <a:pPr indent="0" lvl="0" marL="0" marR="0" rtl="0" algn="ctr">
              <a:lnSpc>
                <a:spcPct val="11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physical</a:t>
            </a:r>
            <a:endParaRPr/>
          </a:p>
        </p:txBody>
      </p:sp>
      <p:cxnSp>
        <p:nvCxnSpPr>
          <p:cNvPr id="5940" name="Google Shape;5940;p70"/>
          <p:cNvCxnSpPr/>
          <p:nvPr/>
        </p:nvCxnSpPr>
        <p:spPr>
          <a:xfrm>
            <a:off x="2605086" y="1370012"/>
            <a:ext cx="1263650" cy="3174"/>
          </a:xfrm>
          <a:prstGeom prst="straightConnector1">
            <a:avLst/>
          </a:prstGeom>
          <a:noFill/>
          <a:ln cap="flat" cmpd="sng" w="28575">
            <a:solidFill>
              <a:schemeClr val="dk1"/>
            </a:solidFill>
            <a:prstDash val="solid"/>
            <a:miter lim="8000"/>
            <a:headEnd len="sm" w="sm" type="none"/>
            <a:tailEnd len="sm" w="sm" type="none"/>
          </a:ln>
        </p:spPr>
      </p:cxnSp>
      <p:cxnSp>
        <p:nvCxnSpPr>
          <p:cNvPr id="5941" name="Google Shape;5941;p70"/>
          <p:cNvCxnSpPr/>
          <p:nvPr/>
        </p:nvCxnSpPr>
        <p:spPr>
          <a:xfrm>
            <a:off x="2609850" y="1651000"/>
            <a:ext cx="1263650" cy="3174"/>
          </a:xfrm>
          <a:prstGeom prst="straightConnector1">
            <a:avLst/>
          </a:prstGeom>
          <a:noFill/>
          <a:ln cap="flat" cmpd="sng" w="28575">
            <a:solidFill>
              <a:schemeClr val="dk1"/>
            </a:solidFill>
            <a:prstDash val="solid"/>
            <a:miter lim="8000"/>
            <a:headEnd len="sm" w="sm" type="none"/>
            <a:tailEnd len="sm" w="sm" type="none"/>
          </a:ln>
        </p:spPr>
      </p:cxnSp>
      <p:cxnSp>
        <p:nvCxnSpPr>
          <p:cNvPr id="5942" name="Google Shape;5942;p70"/>
          <p:cNvCxnSpPr/>
          <p:nvPr/>
        </p:nvCxnSpPr>
        <p:spPr>
          <a:xfrm>
            <a:off x="2609850" y="1927225"/>
            <a:ext cx="1263650" cy="3174"/>
          </a:xfrm>
          <a:prstGeom prst="straightConnector1">
            <a:avLst/>
          </a:prstGeom>
          <a:noFill/>
          <a:ln cap="flat" cmpd="sng" w="28575">
            <a:solidFill>
              <a:schemeClr val="dk1"/>
            </a:solidFill>
            <a:prstDash val="solid"/>
            <a:miter lim="8000"/>
            <a:headEnd len="sm" w="sm" type="none"/>
            <a:tailEnd len="sm" w="sm" type="none"/>
          </a:ln>
        </p:spPr>
      </p:cxnSp>
      <p:grpSp>
        <p:nvGrpSpPr>
          <p:cNvPr id="5943" name="Google Shape;5943;p70"/>
          <p:cNvGrpSpPr/>
          <p:nvPr/>
        </p:nvGrpSpPr>
        <p:grpSpPr>
          <a:xfrm>
            <a:off x="1219200" y="1368425"/>
            <a:ext cx="1208087" cy="303210"/>
            <a:chOff x="795337" y="3159125"/>
            <a:chExt cx="1208087" cy="303210"/>
          </a:xfrm>
        </p:grpSpPr>
        <p:sp>
          <p:nvSpPr>
            <p:cNvPr id="5944" name="Google Shape;5944;p70"/>
            <p:cNvSpPr txBox="1"/>
            <p:nvPr/>
          </p:nvSpPr>
          <p:spPr>
            <a:xfrm>
              <a:off x="795337" y="3186111"/>
              <a:ext cx="1082675" cy="257175"/>
            </a:xfrm>
            <a:prstGeom prst="rect">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945" name="Google Shape;5945;p70"/>
            <p:cNvSpPr txBox="1"/>
            <p:nvPr/>
          </p:nvSpPr>
          <p:spPr>
            <a:xfrm>
              <a:off x="1117600" y="3159125"/>
              <a:ext cx="296861" cy="29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H</a:t>
              </a:r>
              <a:r>
                <a:rPr b="0" baseline="-25000" i="0" lang="en-US" sz="1800" u="none" cap="none" strike="noStrike">
                  <a:solidFill>
                    <a:schemeClr val="dk1"/>
                  </a:solidFill>
                  <a:latin typeface="Comic Sans MS"/>
                  <a:ea typeface="Comic Sans MS"/>
                  <a:cs typeface="Comic Sans MS"/>
                  <a:sym typeface="Comic Sans MS"/>
                </a:rPr>
                <a:t>t</a:t>
              </a:r>
              <a:endParaRPr/>
            </a:p>
          </p:txBody>
        </p:sp>
        <p:sp>
          <p:nvSpPr>
            <p:cNvPr id="5946" name="Google Shape;5946;p70"/>
            <p:cNvSpPr txBox="1"/>
            <p:nvPr/>
          </p:nvSpPr>
          <p:spPr>
            <a:xfrm>
              <a:off x="822325" y="3159125"/>
              <a:ext cx="296861" cy="29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H</a:t>
              </a:r>
              <a:r>
                <a:rPr b="0" baseline="-25000" i="0" lang="en-US" sz="1800" u="none" cap="none" strike="noStrike">
                  <a:solidFill>
                    <a:schemeClr val="dk1"/>
                  </a:solidFill>
                  <a:latin typeface="Comic Sans MS"/>
                  <a:ea typeface="Comic Sans MS"/>
                  <a:cs typeface="Comic Sans MS"/>
                  <a:sym typeface="Comic Sans MS"/>
                </a:rPr>
                <a:t>n</a:t>
              </a:r>
              <a:endParaRPr/>
            </a:p>
          </p:txBody>
        </p:sp>
        <p:sp>
          <p:nvSpPr>
            <p:cNvPr id="5947" name="Google Shape;5947;p70"/>
            <p:cNvSpPr txBox="1"/>
            <p:nvPr/>
          </p:nvSpPr>
          <p:spPr>
            <a:xfrm>
              <a:off x="1323975" y="3160711"/>
              <a:ext cx="679449" cy="3016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M</a:t>
              </a:r>
              <a:endParaRPr/>
            </a:p>
          </p:txBody>
        </p:sp>
        <p:cxnSp>
          <p:nvCxnSpPr>
            <p:cNvPr id="5948" name="Google Shape;5948;p70"/>
            <p:cNvCxnSpPr/>
            <p:nvPr/>
          </p:nvCxnSpPr>
          <p:spPr>
            <a:xfrm>
              <a:off x="1092200" y="3195636"/>
              <a:ext cx="0" cy="244474"/>
            </a:xfrm>
            <a:prstGeom prst="straightConnector1">
              <a:avLst/>
            </a:prstGeom>
            <a:noFill/>
            <a:ln cap="flat" cmpd="sng" w="9525">
              <a:solidFill>
                <a:schemeClr val="dk1"/>
              </a:solidFill>
              <a:prstDash val="solid"/>
              <a:miter lim="8000"/>
              <a:headEnd len="sm" w="sm" type="none"/>
              <a:tailEnd len="sm" w="sm" type="none"/>
            </a:ln>
          </p:spPr>
        </p:cxnSp>
        <p:cxnSp>
          <p:nvCxnSpPr>
            <p:cNvPr id="5949" name="Google Shape;5949;p70"/>
            <p:cNvCxnSpPr/>
            <p:nvPr/>
          </p:nvCxnSpPr>
          <p:spPr>
            <a:xfrm>
              <a:off x="1397000" y="3190875"/>
              <a:ext cx="0" cy="247649"/>
            </a:xfrm>
            <a:prstGeom prst="straightConnector1">
              <a:avLst/>
            </a:prstGeom>
            <a:noFill/>
            <a:ln cap="flat" cmpd="sng" w="9525">
              <a:solidFill>
                <a:schemeClr val="dk1"/>
              </a:solidFill>
              <a:prstDash val="solid"/>
              <a:miter lim="8000"/>
              <a:headEnd len="sm" w="sm" type="none"/>
              <a:tailEnd len="sm" w="sm" type="none"/>
            </a:ln>
          </p:spPr>
        </p:cxnSp>
      </p:grpSp>
      <p:sp>
        <p:nvSpPr>
          <p:cNvPr id="5950" name="Google Shape;5950;p70"/>
          <p:cNvSpPr txBox="1"/>
          <p:nvPr/>
        </p:nvSpPr>
        <p:spPr>
          <a:xfrm>
            <a:off x="395287" y="996950"/>
            <a:ext cx="971550" cy="3365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400"/>
              <a:buFont typeface="Comic Sans MS"/>
              <a:buNone/>
            </a:pPr>
            <a:r>
              <a:rPr b="0" i="0" lang="en-US" sz="1600" u="none" cap="none" strike="noStrike">
                <a:solidFill>
                  <a:srgbClr val="FF0000"/>
                </a:solidFill>
                <a:latin typeface="Comic Sans MS"/>
                <a:ea typeface="Comic Sans MS"/>
                <a:cs typeface="Comic Sans MS"/>
                <a:sym typeface="Comic Sans MS"/>
              </a:rPr>
              <a:t>segment</a:t>
            </a:r>
            <a:endParaRPr/>
          </a:p>
        </p:txBody>
      </p:sp>
      <p:grpSp>
        <p:nvGrpSpPr>
          <p:cNvPr id="5951" name="Google Shape;5951;p70"/>
          <p:cNvGrpSpPr/>
          <p:nvPr/>
        </p:nvGrpSpPr>
        <p:grpSpPr>
          <a:xfrm>
            <a:off x="1533525" y="1033461"/>
            <a:ext cx="301622" cy="292100"/>
            <a:chOff x="3114675" y="3267075"/>
            <a:chExt cx="301622" cy="292100"/>
          </a:xfrm>
        </p:grpSpPr>
        <p:sp>
          <p:nvSpPr>
            <p:cNvPr id="5952" name="Google Shape;5952;p70"/>
            <p:cNvSpPr txBox="1"/>
            <p:nvPr/>
          </p:nvSpPr>
          <p:spPr>
            <a:xfrm>
              <a:off x="3114675" y="3294062"/>
              <a:ext cx="280987" cy="257175"/>
            </a:xfrm>
            <a:prstGeom prst="rect">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953" name="Google Shape;5953;p70"/>
            <p:cNvSpPr txBox="1"/>
            <p:nvPr/>
          </p:nvSpPr>
          <p:spPr>
            <a:xfrm>
              <a:off x="3119436" y="3267075"/>
              <a:ext cx="296861" cy="29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H</a:t>
              </a:r>
              <a:r>
                <a:rPr b="0" baseline="-25000" i="0" lang="en-US" sz="1800" u="none" cap="none" strike="noStrike">
                  <a:solidFill>
                    <a:schemeClr val="dk1"/>
                  </a:solidFill>
                  <a:latin typeface="Comic Sans MS"/>
                  <a:ea typeface="Comic Sans MS"/>
                  <a:cs typeface="Comic Sans MS"/>
                  <a:sym typeface="Comic Sans MS"/>
                </a:rPr>
                <a:t>t</a:t>
              </a:r>
              <a:endParaRPr/>
            </a:p>
          </p:txBody>
        </p:sp>
      </p:grpSp>
      <p:sp>
        <p:nvSpPr>
          <p:cNvPr id="5954" name="Google Shape;5954;p70"/>
          <p:cNvSpPr txBox="1"/>
          <p:nvPr/>
        </p:nvSpPr>
        <p:spPr>
          <a:xfrm>
            <a:off x="195261" y="1336675"/>
            <a:ext cx="1076324" cy="3365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400"/>
              <a:buFont typeface="Comic Sans MS"/>
              <a:buNone/>
            </a:pPr>
            <a:r>
              <a:rPr b="0" i="0" lang="en-US" sz="1600" u="none" cap="none" strike="noStrike">
                <a:solidFill>
                  <a:srgbClr val="FF0000"/>
                </a:solidFill>
                <a:latin typeface="Comic Sans MS"/>
                <a:ea typeface="Comic Sans MS"/>
                <a:cs typeface="Comic Sans MS"/>
                <a:sym typeface="Comic Sans MS"/>
              </a:rPr>
              <a:t>datagram</a:t>
            </a:r>
            <a:endParaRPr/>
          </a:p>
        </p:txBody>
      </p:sp>
      <p:sp>
        <p:nvSpPr>
          <p:cNvPr id="5955" name="Google Shape;5955;p70"/>
          <p:cNvSpPr txBox="1"/>
          <p:nvPr/>
        </p:nvSpPr>
        <p:spPr>
          <a:xfrm>
            <a:off x="1547812" y="4157662"/>
            <a:ext cx="1508124" cy="3968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500"/>
              <a:buFont typeface="Comic Sans MS"/>
              <a:buNone/>
            </a:pPr>
            <a:r>
              <a:rPr b="0" i="0" lang="en-US" sz="2000" u="none" cap="none" strike="noStrike">
                <a:solidFill>
                  <a:schemeClr val="accent2"/>
                </a:solidFill>
                <a:latin typeface="Comic Sans MS"/>
                <a:ea typeface="Comic Sans MS"/>
                <a:cs typeface="Comic Sans MS"/>
                <a:sym typeface="Comic Sans MS"/>
              </a:rPr>
              <a:t>destination</a:t>
            </a:r>
            <a:endParaRPr/>
          </a:p>
        </p:txBody>
      </p:sp>
      <p:pic>
        <p:nvPicPr>
          <p:cNvPr id="5956" name="Google Shape;5956;p70"/>
          <p:cNvPicPr preferRelativeResize="0"/>
          <p:nvPr/>
        </p:nvPicPr>
        <p:blipFill rotWithShape="1">
          <a:blip r:embed="rId3">
            <a:alphaModFix/>
          </a:blip>
          <a:srcRect b="0" l="0" r="0" t="0"/>
          <a:stretch/>
        </p:blipFill>
        <p:spPr>
          <a:xfrm>
            <a:off x="3209925" y="5087937"/>
            <a:ext cx="646112" cy="533399"/>
          </a:xfrm>
          <a:prstGeom prst="rect">
            <a:avLst/>
          </a:prstGeom>
          <a:noFill/>
          <a:ln>
            <a:noFill/>
          </a:ln>
        </p:spPr>
      </p:pic>
      <p:sp>
        <p:nvSpPr>
          <p:cNvPr id="5957" name="Google Shape;5957;p70"/>
          <p:cNvSpPr/>
          <p:nvPr/>
        </p:nvSpPr>
        <p:spPr>
          <a:xfrm>
            <a:off x="2979736" y="4540250"/>
            <a:ext cx="360362" cy="1577975"/>
          </a:xfrm>
          <a:custGeom>
            <a:rect b="b" l="l" r="r" t="t"/>
            <a:pathLst>
              <a:path extrusionOk="0" h="120000" w="120000">
                <a:moveTo>
                  <a:pt x="114157" y="47150"/>
                </a:moveTo>
                <a:lnTo>
                  <a:pt x="0" y="0"/>
                </a:lnTo>
                <a:lnTo>
                  <a:pt x="0" y="120000"/>
                </a:lnTo>
                <a:lnTo>
                  <a:pt x="120000" y="65969"/>
                </a:lnTo>
                <a:lnTo>
                  <a:pt x="114157" y="47150"/>
                </a:lnTo>
                <a:close/>
              </a:path>
            </a:pathLst>
          </a:custGeom>
          <a:gradFill>
            <a:gsLst>
              <a:gs pos="0">
                <a:schemeClr val="accen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958" name="Google Shape;5958;p70"/>
          <p:cNvSpPr txBox="1"/>
          <p:nvPr/>
        </p:nvSpPr>
        <p:spPr>
          <a:xfrm>
            <a:off x="1755775" y="4546600"/>
            <a:ext cx="1296986" cy="1546225"/>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959" name="Google Shape;5959;p70"/>
          <p:cNvSpPr txBox="1"/>
          <p:nvPr/>
        </p:nvSpPr>
        <p:spPr>
          <a:xfrm>
            <a:off x="1708150" y="4618037"/>
            <a:ext cx="1273174" cy="1536699"/>
          </a:xfrm>
          <a:prstGeom prst="rect">
            <a:avLst/>
          </a:prstGeom>
          <a:solidFill>
            <a:schemeClr val="lt1"/>
          </a:solidFill>
          <a:ln cap="flat" cmpd="sng" w="285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960" name="Google Shape;5960;p70"/>
          <p:cNvCxnSpPr/>
          <p:nvPr/>
        </p:nvCxnSpPr>
        <p:spPr>
          <a:xfrm>
            <a:off x="1708150" y="4935537"/>
            <a:ext cx="1263650" cy="3174"/>
          </a:xfrm>
          <a:prstGeom prst="straightConnector1">
            <a:avLst/>
          </a:prstGeom>
          <a:noFill/>
          <a:ln cap="flat" cmpd="sng" w="28575">
            <a:solidFill>
              <a:schemeClr val="dk1"/>
            </a:solidFill>
            <a:prstDash val="solid"/>
            <a:miter lim="8000"/>
            <a:headEnd len="sm" w="sm" type="none"/>
            <a:tailEnd len="sm" w="sm" type="none"/>
          </a:ln>
        </p:spPr>
      </p:cxnSp>
      <p:sp>
        <p:nvSpPr>
          <p:cNvPr id="5961" name="Google Shape;5961;p70"/>
          <p:cNvSpPr txBox="1"/>
          <p:nvPr/>
        </p:nvSpPr>
        <p:spPr>
          <a:xfrm>
            <a:off x="1665286" y="4584700"/>
            <a:ext cx="1317624" cy="1600199"/>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application</a:t>
            </a:r>
            <a:endParaRPr/>
          </a:p>
          <a:p>
            <a:pPr indent="0" lvl="0" marL="0" marR="0" rtl="0" algn="ctr">
              <a:lnSpc>
                <a:spcPct val="11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transport</a:t>
            </a:r>
            <a:endParaRPr/>
          </a:p>
          <a:p>
            <a:pPr indent="0" lvl="0" marL="0" marR="0" rtl="0" algn="ctr">
              <a:lnSpc>
                <a:spcPct val="11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network</a:t>
            </a:r>
            <a:endParaRPr/>
          </a:p>
          <a:p>
            <a:pPr indent="0" lvl="0" marL="0" marR="0" rtl="0" algn="ctr">
              <a:lnSpc>
                <a:spcPct val="11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link</a:t>
            </a:r>
            <a:endParaRPr/>
          </a:p>
          <a:p>
            <a:pPr indent="0" lvl="0" marL="0" marR="0" rtl="0" algn="ctr">
              <a:lnSpc>
                <a:spcPct val="11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physical</a:t>
            </a:r>
            <a:endParaRPr/>
          </a:p>
        </p:txBody>
      </p:sp>
      <p:cxnSp>
        <p:nvCxnSpPr>
          <p:cNvPr id="5962" name="Google Shape;5962;p70"/>
          <p:cNvCxnSpPr/>
          <p:nvPr/>
        </p:nvCxnSpPr>
        <p:spPr>
          <a:xfrm>
            <a:off x="1716086" y="5256212"/>
            <a:ext cx="1263650" cy="3174"/>
          </a:xfrm>
          <a:prstGeom prst="straightConnector1">
            <a:avLst/>
          </a:prstGeom>
          <a:noFill/>
          <a:ln cap="flat" cmpd="sng" w="28575">
            <a:solidFill>
              <a:schemeClr val="dk1"/>
            </a:solidFill>
            <a:prstDash val="solid"/>
            <a:miter lim="8000"/>
            <a:headEnd len="sm" w="sm" type="none"/>
            <a:tailEnd len="sm" w="sm" type="none"/>
          </a:ln>
        </p:spPr>
      </p:cxnSp>
      <p:cxnSp>
        <p:nvCxnSpPr>
          <p:cNvPr id="5963" name="Google Shape;5963;p70"/>
          <p:cNvCxnSpPr/>
          <p:nvPr/>
        </p:nvCxnSpPr>
        <p:spPr>
          <a:xfrm>
            <a:off x="1720850" y="5537200"/>
            <a:ext cx="1263650" cy="3174"/>
          </a:xfrm>
          <a:prstGeom prst="straightConnector1">
            <a:avLst/>
          </a:prstGeom>
          <a:noFill/>
          <a:ln cap="flat" cmpd="sng" w="28575">
            <a:solidFill>
              <a:schemeClr val="dk1"/>
            </a:solidFill>
            <a:prstDash val="solid"/>
            <a:miter lim="8000"/>
            <a:headEnd len="sm" w="sm" type="none"/>
            <a:tailEnd len="sm" w="sm" type="none"/>
          </a:ln>
        </p:spPr>
      </p:cxnSp>
      <p:cxnSp>
        <p:nvCxnSpPr>
          <p:cNvPr id="5964" name="Google Shape;5964;p70"/>
          <p:cNvCxnSpPr/>
          <p:nvPr/>
        </p:nvCxnSpPr>
        <p:spPr>
          <a:xfrm>
            <a:off x="1720850" y="5813425"/>
            <a:ext cx="1263650" cy="3174"/>
          </a:xfrm>
          <a:prstGeom prst="straightConnector1">
            <a:avLst/>
          </a:prstGeom>
          <a:noFill/>
          <a:ln cap="flat" cmpd="sng" w="28575">
            <a:solidFill>
              <a:schemeClr val="dk1"/>
            </a:solidFill>
            <a:prstDash val="solid"/>
            <a:miter lim="8000"/>
            <a:headEnd len="sm" w="sm" type="none"/>
            <a:tailEnd len="sm" w="sm" type="none"/>
          </a:ln>
        </p:spPr>
      </p:cxnSp>
      <p:grpSp>
        <p:nvGrpSpPr>
          <p:cNvPr id="5965" name="Google Shape;5965;p70"/>
          <p:cNvGrpSpPr/>
          <p:nvPr/>
        </p:nvGrpSpPr>
        <p:grpSpPr>
          <a:xfrm>
            <a:off x="152400" y="5527675"/>
            <a:ext cx="1479549" cy="303211"/>
            <a:chOff x="527050" y="3530600"/>
            <a:chExt cx="1479549" cy="303211"/>
          </a:xfrm>
        </p:grpSpPr>
        <p:sp>
          <p:nvSpPr>
            <p:cNvPr id="5966" name="Google Shape;5966;p70"/>
            <p:cNvSpPr txBox="1"/>
            <p:nvPr/>
          </p:nvSpPr>
          <p:spPr>
            <a:xfrm>
              <a:off x="547687" y="3557587"/>
              <a:ext cx="1333499" cy="257175"/>
            </a:xfrm>
            <a:prstGeom prst="rect">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967" name="Google Shape;5967;p70"/>
            <p:cNvSpPr txBox="1"/>
            <p:nvPr/>
          </p:nvSpPr>
          <p:spPr>
            <a:xfrm>
              <a:off x="1120775" y="3530600"/>
              <a:ext cx="296861" cy="29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H</a:t>
              </a:r>
              <a:r>
                <a:rPr b="0" baseline="-25000" i="0" lang="en-US" sz="1800" u="none" cap="none" strike="noStrike">
                  <a:solidFill>
                    <a:schemeClr val="dk1"/>
                  </a:solidFill>
                  <a:latin typeface="Comic Sans MS"/>
                  <a:ea typeface="Comic Sans MS"/>
                  <a:cs typeface="Comic Sans MS"/>
                  <a:sym typeface="Comic Sans MS"/>
                </a:rPr>
                <a:t>t</a:t>
              </a:r>
              <a:endParaRPr/>
            </a:p>
          </p:txBody>
        </p:sp>
        <p:sp>
          <p:nvSpPr>
            <p:cNvPr id="5968" name="Google Shape;5968;p70"/>
            <p:cNvSpPr txBox="1"/>
            <p:nvPr/>
          </p:nvSpPr>
          <p:spPr>
            <a:xfrm>
              <a:off x="825500" y="3530600"/>
              <a:ext cx="296861" cy="29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H</a:t>
              </a:r>
              <a:r>
                <a:rPr b="0" baseline="-25000" i="0" lang="en-US" sz="1800" u="none" cap="none" strike="noStrike">
                  <a:solidFill>
                    <a:schemeClr val="dk1"/>
                  </a:solidFill>
                  <a:latin typeface="Comic Sans MS"/>
                  <a:ea typeface="Comic Sans MS"/>
                  <a:cs typeface="Comic Sans MS"/>
                  <a:sym typeface="Comic Sans MS"/>
                </a:rPr>
                <a:t>n</a:t>
              </a:r>
              <a:endParaRPr/>
            </a:p>
          </p:txBody>
        </p:sp>
        <p:sp>
          <p:nvSpPr>
            <p:cNvPr id="5969" name="Google Shape;5969;p70"/>
            <p:cNvSpPr txBox="1"/>
            <p:nvPr/>
          </p:nvSpPr>
          <p:spPr>
            <a:xfrm>
              <a:off x="527050" y="3530600"/>
              <a:ext cx="296861" cy="29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H</a:t>
              </a:r>
              <a:r>
                <a:rPr b="0" baseline="-25000" i="0" lang="en-US" sz="1800" u="none" cap="none" strike="noStrike">
                  <a:solidFill>
                    <a:schemeClr val="dk1"/>
                  </a:solidFill>
                  <a:latin typeface="Comic Sans MS"/>
                  <a:ea typeface="Comic Sans MS"/>
                  <a:cs typeface="Comic Sans MS"/>
                  <a:sym typeface="Comic Sans MS"/>
                </a:rPr>
                <a:t>l</a:t>
              </a:r>
              <a:endParaRPr/>
            </a:p>
          </p:txBody>
        </p:sp>
        <p:sp>
          <p:nvSpPr>
            <p:cNvPr id="5970" name="Google Shape;5970;p70"/>
            <p:cNvSpPr txBox="1"/>
            <p:nvPr/>
          </p:nvSpPr>
          <p:spPr>
            <a:xfrm>
              <a:off x="1327150" y="3532187"/>
              <a:ext cx="679449" cy="3016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M</a:t>
              </a:r>
              <a:endParaRPr/>
            </a:p>
          </p:txBody>
        </p:sp>
        <p:cxnSp>
          <p:nvCxnSpPr>
            <p:cNvPr id="5971" name="Google Shape;5971;p70"/>
            <p:cNvCxnSpPr/>
            <p:nvPr/>
          </p:nvCxnSpPr>
          <p:spPr>
            <a:xfrm>
              <a:off x="809625" y="3557587"/>
              <a:ext cx="0" cy="257175"/>
            </a:xfrm>
            <a:prstGeom prst="straightConnector1">
              <a:avLst/>
            </a:prstGeom>
            <a:noFill/>
            <a:ln cap="flat" cmpd="sng" w="9525">
              <a:solidFill>
                <a:schemeClr val="dk1"/>
              </a:solidFill>
              <a:prstDash val="solid"/>
              <a:miter lim="8000"/>
              <a:headEnd len="sm" w="sm" type="none"/>
              <a:tailEnd len="sm" w="sm" type="none"/>
            </a:ln>
          </p:spPr>
        </p:cxnSp>
        <p:cxnSp>
          <p:nvCxnSpPr>
            <p:cNvPr id="5972" name="Google Shape;5972;p70"/>
            <p:cNvCxnSpPr/>
            <p:nvPr/>
          </p:nvCxnSpPr>
          <p:spPr>
            <a:xfrm>
              <a:off x="1095375" y="3567112"/>
              <a:ext cx="0" cy="244474"/>
            </a:xfrm>
            <a:prstGeom prst="straightConnector1">
              <a:avLst/>
            </a:prstGeom>
            <a:noFill/>
            <a:ln cap="flat" cmpd="sng" w="9525">
              <a:solidFill>
                <a:schemeClr val="dk1"/>
              </a:solidFill>
              <a:prstDash val="solid"/>
              <a:miter lim="8000"/>
              <a:headEnd len="sm" w="sm" type="none"/>
              <a:tailEnd len="sm" w="sm" type="none"/>
            </a:ln>
          </p:spPr>
        </p:cxnSp>
        <p:cxnSp>
          <p:nvCxnSpPr>
            <p:cNvPr id="5973" name="Google Shape;5973;p70"/>
            <p:cNvCxnSpPr/>
            <p:nvPr/>
          </p:nvCxnSpPr>
          <p:spPr>
            <a:xfrm>
              <a:off x="1400175" y="3562350"/>
              <a:ext cx="0" cy="247649"/>
            </a:xfrm>
            <a:prstGeom prst="straightConnector1">
              <a:avLst/>
            </a:prstGeom>
            <a:noFill/>
            <a:ln cap="flat" cmpd="sng" w="9525">
              <a:solidFill>
                <a:schemeClr val="dk1"/>
              </a:solidFill>
              <a:prstDash val="solid"/>
              <a:miter lim="8000"/>
              <a:headEnd len="sm" w="sm" type="none"/>
              <a:tailEnd len="sm" w="sm" type="none"/>
            </a:ln>
          </p:spPr>
        </p:cxnSp>
      </p:grpSp>
      <p:grpSp>
        <p:nvGrpSpPr>
          <p:cNvPr id="5974" name="Google Shape;5974;p70"/>
          <p:cNvGrpSpPr/>
          <p:nvPr/>
        </p:nvGrpSpPr>
        <p:grpSpPr>
          <a:xfrm>
            <a:off x="420687" y="5229225"/>
            <a:ext cx="1208087" cy="303210"/>
            <a:chOff x="795337" y="3159125"/>
            <a:chExt cx="1208087" cy="303210"/>
          </a:xfrm>
        </p:grpSpPr>
        <p:sp>
          <p:nvSpPr>
            <p:cNvPr id="5975" name="Google Shape;5975;p70"/>
            <p:cNvSpPr txBox="1"/>
            <p:nvPr/>
          </p:nvSpPr>
          <p:spPr>
            <a:xfrm>
              <a:off x="795337" y="3186111"/>
              <a:ext cx="1082675" cy="257175"/>
            </a:xfrm>
            <a:prstGeom prst="rect">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976" name="Google Shape;5976;p70"/>
            <p:cNvSpPr txBox="1"/>
            <p:nvPr/>
          </p:nvSpPr>
          <p:spPr>
            <a:xfrm>
              <a:off x="1117600" y="3159125"/>
              <a:ext cx="296861" cy="29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H</a:t>
              </a:r>
              <a:r>
                <a:rPr b="0" baseline="-25000" i="0" lang="en-US" sz="1800" u="none" cap="none" strike="noStrike">
                  <a:solidFill>
                    <a:schemeClr val="dk1"/>
                  </a:solidFill>
                  <a:latin typeface="Comic Sans MS"/>
                  <a:ea typeface="Comic Sans MS"/>
                  <a:cs typeface="Comic Sans MS"/>
                  <a:sym typeface="Comic Sans MS"/>
                </a:rPr>
                <a:t>t</a:t>
              </a:r>
              <a:endParaRPr/>
            </a:p>
          </p:txBody>
        </p:sp>
        <p:sp>
          <p:nvSpPr>
            <p:cNvPr id="5977" name="Google Shape;5977;p70"/>
            <p:cNvSpPr txBox="1"/>
            <p:nvPr/>
          </p:nvSpPr>
          <p:spPr>
            <a:xfrm>
              <a:off x="822325" y="3159125"/>
              <a:ext cx="296861" cy="29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H</a:t>
              </a:r>
              <a:r>
                <a:rPr b="0" baseline="-25000" i="0" lang="en-US" sz="1800" u="none" cap="none" strike="noStrike">
                  <a:solidFill>
                    <a:schemeClr val="dk1"/>
                  </a:solidFill>
                  <a:latin typeface="Comic Sans MS"/>
                  <a:ea typeface="Comic Sans MS"/>
                  <a:cs typeface="Comic Sans MS"/>
                  <a:sym typeface="Comic Sans MS"/>
                </a:rPr>
                <a:t>n</a:t>
              </a:r>
              <a:endParaRPr/>
            </a:p>
          </p:txBody>
        </p:sp>
        <p:sp>
          <p:nvSpPr>
            <p:cNvPr id="5978" name="Google Shape;5978;p70"/>
            <p:cNvSpPr txBox="1"/>
            <p:nvPr/>
          </p:nvSpPr>
          <p:spPr>
            <a:xfrm>
              <a:off x="1323975" y="3160711"/>
              <a:ext cx="679449" cy="3016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M</a:t>
              </a:r>
              <a:endParaRPr/>
            </a:p>
          </p:txBody>
        </p:sp>
        <p:cxnSp>
          <p:nvCxnSpPr>
            <p:cNvPr id="5979" name="Google Shape;5979;p70"/>
            <p:cNvCxnSpPr/>
            <p:nvPr/>
          </p:nvCxnSpPr>
          <p:spPr>
            <a:xfrm>
              <a:off x="1092200" y="3195636"/>
              <a:ext cx="0" cy="244474"/>
            </a:xfrm>
            <a:prstGeom prst="straightConnector1">
              <a:avLst/>
            </a:prstGeom>
            <a:noFill/>
            <a:ln cap="flat" cmpd="sng" w="9525">
              <a:solidFill>
                <a:schemeClr val="dk1"/>
              </a:solidFill>
              <a:prstDash val="solid"/>
              <a:miter lim="8000"/>
              <a:headEnd len="sm" w="sm" type="none"/>
              <a:tailEnd len="sm" w="sm" type="none"/>
            </a:ln>
          </p:spPr>
        </p:cxnSp>
        <p:cxnSp>
          <p:nvCxnSpPr>
            <p:cNvPr id="5980" name="Google Shape;5980;p70"/>
            <p:cNvCxnSpPr/>
            <p:nvPr/>
          </p:nvCxnSpPr>
          <p:spPr>
            <a:xfrm>
              <a:off x="1397000" y="3190875"/>
              <a:ext cx="0" cy="247649"/>
            </a:xfrm>
            <a:prstGeom prst="straightConnector1">
              <a:avLst/>
            </a:prstGeom>
            <a:noFill/>
            <a:ln cap="flat" cmpd="sng" w="9525">
              <a:solidFill>
                <a:schemeClr val="dk1"/>
              </a:solidFill>
              <a:prstDash val="solid"/>
              <a:miter lim="8000"/>
              <a:headEnd len="sm" w="sm" type="none"/>
              <a:tailEnd len="sm" w="sm" type="none"/>
            </a:ln>
          </p:spPr>
        </p:cxnSp>
      </p:grpSp>
      <p:grpSp>
        <p:nvGrpSpPr>
          <p:cNvPr id="5981" name="Google Shape;5981;p70"/>
          <p:cNvGrpSpPr/>
          <p:nvPr/>
        </p:nvGrpSpPr>
        <p:grpSpPr>
          <a:xfrm>
            <a:off x="723900" y="4921250"/>
            <a:ext cx="890587" cy="303210"/>
            <a:chOff x="1023937" y="2752725"/>
            <a:chExt cx="890587" cy="303210"/>
          </a:xfrm>
        </p:grpSpPr>
        <p:sp>
          <p:nvSpPr>
            <p:cNvPr id="5982" name="Google Shape;5982;p70"/>
            <p:cNvSpPr txBox="1"/>
            <p:nvPr/>
          </p:nvSpPr>
          <p:spPr>
            <a:xfrm>
              <a:off x="1023937" y="2779711"/>
              <a:ext cx="765175" cy="257175"/>
            </a:xfrm>
            <a:prstGeom prst="rect">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983" name="Google Shape;5983;p70"/>
            <p:cNvSpPr txBox="1"/>
            <p:nvPr/>
          </p:nvSpPr>
          <p:spPr>
            <a:xfrm>
              <a:off x="1028700" y="2752725"/>
              <a:ext cx="296861" cy="29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H</a:t>
              </a:r>
              <a:r>
                <a:rPr b="0" baseline="-25000" i="0" lang="en-US" sz="1800" u="none" cap="none" strike="noStrike">
                  <a:solidFill>
                    <a:schemeClr val="dk1"/>
                  </a:solidFill>
                  <a:latin typeface="Comic Sans MS"/>
                  <a:ea typeface="Comic Sans MS"/>
                  <a:cs typeface="Comic Sans MS"/>
                  <a:sym typeface="Comic Sans MS"/>
                </a:rPr>
                <a:t>t</a:t>
              </a:r>
              <a:endParaRPr/>
            </a:p>
          </p:txBody>
        </p:sp>
        <p:sp>
          <p:nvSpPr>
            <p:cNvPr id="5984" name="Google Shape;5984;p70"/>
            <p:cNvSpPr txBox="1"/>
            <p:nvPr/>
          </p:nvSpPr>
          <p:spPr>
            <a:xfrm>
              <a:off x="1235075" y="2754311"/>
              <a:ext cx="679449" cy="3016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M</a:t>
              </a:r>
              <a:endParaRPr/>
            </a:p>
          </p:txBody>
        </p:sp>
        <p:cxnSp>
          <p:nvCxnSpPr>
            <p:cNvPr id="5985" name="Google Shape;5985;p70"/>
            <p:cNvCxnSpPr/>
            <p:nvPr/>
          </p:nvCxnSpPr>
          <p:spPr>
            <a:xfrm>
              <a:off x="1308100" y="2784475"/>
              <a:ext cx="0" cy="247649"/>
            </a:xfrm>
            <a:prstGeom prst="straightConnector1">
              <a:avLst/>
            </a:prstGeom>
            <a:noFill/>
            <a:ln cap="flat" cmpd="sng" w="9525">
              <a:solidFill>
                <a:schemeClr val="dk1"/>
              </a:solidFill>
              <a:prstDash val="solid"/>
              <a:miter lim="8000"/>
              <a:headEnd len="sm" w="sm" type="none"/>
              <a:tailEnd len="sm" w="sm" type="none"/>
            </a:ln>
          </p:spPr>
        </p:cxnSp>
      </p:grpSp>
      <p:grpSp>
        <p:nvGrpSpPr>
          <p:cNvPr id="5986" name="Google Shape;5986;p70"/>
          <p:cNvGrpSpPr/>
          <p:nvPr/>
        </p:nvGrpSpPr>
        <p:grpSpPr>
          <a:xfrm>
            <a:off x="930275" y="4610100"/>
            <a:ext cx="679449" cy="301624"/>
            <a:chOff x="1238250" y="2465386"/>
            <a:chExt cx="679449" cy="301624"/>
          </a:xfrm>
        </p:grpSpPr>
        <p:sp>
          <p:nvSpPr>
            <p:cNvPr id="5987" name="Google Shape;5987;p70"/>
            <p:cNvSpPr txBox="1"/>
            <p:nvPr/>
          </p:nvSpPr>
          <p:spPr>
            <a:xfrm>
              <a:off x="1296987" y="2490786"/>
              <a:ext cx="495299" cy="257175"/>
            </a:xfrm>
            <a:prstGeom prst="rect">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988" name="Google Shape;5988;p70"/>
            <p:cNvSpPr txBox="1"/>
            <p:nvPr/>
          </p:nvSpPr>
          <p:spPr>
            <a:xfrm>
              <a:off x="1238250" y="2465386"/>
              <a:ext cx="679449" cy="3016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M</a:t>
              </a:r>
              <a:endParaRPr/>
            </a:p>
          </p:txBody>
        </p:sp>
      </p:grpSp>
      <p:grpSp>
        <p:nvGrpSpPr>
          <p:cNvPr id="5989" name="Google Shape;5989;p70"/>
          <p:cNvGrpSpPr/>
          <p:nvPr/>
        </p:nvGrpSpPr>
        <p:grpSpPr>
          <a:xfrm>
            <a:off x="5654675" y="4164012"/>
            <a:ext cx="1387474" cy="1035050"/>
            <a:chOff x="5716587" y="266700"/>
            <a:chExt cx="1387474" cy="1035050"/>
          </a:xfrm>
        </p:grpSpPr>
        <p:sp>
          <p:nvSpPr>
            <p:cNvPr id="5990" name="Google Shape;5990;p70"/>
            <p:cNvSpPr txBox="1"/>
            <p:nvPr/>
          </p:nvSpPr>
          <p:spPr>
            <a:xfrm>
              <a:off x="5807075" y="266700"/>
              <a:ext cx="1296986" cy="94615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991" name="Google Shape;5991;p70"/>
            <p:cNvSpPr txBox="1"/>
            <p:nvPr/>
          </p:nvSpPr>
          <p:spPr>
            <a:xfrm>
              <a:off x="5759450" y="338137"/>
              <a:ext cx="1273174" cy="946150"/>
            </a:xfrm>
            <a:prstGeom prst="rect">
              <a:avLst/>
            </a:prstGeom>
            <a:solidFill>
              <a:schemeClr val="lt1"/>
            </a:solidFill>
            <a:ln cap="flat" cmpd="sng" w="285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992" name="Google Shape;5992;p70"/>
            <p:cNvCxnSpPr/>
            <p:nvPr/>
          </p:nvCxnSpPr>
          <p:spPr>
            <a:xfrm>
              <a:off x="5759450" y="655637"/>
              <a:ext cx="1263650" cy="3174"/>
            </a:xfrm>
            <a:prstGeom prst="straightConnector1">
              <a:avLst/>
            </a:prstGeom>
            <a:noFill/>
            <a:ln cap="flat" cmpd="sng" w="28575">
              <a:solidFill>
                <a:schemeClr val="dk1"/>
              </a:solidFill>
              <a:prstDash val="solid"/>
              <a:miter lim="8000"/>
              <a:headEnd len="sm" w="sm" type="none"/>
              <a:tailEnd len="sm" w="sm" type="none"/>
            </a:ln>
          </p:spPr>
        </p:cxnSp>
        <p:sp>
          <p:nvSpPr>
            <p:cNvPr id="5993" name="Google Shape;5993;p70"/>
            <p:cNvSpPr txBox="1"/>
            <p:nvPr/>
          </p:nvSpPr>
          <p:spPr>
            <a:xfrm>
              <a:off x="5716587" y="304800"/>
              <a:ext cx="1317624" cy="996950"/>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network</a:t>
              </a:r>
              <a:endParaRPr/>
            </a:p>
            <a:p>
              <a:pPr indent="0" lvl="0" marL="0" marR="0" rtl="0" algn="ctr">
                <a:lnSpc>
                  <a:spcPct val="11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link</a:t>
              </a:r>
              <a:endParaRPr/>
            </a:p>
            <a:p>
              <a:pPr indent="0" lvl="0" marL="0" marR="0" rtl="0" algn="ctr">
                <a:lnSpc>
                  <a:spcPct val="11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physical</a:t>
              </a:r>
              <a:endParaRPr/>
            </a:p>
          </p:txBody>
        </p:sp>
        <p:cxnSp>
          <p:nvCxnSpPr>
            <p:cNvPr id="5994" name="Google Shape;5994;p70"/>
            <p:cNvCxnSpPr/>
            <p:nvPr/>
          </p:nvCxnSpPr>
          <p:spPr>
            <a:xfrm>
              <a:off x="5767387" y="976312"/>
              <a:ext cx="1263650" cy="3174"/>
            </a:xfrm>
            <a:prstGeom prst="straightConnector1">
              <a:avLst/>
            </a:prstGeom>
            <a:noFill/>
            <a:ln cap="flat" cmpd="sng" w="28575">
              <a:solidFill>
                <a:schemeClr val="dk1"/>
              </a:solidFill>
              <a:prstDash val="solid"/>
              <a:miter lim="8000"/>
              <a:headEnd len="sm" w="sm" type="none"/>
              <a:tailEnd len="sm" w="sm" type="none"/>
            </a:ln>
          </p:spPr>
        </p:cxnSp>
      </p:grpSp>
      <p:grpSp>
        <p:nvGrpSpPr>
          <p:cNvPr id="5995" name="Google Shape;5995;p70"/>
          <p:cNvGrpSpPr/>
          <p:nvPr/>
        </p:nvGrpSpPr>
        <p:grpSpPr>
          <a:xfrm>
            <a:off x="5821362" y="2271712"/>
            <a:ext cx="1387472" cy="733425"/>
            <a:chOff x="7454900" y="947737"/>
            <a:chExt cx="1387472" cy="733425"/>
          </a:xfrm>
        </p:grpSpPr>
        <p:sp>
          <p:nvSpPr>
            <p:cNvPr id="5996" name="Google Shape;5996;p70"/>
            <p:cNvSpPr txBox="1"/>
            <p:nvPr/>
          </p:nvSpPr>
          <p:spPr>
            <a:xfrm>
              <a:off x="7545386" y="947737"/>
              <a:ext cx="1296986" cy="660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997" name="Google Shape;5997;p70"/>
            <p:cNvSpPr txBox="1"/>
            <p:nvPr/>
          </p:nvSpPr>
          <p:spPr>
            <a:xfrm>
              <a:off x="7497761" y="1019175"/>
              <a:ext cx="1273174" cy="655636"/>
            </a:xfrm>
            <a:prstGeom prst="rect">
              <a:avLst/>
            </a:prstGeom>
            <a:solidFill>
              <a:schemeClr val="lt1"/>
            </a:solidFill>
            <a:ln cap="flat" cmpd="sng" w="2857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5998" name="Google Shape;5998;p70"/>
            <p:cNvCxnSpPr/>
            <p:nvPr/>
          </p:nvCxnSpPr>
          <p:spPr>
            <a:xfrm>
              <a:off x="7497761" y="1336675"/>
              <a:ext cx="1263650" cy="3174"/>
            </a:xfrm>
            <a:prstGeom prst="straightConnector1">
              <a:avLst/>
            </a:prstGeom>
            <a:noFill/>
            <a:ln cap="flat" cmpd="sng" w="28575">
              <a:solidFill>
                <a:schemeClr val="dk1"/>
              </a:solidFill>
              <a:prstDash val="solid"/>
              <a:miter lim="8000"/>
              <a:headEnd len="sm" w="sm" type="none"/>
              <a:tailEnd len="sm" w="sm" type="none"/>
            </a:ln>
          </p:spPr>
        </p:cxnSp>
        <p:sp>
          <p:nvSpPr>
            <p:cNvPr id="5999" name="Google Shape;5999;p70"/>
            <p:cNvSpPr txBox="1"/>
            <p:nvPr/>
          </p:nvSpPr>
          <p:spPr>
            <a:xfrm>
              <a:off x="7454900" y="985837"/>
              <a:ext cx="1317624" cy="695325"/>
            </a:xfrm>
            <a:prstGeom prst="rect">
              <a:avLst/>
            </a:prstGeom>
            <a:noFill/>
            <a:ln>
              <a:noFill/>
            </a:ln>
          </p:spPr>
          <p:txBody>
            <a:bodyPr anchorCtr="0" anchor="t" bIns="45700" lIns="91425" spcFirstLastPara="1" rIns="91425" wrap="square" tIns="45700">
              <a:noAutofit/>
            </a:bodyPr>
            <a:lstStyle/>
            <a:p>
              <a:pPr indent="0" lvl="0" marL="0" marR="0" rtl="0" algn="ctr">
                <a:lnSpc>
                  <a:spcPct val="11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link</a:t>
              </a:r>
              <a:endParaRPr/>
            </a:p>
            <a:p>
              <a:pPr indent="0" lvl="0" marL="0" marR="0" rtl="0" algn="ctr">
                <a:lnSpc>
                  <a:spcPct val="110000"/>
                </a:lnSpc>
                <a:spcBef>
                  <a:spcPts val="0"/>
                </a:spcBef>
                <a:spcAft>
                  <a:spcPts val="0"/>
                </a:spcAft>
                <a:buClr>
                  <a:schemeClr val="dk1"/>
                </a:buClr>
                <a:buSzPts val="450"/>
                <a:buFont typeface="Comic Sans MS"/>
                <a:buNone/>
              </a:pPr>
              <a:r>
                <a:rPr b="0" i="0" lang="en-US" sz="1800" u="none" cap="none" strike="noStrike">
                  <a:solidFill>
                    <a:schemeClr val="dk1"/>
                  </a:solidFill>
                  <a:latin typeface="Comic Sans MS"/>
                  <a:ea typeface="Comic Sans MS"/>
                  <a:cs typeface="Comic Sans MS"/>
                  <a:sym typeface="Comic Sans MS"/>
                </a:rPr>
                <a:t>physical</a:t>
              </a:r>
              <a:endParaRPr/>
            </a:p>
          </p:txBody>
        </p:sp>
      </p:grpSp>
      <p:sp>
        <p:nvSpPr>
          <p:cNvPr id="6000" name="Google Shape;6000;p70"/>
          <p:cNvSpPr/>
          <p:nvPr/>
        </p:nvSpPr>
        <p:spPr>
          <a:xfrm>
            <a:off x="6978650" y="4156075"/>
            <a:ext cx="655636" cy="1135062"/>
          </a:xfrm>
          <a:custGeom>
            <a:rect b="b" l="l" r="r" t="t"/>
            <a:pathLst>
              <a:path extrusionOk="0" h="120000" w="120000">
                <a:moveTo>
                  <a:pt x="120000" y="95664"/>
                </a:moveTo>
                <a:lnTo>
                  <a:pt x="2615" y="0"/>
                </a:lnTo>
                <a:lnTo>
                  <a:pt x="0" y="101370"/>
                </a:lnTo>
                <a:lnTo>
                  <a:pt x="115351" y="120000"/>
                </a:lnTo>
                <a:lnTo>
                  <a:pt x="120000" y="95664"/>
                </a:lnTo>
                <a:close/>
              </a:path>
            </a:pathLst>
          </a:custGeom>
          <a:gradFill>
            <a:gsLst>
              <a:gs pos="0">
                <a:schemeClr val="accen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6001" name="Google Shape;6001;p70"/>
          <p:cNvGrpSpPr/>
          <p:nvPr/>
        </p:nvGrpSpPr>
        <p:grpSpPr>
          <a:xfrm>
            <a:off x="7581899" y="4983162"/>
            <a:ext cx="766761" cy="433387"/>
            <a:chOff x="5715000" y="347662"/>
            <a:chExt cx="571500" cy="277812"/>
          </a:xfrm>
        </p:grpSpPr>
        <p:sp>
          <p:nvSpPr>
            <p:cNvPr id="6002" name="Google Shape;6002;p70"/>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003" name="Google Shape;6003;p70"/>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6004" name="Google Shape;6004;p70"/>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6005" name="Google Shape;6005;p70"/>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006" name="Google Shape;6006;p70"/>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6007" name="Google Shape;6007;p70"/>
            <p:cNvGrpSpPr/>
            <p:nvPr/>
          </p:nvGrpSpPr>
          <p:grpSpPr>
            <a:xfrm>
              <a:off x="5851524" y="387349"/>
              <a:ext cx="280986" cy="104775"/>
              <a:chOff x="4521200" y="1346200"/>
              <a:chExt cx="222249" cy="155575"/>
            </a:xfrm>
          </p:grpSpPr>
          <p:cxnSp>
            <p:nvCxnSpPr>
              <p:cNvPr id="6008" name="Google Shape;6008;p70"/>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6009" name="Google Shape;6009;p70"/>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6010" name="Google Shape;6010;p70"/>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6011" name="Google Shape;6011;p70"/>
            <p:cNvGrpSpPr/>
            <p:nvPr/>
          </p:nvGrpSpPr>
          <p:grpSpPr>
            <a:xfrm flipH="1" rot="10800000">
              <a:off x="5851524" y="385761"/>
              <a:ext cx="280986" cy="104775"/>
              <a:chOff x="4521200" y="1346200"/>
              <a:chExt cx="222249" cy="155575"/>
            </a:xfrm>
          </p:grpSpPr>
          <p:cxnSp>
            <p:nvCxnSpPr>
              <p:cNvPr id="6012" name="Google Shape;6012;p70"/>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6013" name="Google Shape;6013;p70"/>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6014" name="Google Shape;6014;p70"/>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sp>
        <p:nvSpPr>
          <p:cNvPr id="6015" name="Google Shape;6015;p70"/>
          <p:cNvSpPr/>
          <p:nvPr/>
        </p:nvSpPr>
        <p:spPr>
          <a:xfrm>
            <a:off x="1828800" y="533400"/>
            <a:ext cx="5264149" cy="5494337"/>
          </a:xfrm>
          <a:custGeom>
            <a:rect b="b" l="l" r="r" t="t"/>
            <a:pathLst>
              <a:path extrusionOk="0" h="120000" w="120000">
                <a:moveTo>
                  <a:pt x="31556" y="0"/>
                </a:moveTo>
                <a:lnTo>
                  <a:pt x="31773" y="51349"/>
                </a:lnTo>
                <a:lnTo>
                  <a:pt x="94523" y="51349"/>
                </a:lnTo>
                <a:lnTo>
                  <a:pt x="94523" y="40878"/>
                </a:lnTo>
                <a:lnTo>
                  <a:pt x="119203" y="40878"/>
                </a:lnTo>
                <a:lnTo>
                  <a:pt x="120000" y="108558"/>
                </a:lnTo>
                <a:lnTo>
                  <a:pt x="113920" y="103530"/>
                </a:lnTo>
                <a:lnTo>
                  <a:pt x="113739" y="82762"/>
                </a:lnTo>
                <a:lnTo>
                  <a:pt x="90651" y="82762"/>
                </a:lnTo>
                <a:lnTo>
                  <a:pt x="90651" y="106443"/>
                </a:lnTo>
                <a:lnTo>
                  <a:pt x="38250" y="120000"/>
                </a:lnTo>
                <a:lnTo>
                  <a:pt x="0" y="120000"/>
                </a:lnTo>
                <a:lnTo>
                  <a:pt x="0" y="86853"/>
                </a:lnTo>
              </a:path>
            </a:pathLst>
          </a:custGeom>
          <a:noFill/>
          <a:ln cap="flat" cmpd="sng" w="28575">
            <a:solidFill>
              <a:srgbClr val="FF0000"/>
            </a:solidFill>
            <a:prstDash val="solid"/>
            <a:round/>
            <a:headEnd len="sm" w="sm" type="none"/>
            <a:tailEnd len="lg" w="lg" type="triangl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6016" name="Google Shape;6016;p70"/>
          <p:cNvGrpSpPr/>
          <p:nvPr/>
        </p:nvGrpSpPr>
        <p:grpSpPr>
          <a:xfrm>
            <a:off x="4238625" y="4546600"/>
            <a:ext cx="1479549" cy="303211"/>
            <a:chOff x="527050" y="3530600"/>
            <a:chExt cx="1479549" cy="303211"/>
          </a:xfrm>
        </p:grpSpPr>
        <p:sp>
          <p:nvSpPr>
            <p:cNvPr id="6017" name="Google Shape;6017;p70"/>
            <p:cNvSpPr txBox="1"/>
            <p:nvPr/>
          </p:nvSpPr>
          <p:spPr>
            <a:xfrm>
              <a:off x="547687" y="3557587"/>
              <a:ext cx="1333499" cy="257175"/>
            </a:xfrm>
            <a:prstGeom prst="rect">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018" name="Google Shape;6018;p70"/>
            <p:cNvSpPr txBox="1"/>
            <p:nvPr/>
          </p:nvSpPr>
          <p:spPr>
            <a:xfrm>
              <a:off x="1120775" y="3530600"/>
              <a:ext cx="296861" cy="29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H</a:t>
              </a:r>
              <a:r>
                <a:rPr b="0" baseline="-25000" i="0" lang="en-US" sz="1800" u="none" cap="none" strike="noStrike">
                  <a:solidFill>
                    <a:schemeClr val="dk1"/>
                  </a:solidFill>
                  <a:latin typeface="Comic Sans MS"/>
                  <a:ea typeface="Comic Sans MS"/>
                  <a:cs typeface="Comic Sans MS"/>
                  <a:sym typeface="Comic Sans MS"/>
                </a:rPr>
                <a:t>t</a:t>
              </a:r>
              <a:endParaRPr/>
            </a:p>
          </p:txBody>
        </p:sp>
        <p:sp>
          <p:nvSpPr>
            <p:cNvPr id="6019" name="Google Shape;6019;p70"/>
            <p:cNvSpPr txBox="1"/>
            <p:nvPr/>
          </p:nvSpPr>
          <p:spPr>
            <a:xfrm>
              <a:off x="825500" y="3530600"/>
              <a:ext cx="296861" cy="29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H</a:t>
              </a:r>
              <a:r>
                <a:rPr b="0" baseline="-25000" i="0" lang="en-US" sz="1800" u="none" cap="none" strike="noStrike">
                  <a:solidFill>
                    <a:schemeClr val="dk1"/>
                  </a:solidFill>
                  <a:latin typeface="Comic Sans MS"/>
                  <a:ea typeface="Comic Sans MS"/>
                  <a:cs typeface="Comic Sans MS"/>
                  <a:sym typeface="Comic Sans MS"/>
                </a:rPr>
                <a:t>n</a:t>
              </a:r>
              <a:endParaRPr/>
            </a:p>
          </p:txBody>
        </p:sp>
        <p:sp>
          <p:nvSpPr>
            <p:cNvPr id="6020" name="Google Shape;6020;p70"/>
            <p:cNvSpPr txBox="1"/>
            <p:nvPr/>
          </p:nvSpPr>
          <p:spPr>
            <a:xfrm>
              <a:off x="527050" y="3530600"/>
              <a:ext cx="296861" cy="29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H</a:t>
              </a:r>
              <a:r>
                <a:rPr b="0" baseline="-25000" i="0" lang="en-US" sz="1800" u="none" cap="none" strike="noStrike">
                  <a:solidFill>
                    <a:schemeClr val="dk1"/>
                  </a:solidFill>
                  <a:latin typeface="Comic Sans MS"/>
                  <a:ea typeface="Comic Sans MS"/>
                  <a:cs typeface="Comic Sans MS"/>
                  <a:sym typeface="Comic Sans MS"/>
                </a:rPr>
                <a:t>l</a:t>
              </a:r>
              <a:endParaRPr/>
            </a:p>
          </p:txBody>
        </p:sp>
        <p:sp>
          <p:nvSpPr>
            <p:cNvPr id="6021" name="Google Shape;6021;p70"/>
            <p:cNvSpPr txBox="1"/>
            <p:nvPr/>
          </p:nvSpPr>
          <p:spPr>
            <a:xfrm>
              <a:off x="1327150" y="3532187"/>
              <a:ext cx="679449" cy="3016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M</a:t>
              </a:r>
              <a:endParaRPr/>
            </a:p>
          </p:txBody>
        </p:sp>
        <p:cxnSp>
          <p:nvCxnSpPr>
            <p:cNvPr id="6022" name="Google Shape;6022;p70"/>
            <p:cNvCxnSpPr/>
            <p:nvPr/>
          </p:nvCxnSpPr>
          <p:spPr>
            <a:xfrm>
              <a:off x="809625" y="3557587"/>
              <a:ext cx="0" cy="257175"/>
            </a:xfrm>
            <a:prstGeom prst="straightConnector1">
              <a:avLst/>
            </a:prstGeom>
            <a:noFill/>
            <a:ln cap="flat" cmpd="sng" w="9525">
              <a:solidFill>
                <a:schemeClr val="dk1"/>
              </a:solidFill>
              <a:prstDash val="solid"/>
              <a:miter lim="8000"/>
              <a:headEnd len="sm" w="sm" type="none"/>
              <a:tailEnd len="sm" w="sm" type="none"/>
            </a:ln>
          </p:spPr>
        </p:cxnSp>
        <p:cxnSp>
          <p:nvCxnSpPr>
            <p:cNvPr id="6023" name="Google Shape;6023;p70"/>
            <p:cNvCxnSpPr/>
            <p:nvPr/>
          </p:nvCxnSpPr>
          <p:spPr>
            <a:xfrm>
              <a:off x="1095375" y="3567112"/>
              <a:ext cx="0" cy="244474"/>
            </a:xfrm>
            <a:prstGeom prst="straightConnector1">
              <a:avLst/>
            </a:prstGeom>
            <a:noFill/>
            <a:ln cap="flat" cmpd="sng" w="9525">
              <a:solidFill>
                <a:schemeClr val="dk1"/>
              </a:solidFill>
              <a:prstDash val="solid"/>
              <a:miter lim="8000"/>
              <a:headEnd len="sm" w="sm" type="none"/>
              <a:tailEnd len="sm" w="sm" type="none"/>
            </a:ln>
          </p:spPr>
        </p:cxnSp>
        <p:cxnSp>
          <p:nvCxnSpPr>
            <p:cNvPr id="6024" name="Google Shape;6024;p70"/>
            <p:cNvCxnSpPr/>
            <p:nvPr/>
          </p:nvCxnSpPr>
          <p:spPr>
            <a:xfrm>
              <a:off x="1400175" y="3562350"/>
              <a:ext cx="0" cy="247649"/>
            </a:xfrm>
            <a:prstGeom prst="straightConnector1">
              <a:avLst/>
            </a:prstGeom>
            <a:noFill/>
            <a:ln cap="flat" cmpd="sng" w="9525">
              <a:solidFill>
                <a:schemeClr val="dk1"/>
              </a:solidFill>
              <a:prstDash val="solid"/>
              <a:miter lim="8000"/>
              <a:headEnd len="sm" w="sm" type="none"/>
              <a:tailEnd len="sm" w="sm" type="none"/>
            </a:ln>
          </p:spPr>
        </p:cxnSp>
      </p:grpSp>
      <p:grpSp>
        <p:nvGrpSpPr>
          <p:cNvPr id="6025" name="Google Shape;6025;p70"/>
          <p:cNvGrpSpPr/>
          <p:nvPr/>
        </p:nvGrpSpPr>
        <p:grpSpPr>
          <a:xfrm>
            <a:off x="4497387" y="4240212"/>
            <a:ext cx="1208087" cy="303210"/>
            <a:chOff x="795337" y="3159125"/>
            <a:chExt cx="1208087" cy="303210"/>
          </a:xfrm>
        </p:grpSpPr>
        <p:sp>
          <p:nvSpPr>
            <p:cNvPr id="6026" name="Google Shape;6026;p70"/>
            <p:cNvSpPr txBox="1"/>
            <p:nvPr/>
          </p:nvSpPr>
          <p:spPr>
            <a:xfrm>
              <a:off x="795337" y="3186111"/>
              <a:ext cx="1082675" cy="257175"/>
            </a:xfrm>
            <a:prstGeom prst="rect">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027" name="Google Shape;6027;p70"/>
            <p:cNvSpPr txBox="1"/>
            <p:nvPr/>
          </p:nvSpPr>
          <p:spPr>
            <a:xfrm>
              <a:off x="1117600" y="3159125"/>
              <a:ext cx="296861" cy="29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H</a:t>
              </a:r>
              <a:r>
                <a:rPr b="0" baseline="-25000" i="0" lang="en-US" sz="1800" u="none" cap="none" strike="noStrike">
                  <a:solidFill>
                    <a:schemeClr val="dk1"/>
                  </a:solidFill>
                  <a:latin typeface="Comic Sans MS"/>
                  <a:ea typeface="Comic Sans MS"/>
                  <a:cs typeface="Comic Sans MS"/>
                  <a:sym typeface="Comic Sans MS"/>
                </a:rPr>
                <a:t>t</a:t>
              </a:r>
              <a:endParaRPr/>
            </a:p>
          </p:txBody>
        </p:sp>
        <p:sp>
          <p:nvSpPr>
            <p:cNvPr id="6028" name="Google Shape;6028;p70"/>
            <p:cNvSpPr txBox="1"/>
            <p:nvPr/>
          </p:nvSpPr>
          <p:spPr>
            <a:xfrm>
              <a:off x="822325" y="3159125"/>
              <a:ext cx="296861" cy="29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H</a:t>
              </a:r>
              <a:r>
                <a:rPr b="0" baseline="-25000" i="0" lang="en-US" sz="1800" u="none" cap="none" strike="noStrike">
                  <a:solidFill>
                    <a:schemeClr val="dk1"/>
                  </a:solidFill>
                  <a:latin typeface="Comic Sans MS"/>
                  <a:ea typeface="Comic Sans MS"/>
                  <a:cs typeface="Comic Sans MS"/>
                  <a:sym typeface="Comic Sans MS"/>
                </a:rPr>
                <a:t>n</a:t>
              </a:r>
              <a:endParaRPr/>
            </a:p>
          </p:txBody>
        </p:sp>
        <p:sp>
          <p:nvSpPr>
            <p:cNvPr id="6029" name="Google Shape;6029;p70"/>
            <p:cNvSpPr txBox="1"/>
            <p:nvPr/>
          </p:nvSpPr>
          <p:spPr>
            <a:xfrm>
              <a:off x="1323975" y="3160711"/>
              <a:ext cx="679449" cy="3016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M</a:t>
              </a:r>
              <a:endParaRPr/>
            </a:p>
          </p:txBody>
        </p:sp>
        <p:cxnSp>
          <p:nvCxnSpPr>
            <p:cNvPr id="6030" name="Google Shape;6030;p70"/>
            <p:cNvCxnSpPr/>
            <p:nvPr/>
          </p:nvCxnSpPr>
          <p:spPr>
            <a:xfrm>
              <a:off x="1092200" y="3195636"/>
              <a:ext cx="0" cy="244474"/>
            </a:xfrm>
            <a:prstGeom prst="straightConnector1">
              <a:avLst/>
            </a:prstGeom>
            <a:noFill/>
            <a:ln cap="flat" cmpd="sng" w="9525">
              <a:solidFill>
                <a:schemeClr val="dk1"/>
              </a:solidFill>
              <a:prstDash val="solid"/>
              <a:miter lim="8000"/>
              <a:headEnd len="sm" w="sm" type="none"/>
              <a:tailEnd len="sm" w="sm" type="none"/>
            </a:ln>
          </p:spPr>
        </p:cxnSp>
        <p:cxnSp>
          <p:nvCxnSpPr>
            <p:cNvPr id="6031" name="Google Shape;6031;p70"/>
            <p:cNvCxnSpPr/>
            <p:nvPr/>
          </p:nvCxnSpPr>
          <p:spPr>
            <a:xfrm>
              <a:off x="1397000" y="3190875"/>
              <a:ext cx="0" cy="247649"/>
            </a:xfrm>
            <a:prstGeom prst="straightConnector1">
              <a:avLst/>
            </a:prstGeom>
            <a:noFill/>
            <a:ln cap="flat" cmpd="sng" w="9525">
              <a:solidFill>
                <a:schemeClr val="dk1"/>
              </a:solidFill>
              <a:prstDash val="solid"/>
              <a:miter lim="8000"/>
              <a:headEnd len="sm" w="sm" type="none"/>
              <a:tailEnd len="sm" w="sm" type="none"/>
            </a:ln>
          </p:spPr>
        </p:cxnSp>
      </p:grpSp>
      <p:grpSp>
        <p:nvGrpSpPr>
          <p:cNvPr id="6032" name="Google Shape;6032;p70"/>
          <p:cNvGrpSpPr/>
          <p:nvPr/>
        </p:nvGrpSpPr>
        <p:grpSpPr>
          <a:xfrm>
            <a:off x="7269162" y="4606925"/>
            <a:ext cx="1208087" cy="303210"/>
            <a:chOff x="795337" y="3159125"/>
            <a:chExt cx="1208087" cy="303210"/>
          </a:xfrm>
        </p:grpSpPr>
        <p:sp>
          <p:nvSpPr>
            <p:cNvPr id="6033" name="Google Shape;6033;p70"/>
            <p:cNvSpPr txBox="1"/>
            <p:nvPr/>
          </p:nvSpPr>
          <p:spPr>
            <a:xfrm>
              <a:off x="795337" y="3186111"/>
              <a:ext cx="1082675" cy="257175"/>
            </a:xfrm>
            <a:prstGeom prst="rect">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034" name="Google Shape;6034;p70"/>
            <p:cNvSpPr txBox="1"/>
            <p:nvPr/>
          </p:nvSpPr>
          <p:spPr>
            <a:xfrm>
              <a:off x="1117600" y="3159125"/>
              <a:ext cx="296861" cy="29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H</a:t>
              </a:r>
              <a:r>
                <a:rPr b="0" baseline="-25000" i="0" lang="en-US" sz="1800" u="none" cap="none" strike="noStrike">
                  <a:solidFill>
                    <a:schemeClr val="dk1"/>
                  </a:solidFill>
                  <a:latin typeface="Comic Sans MS"/>
                  <a:ea typeface="Comic Sans MS"/>
                  <a:cs typeface="Comic Sans MS"/>
                  <a:sym typeface="Comic Sans MS"/>
                </a:rPr>
                <a:t>t</a:t>
              </a:r>
              <a:endParaRPr/>
            </a:p>
          </p:txBody>
        </p:sp>
        <p:sp>
          <p:nvSpPr>
            <p:cNvPr id="6035" name="Google Shape;6035;p70"/>
            <p:cNvSpPr txBox="1"/>
            <p:nvPr/>
          </p:nvSpPr>
          <p:spPr>
            <a:xfrm>
              <a:off x="822325" y="3159125"/>
              <a:ext cx="296861" cy="29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H</a:t>
              </a:r>
              <a:r>
                <a:rPr b="0" baseline="-25000" i="0" lang="en-US" sz="1800" u="none" cap="none" strike="noStrike">
                  <a:solidFill>
                    <a:schemeClr val="dk1"/>
                  </a:solidFill>
                  <a:latin typeface="Comic Sans MS"/>
                  <a:ea typeface="Comic Sans MS"/>
                  <a:cs typeface="Comic Sans MS"/>
                  <a:sym typeface="Comic Sans MS"/>
                </a:rPr>
                <a:t>n</a:t>
              </a:r>
              <a:endParaRPr/>
            </a:p>
          </p:txBody>
        </p:sp>
        <p:sp>
          <p:nvSpPr>
            <p:cNvPr id="6036" name="Google Shape;6036;p70"/>
            <p:cNvSpPr txBox="1"/>
            <p:nvPr/>
          </p:nvSpPr>
          <p:spPr>
            <a:xfrm>
              <a:off x="1323975" y="3160711"/>
              <a:ext cx="679449" cy="3016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M</a:t>
              </a:r>
              <a:endParaRPr/>
            </a:p>
          </p:txBody>
        </p:sp>
        <p:cxnSp>
          <p:nvCxnSpPr>
            <p:cNvPr id="6037" name="Google Shape;6037;p70"/>
            <p:cNvCxnSpPr/>
            <p:nvPr/>
          </p:nvCxnSpPr>
          <p:spPr>
            <a:xfrm>
              <a:off x="1092200" y="3195636"/>
              <a:ext cx="0" cy="244474"/>
            </a:xfrm>
            <a:prstGeom prst="straightConnector1">
              <a:avLst/>
            </a:prstGeom>
            <a:noFill/>
            <a:ln cap="flat" cmpd="sng" w="9525">
              <a:solidFill>
                <a:schemeClr val="dk1"/>
              </a:solidFill>
              <a:prstDash val="solid"/>
              <a:miter lim="8000"/>
              <a:headEnd len="sm" w="sm" type="none"/>
              <a:tailEnd len="sm" w="sm" type="none"/>
            </a:ln>
          </p:spPr>
        </p:cxnSp>
        <p:cxnSp>
          <p:nvCxnSpPr>
            <p:cNvPr id="6038" name="Google Shape;6038;p70"/>
            <p:cNvCxnSpPr/>
            <p:nvPr/>
          </p:nvCxnSpPr>
          <p:spPr>
            <a:xfrm>
              <a:off x="1397000" y="3190875"/>
              <a:ext cx="0" cy="247649"/>
            </a:xfrm>
            <a:prstGeom prst="straightConnector1">
              <a:avLst/>
            </a:prstGeom>
            <a:noFill/>
            <a:ln cap="flat" cmpd="sng" w="9525">
              <a:solidFill>
                <a:schemeClr val="dk1"/>
              </a:solidFill>
              <a:prstDash val="solid"/>
              <a:miter lim="8000"/>
              <a:headEnd len="sm" w="sm" type="none"/>
              <a:tailEnd len="sm" w="sm" type="none"/>
            </a:ln>
          </p:spPr>
        </p:cxnSp>
      </p:grpSp>
      <p:grpSp>
        <p:nvGrpSpPr>
          <p:cNvPr id="6039" name="Google Shape;6039;p70"/>
          <p:cNvGrpSpPr/>
          <p:nvPr/>
        </p:nvGrpSpPr>
        <p:grpSpPr>
          <a:xfrm>
            <a:off x="938212" y="1665286"/>
            <a:ext cx="1479549" cy="303211"/>
            <a:chOff x="527050" y="3530600"/>
            <a:chExt cx="1479549" cy="303211"/>
          </a:xfrm>
        </p:grpSpPr>
        <p:sp>
          <p:nvSpPr>
            <p:cNvPr id="6040" name="Google Shape;6040;p70"/>
            <p:cNvSpPr txBox="1"/>
            <p:nvPr/>
          </p:nvSpPr>
          <p:spPr>
            <a:xfrm>
              <a:off x="547687" y="3557587"/>
              <a:ext cx="1333499" cy="257175"/>
            </a:xfrm>
            <a:prstGeom prst="rect">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041" name="Google Shape;6041;p70"/>
            <p:cNvSpPr txBox="1"/>
            <p:nvPr/>
          </p:nvSpPr>
          <p:spPr>
            <a:xfrm>
              <a:off x="1120775" y="3530600"/>
              <a:ext cx="296861" cy="29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H</a:t>
              </a:r>
              <a:r>
                <a:rPr b="0" baseline="-25000" i="0" lang="en-US" sz="1800" u="none" cap="none" strike="noStrike">
                  <a:solidFill>
                    <a:schemeClr val="dk1"/>
                  </a:solidFill>
                  <a:latin typeface="Comic Sans MS"/>
                  <a:ea typeface="Comic Sans MS"/>
                  <a:cs typeface="Comic Sans MS"/>
                  <a:sym typeface="Comic Sans MS"/>
                </a:rPr>
                <a:t>t</a:t>
              </a:r>
              <a:endParaRPr/>
            </a:p>
          </p:txBody>
        </p:sp>
        <p:sp>
          <p:nvSpPr>
            <p:cNvPr id="6042" name="Google Shape;6042;p70"/>
            <p:cNvSpPr txBox="1"/>
            <p:nvPr/>
          </p:nvSpPr>
          <p:spPr>
            <a:xfrm>
              <a:off x="825500" y="3530600"/>
              <a:ext cx="296861" cy="29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H</a:t>
              </a:r>
              <a:r>
                <a:rPr b="0" baseline="-25000" i="0" lang="en-US" sz="1800" u="none" cap="none" strike="noStrike">
                  <a:solidFill>
                    <a:schemeClr val="dk1"/>
                  </a:solidFill>
                  <a:latin typeface="Comic Sans MS"/>
                  <a:ea typeface="Comic Sans MS"/>
                  <a:cs typeface="Comic Sans MS"/>
                  <a:sym typeface="Comic Sans MS"/>
                </a:rPr>
                <a:t>n</a:t>
              </a:r>
              <a:endParaRPr/>
            </a:p>
          </p:txBody>
        </p:sp>
        <p:sp>
          <p:nvSpPr>
            <p:cNvPr id="6043" name="Google Shape;6043;p70"/>
            <p:cNvSpPr txBox="1"/>
            <p:nvPr/>
          </p:nvSpPr>
          <p:spPr>
            <a:xfrm>
              <a:off x="527050" y="3530600"/>
              <a:ext cx="296861" cy="29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H</a:t>
              </a:r>
              <a:r>
                <a:rPr b="0" baseline="-25000" i="0" lang="en-US" sz="1800" u="none" cap="none" strike="noStrike">
                  <a:solidFill>
                    <a:schemeClr val="dk1"/>
                  </a:solidFill>
                  <a:latin typeface="Comic Sans MS"/>
                  <a:ea typeface="Comic Sans MS"/>
                  <a:cs typeface="Comic Sans MS"/>
                  <a:sym typeface="Comic Sans MS"/>
                </a:rPr>
                <a:t>l</a:t>
              </a:r>
              <a:endParaRPr/>
            </a:p>
          </p:txBody>
        </p:sp>
        <p:sp>
          <p:nvSpPr>
            <p:cNvPr id="6044" name="Google Shape;6044;p70"/>
            <p:cNvSpPr txBox="1"/>
            <p:nvPr/>
          </p:nvSpPr>
          <p:spPr>
            <a:xfrm>
              <a:off x="1327150" y="3532187"/>
              <a:ext cx="679449" cy="3016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M</a:t>
              </a:r>
              <a:endParaRPr/>
            </a:p>
          </p:txBody>
        </p:sp>
        <p:cxnSp>
          <p:nvCxnSpPr>
            <p:cNvPr id="6045" name="Google Shape;6045;p70"/>
            <p:cNvCxnSpPr/>
            <p:nvPr/>
          </p:nvCxnSpPr>
          <p:spPr>
            <a:xfrm>
              <a:off x="809625" y="3557587"/>
              <a:ext cx="0" cy="257175"/>
            </a:xfrm>
            <a:prstGeom prst="straightConnector1">
              <a:avLst/>
            </a:prstGeom>
            <a:noFill/>
            <a:ln cap="flat" cmpd="sng" w="9525">
              <a:solidFill>
                <a:schemeClr val="dk1"/>
              </a:solidFill>
              <a:prstDash val="solid"/>
              <a:miter lim="8000"/>
              <a:headEnd len="sm" w="sm" type="none"/>
              <a:tailEnd len="sm" w="sm" type="none"/>
            </a:ln>
          </p:spPr>
        </p:cxnSp>
        <p:cxnSp>
          <p:nvCxnSpPr>
            <p:cNvPr id="6046" name="Google Shape;6046;p70"/>
            <p:cNvCxnSpPr/>
            <p:nvPr/>
          </p:nvCxnSpPr>
          <p:spPr>
            <a:xfrm>
              <a:off x="1095375" y="3567112"/>
              <a:ext cx="0" cy="244474"/>
            </a:xfrm>
            <a:prstGeom prst="straightConnector1">
              <a:avLst/>
            </a:prstGeom>
            <a:noFill/>
            <a:ln cap="flat" cmpd="sng" w="9525">
              <a:solidFill>
                <a:schemeClr val="dk1"/>
              </a:solidFill>
              <a:prstDash val="solid"/>
              <a:miter lim="8000"/>
              <a:headEnd len="sm" w="sm" type="none"/>
              <a:tailEnd len="sm" w="sm" type="none"/>
            </a:ln>
          </p:spPr>
        </p:cxnSp>
        <p:cxnSp>
          <p:nvCxnSpPr>
            <p:cNvPr id="6047" name="Google Shape;6047;p70"/>
            <p:cNvCxnSpPr/>
            <p:nvPr/>
          </p:nvCxnSpPr>
          <p:spPr>
            <a:xfrm>
              <a:off x="1400175" y="3562350"/>
              <a:ext cx="0" cy="247649"/>
            </a:xfrm>
            <a:prstGeom prst="straightConnector1">
              <a:avLst/>
            </a:prstGeom>
            <a:noFill/>
            <a:ln cap="flat" cmpd="sng" w="9525">
              <a:solidFill>
                <a:schemeClr val="dk1"/>
              </a:solidFill>
              <a:prstDash val="solid"/>
              <a:miter lim="8000"/>
              <a:headEnd len="sm" w="sm" type="none"/>
              <a:tailEnd len="sm" w="sm" type="none"/>
            </a:ln>
          </p:spPr>
        </p:cxnSp>
      </p:grpSp>
      <p:sp>
        <p:nvSpPr>
          <p:cNvPr id="6048" name="Google Shape;6048;p70"/>
          <p:cNvSpPr txBox="1"/>
          <p:nvPr/>
        </p:nvSpPr>
        <p:spPr>
          <a:xfrm>
            <a:off x="7921625" y="5411787"/>
            <a:ext cx="879474"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1" i="0" lang="en-US" sz="1800" u="none" cap="none" strike="noStrike">
                <a:solidFill>
                  <a:schemeClr val="dk1"/>
                </a:solidFill>
                <a:latin typeface="Comic Sans MS"/>
                <a:ea typeface="Comic Sans MS"/>
                <a:cs typeface="Comic Sans MS"/>
                <a:sym typeface="Comic Sans MS"/>
              </a:rPr>
              <a:t>router</a:t>
            </a:r>
            <a:endParaRPr/>
          </a:p>
        </p:txBody>
      </p:sp>
      <p:sp>
        <p:nvSpPr>
          <p:cNvPr id="6049" name="Google Shape;6049;p70"/>
          <p:cNvSpPr txBox="1"/>
          <p:nvPr/>
        </p:nvSpPr>
        <p:spPr>
          <a:xfrm>
            <a:off x="7935911" y="3098800"/>
            <a:ext cx="873125" cy="36671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50"/>
              <a:buFont typeface="Comic Sans MS"/>
              <a:buNone/>
            </a:pPr>
            <a:r>
              <a:rPr b="1" i="0" lang="en-US" sz="1800" u="none" cap="none" strike="noStrike">
                <a:solidFill>
                  <a:schemeClr val="dk1"/>
                </a:solidFill>
                <a:latin typeface="Comic Sans MS"/>
                <a:ea typeface="Comic Sans MS"/>
                <a:cs typeface="Comic Sans MS"/>
                <a:sym typeface="Comic Sans MS"/>
              </a:rPr>
              <a:t>switch</a:t>
            </a:r>
            <a:endParaRPr/>
          </a:p>
        </p:txBody>
      </p:sp>
      <p:sp>
        <p:nvSpPr>
          <p:cNvPr id="6050" name="Google Shape;6050;p70"/>
          <p:cNvSpPr txBox="1"/>
          <p:nvPr>
            <p:ph type="title"/>
          </p:nvPr>
        </p:nvSpPr>
        <p:spPr>
          <a:xfrm>
            <a:off x="4995862" y="0"/>
            <a:ext cx="3805237"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Encapsulation</a:t>
            </a:r>
            <a:endParaRPr/>
          </a:p>
        </p:txBody>
      </p:sp>
      <p:sp>
        <p:nvSpPr>
          <p:cNvPr id="6051" name="Google Shape;6051;p70"/>
          <p:cNvSpPr txBox="1"/>
          <p:nvPr/>
        </p:nvSpPr>
        <p:spPr>
          <a:xfrm>
            <a:off x="703262" y="692150"/>
            <a:ext cx="973136" cy="3365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400"/>
              <a:buFont typeface="Comic Sans MS"/>
              <a:buNone/>
            </a:pPr>
            <a:r>
              <a:rPr b="0" i="0" lang="en-US" sz="1600" u="none" cap="none" strike="noStrike">
                <a:solidFill>
                  <a:srgbClr val="FF0000"/>
                </a:solidFill>
                <a:latin typeface="Comic Sans MS"/>
                <a:ea typeface="Comic Sans MS"/>
                <a:cs typeface="Comic Sans MS"/>
                <a:sym typeface="Comic Sans MS"/>
              </a:rPr>
              <a:t>message</a:t>
            </a:r>
            <a:endParaRPr/>
          </a:p>
        </p:txBody>
      </p:sp>
      <p:grpSp>
        <p:nvGrpSpPr>
          <p:cNvPr id="6052" name="Google Shape;6052;p70"/>
          <p:cNvGrpSpPr/>
          <p:nvPr/>
        </p:nvGrpSpPr>
        <p:grpSpPr>
          <a:xfrm>
            <a:off x="1763712" y="719136"/>
            <a:ext cx="679449" cy="301624"/>
            <a:chOff x="1238250" y="2465386"/>
            <a:chExt cx="679449" cy="301624"/>
          </a:xfrm>
        </p:grpSpPr>
        <p:sp>
          <p:nvSpPr>
            <p:cNvPr id="6053" name="Google Shape;6053;p70"/>
            <p:cNvSpPr txBox="1"/>
            <p:nvPr/>
          </p:nvSpPr>
          <p:spPr>
            <a:xfrm>
              <a:off x="1296987" y="2490786"/>
              <a:ext cx="495299" cy="257175"/>
            </a:xfrm>
            <a:prstGeom prst="rect">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054" name="Google Shape;6054;p70"/>
            <p:cNvSpPr txBox="1"/>
            <p:nvPr/>
          </p:nvSpPr>
          <p:spPr>
            <a:xfrm>
              <a:off x="1238250" y="2465386"/>
              <a:ext cx="679449" cy="3016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M</a:t>
              </a:r>
              <a:endParaRPr/>
            </a:p>
          </p:txBody>
        </p:sp>
      </p:grpSp>
      <p:grpSp>
        <p:nvGrpSpPr>
          <p:cNvPr id="6055" name="Google Shape;6055;p70"/>
          <p:cNvGrpSpPr/>
          <p:nvPr/>
        </p:nvGrpSpPr>
        <p:grpSpPr>
          <a:xfrm>
            <a:off x="1528761" y="1039811"/>
            <a:ext cx="903288" cy="301624"/>
            <a:chOff x="2938461" y="3248024"/>
            <a:chExt cx="903288" cy="301624"/>
          </a:xfrm>
        </p:grpSpPr>
        <p:grpSp>
          <p:nvGrpSpPr>
            <p:cNvPr id="6056" name="Google Shape;6056;p70"/>
            <p:cNvGrpSpPr/>
            <p:nvPr/>
          </p:nvGrpSpPr>
          <p:grpSpPr>
            <a:xfrm>
              <a:off x="2938461" y="3249611"/>
              <a:ext cx="301622" cy="292100"/>
              <a:chOff x="3114675" y="3267075"/>
              <a:chExt cx="301622" cy="292100"/>
            </a:xfrm>
          </p:grpSpPr>
          <p:sp>
            <p:nvSpPr>
              <p:cNvPr id="6057" name="Google Shape;6057;p70"/>
              <p:cNvSpPr txBox="1"/>
              <p:nvPr/>
            </p:nvSpPr>
            <p:spPr>
              <a:xfrm>
                <a:off x="3114675" y="3294062"/>
                <a:ext cx="280987" cy="257175"/>
              </a:xfrm>
              <a:prstGeom prst="rect">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058" name="Google Shape;6058;p70"/>
              <p:cNvSpPr txBox="1"/>
              <p:nvPr/>
            </p:nvSpPr>
            <p:spPr>
              <a:xfrm>
                <a:off x="3119436" y="3267075"/>
                <a:ext cx="296861" cy="29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H</a:t>
                </a:r>
                <a:r>
                  <a:rPr b="0" baseline="-25000" i="0" lang="en-US" sz="1800" u="none" cap="none" strike="noStrike">
                    <a:solidFill>
                      <a:schemeClr val="dk1"/>
                    </a:solidFill>
                    <a:latin typeface="Comic Sans MS"/>
                    <a:ea typeface="Comic Sans MS"/>
                    <a:cs typeface="Comic Sans MS"/>
                    <a:sym typeface="Comic Sans MS"/>
                  </a:rPr>
                  <a:t>t</a:t>
                </a:r>
                <a:endParaRPr/>
              </a:p>
            </p:txBody>
          </p:sp>
        </p:grpSp>
        <p:grpSp>
          <p:nvGrpSpPr>
            <p:cNvPr id="6059" name="Google Shape;6059;p70"/>
            <p:cNvGrpSpPr/>
            <p:nvPr/>
          </p:nvGrpSpPr>
          <p:grpSpPr>
            <a:xfrm>
              <a:off x="3162300" y="3248024"/>
              <a:ext cx="679449" cy="301624"/>
              <a:chOff x="1238250" y="2465386"/>
              <a:chExt cx="679449" cy="301624"/>
            </a:xfrm>
          </p:grpSpPr>
          <p:sp>
            <p:nvSpPr>
              <p:cNvPr id="6060" name="Google Shape;6060;p70"/>
              <p:cNvSpPr txBox="1"/>
              <p:nvPr/>
            </p:nvSpPr>
            <p:spPr>
              <a:xfrm>
                <a:off x="1296987" y="2490786"/>
                <a:ext cx="495299" cy="257175"/>
              </a:xfrm>
              <a:prstGeom prst="rect">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061" name="Google Shape;6061;p70"/>
              <p:cNvSpPr txBox="1"/>
              <p:nvPr/>
            </p:nvSpPr>
            <p:spPr>
              <a:xfrm>
                <a:off x="1238250" y="2465386"/>
                <a:ext cx="679449" cy="30162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M</a:t>
                </a:r>
                <a:endParaRPr/>
              </a:p>
            </p:txBody>
          </p:sp>
        </p:grpSp>
      </p:grpSp>
      <p:grpSp>
        <p:nvGrpSpPr>
          <p:cNvPr id="6062" name="Google Shape;6062;p70"/>
          <p:cNvGrpSpPr/>
          <p:nvPr/>
        </p:nvGrpSpPr>
        <p:grpSpPr>
          <a:xfrm>
            <a:off x="1235075" y="1363661"/>
            <a:ext cx="301622" cy="292100"/>
            <a:chOff x="3114675" y="3267075"/>
            <a:chExt cx="301622" cy="292100"/>
          </a:xfrm>
        </p:grpSpPr>
        <p:sp>
          <p:nvSpPr>
            <p:cNvPr id="6063" name="Google Shape;6063;p70"/>
            <p:cNvSpPr txBox="1"/>
            <p:nvPr/>
          </p:nvSpPr>
          <p:spPr>
            <a:xfrm>
              <a:off x="3114675" y="3294062"/>
              <a:ext cx="280987" cy="257175"/>
            </a:xfrm>
            <a:prstGeom prst="rect">
              <a:avLst/>
            </a:prstGeom>
            <a:solidFill>
              <a:schemeClr val="l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064" name="Google Shape;6064;p70"/>
            <p:cNvSpPr txBox="1"/>
            <p:nvPr/>
          </p:nvSpPr>
          <p:spPr>
            <a:xfrm>
              <a:off x="3119436" y="3267075"/>
              <a:ext cx="296861" cy="292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H</a:t>
              </a:r>
              <a:r>
                <a:rPr b="0" baseline="-25000" i="0" lang="en-US" sz="1800" u="none" cap="none" strike="noStrike">
                  <a:solidFill>
                    <a:schemeClr val="dk1"/>
                  </a:solidFill>
                  <a:latin typeface="Comic Sans MS"/>
                  <a:ea typeface="Comic Sans MS"/>
                  <a:cs typeface="Comic Sans MS"/>
                  <a:sym typeface="Comic Sans MS"/>
                </a:rPr>
                <a:t>n</a:t>
              </a:r>
              <a:endParaRPr/>
            </a:p>
          </p:txBody>
        </p:sp>
      </p:grpSp>
      <p:sp>
        <p:nvSpPr>
          <p:cNvPr id="6065" name="Google Shape;6065;p70"/>
          <p:cNvSpPr txBox="1"/>
          <p:nvPr/>
        </p:nvSpPr>
        <p:spPr>
          <a:xfrm>
            <a:off x="157161" y="1643061"/>
            <a:ext cx="758825" cy="3365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400"/>
              <a:buFont typeface="Comic Sans MS"/>
              <a:buNone/>
            </a:pPr>
            <a:r>
              <a:rPr b="0" i="0" lang="en-US" sz="1600" u="none" cap="none" strike="noStrike">
                <a:solidFill>
                  <a:srgbClr val="FF0000"/>
                </a:solidFill>
                <a:latin typeface="Comic Sans MS"/>
                <a:ea typeface="Comic Sans MS"/>
                <a:cs typeface="Comic Sans MS"/>
                <a:sym typeface="Comic Sans MS"/>
              </a:rPr>
              <a:t>frame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0" name="Shape 6070"/>
        <p:cNvGrpSpPr/>
        <p:nvPr/>
      </p:nvGrpSpPr>
      <p:grpSpPr>
        <a:xfrm>
          <a:off x="0" y="0"/>
          <a:ext cx="0" cy="0"/>
          <a:chOff x="0" y="0"/>
          <a:chExt cx="0" cy="0"/>
        </a:xfrm>
      </p:grpSpPr>
      <p:sp>
        <p:nvSpPr>
          <p:cNvPr id="6071" name="Google Shape;6071;p71"/>
          <p:cNvSpPr txBox="1"/>
          <p:nvPr>
            <p:ph type="title"/>
          </p:nvPr>
        </p:nvSpPr>
        <p:spPr>
          <a:xfrm>
            <a:off x="533400" y="228600"/>
            <a:ext cx="7772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4000"/>
              <a:buFont typeface="Comic Sans MS"/>
              <a:buNone/>
            </a:pPr>
            <a:r>
              <a:rPr lang="en-US"/>
              <a:t>OSI Layer by Example</a:t>
            </a:r>
            <a:endParaRPr/>
          </a:p>
        </p:txBody>
      </p:sp>
      <p:sp>
        <p:nvSpPr>
          <p:cNvPr id="6072" name="Google Shape;6072;p71"/>
          <p:cNvSpPr txBox="1"/>
          <p:nvPr>
            <p:ph idx="12" type="sldNum"/>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descr="mage result for iphone xr zero background&quot;" id="6073" name="Google Shape;6073;p71"/>
          <p:cNvPicPr preferRelativeResize="0"/>
          <p:nvPr/>
        </p:nvPicPr>
        <p:blipFill rotWithShape="1">
          <a:blip r:embed="rId3">
            <a:alphaModFix/>
          </a:blip>
          <a:srcRect b="0" l="0" r="0" t="0"/>
          <a:stretch/>
        </p:blipFill>
        <p:spPr>
          <a:xfrm>
            <a:off x="426671" y="4109755"/>
            <a:ext cx="913289" cy="913289"/>
          </a:xfrm>
          <a:prstGeom prst="rect">
            <a:avLst/>
          </a:prstGeom>
          <a:noFill/>
          <a:ln>
            <a:noFill/>
          </a:ln>
        </p:spPr>
      </p:pic>
      <p:pic>
        <p:nvPicPr>
          <p:cNvPr descr="mage result for Wi-Fi router&quot;" id="6074" name="Google Shape;6074;p71"/>
          <p:cNvPicPr preferRelativeResize="0"/>
          <p:nvPr/>
        </p:nvPicPr>
        <p:blipFill rotWithShape="1">
          <a:blip r:embed="rId4">
            <a:alphaModFix/>
          </a:blip>
          <a:srcRect b="0" l="0" r="0" t="0"/>
          <a:stretch/>
        </p:blipFill>
        <p:spPr>
          <a:xfrm>
            <a:off x="2210164" y="4362670"/>
            <a:ext cx="591383" cy="395241"/>
          </a:xfrm>
          <a:prstGeom prst="rect">
            <a:avLst/>
          </a:prstGeom>
          <a:noFill/>
          <a:ln>
            <a:noFill/>
          </a:ln>
        </p:spPr>
      </p:pic>
      <p:pic>
        <p:nvPicPr>
          <p:cNvPr descr="mage result for wifi&quot;" id="6075" name="Google Shape;6075;p71"/>
          <p:cNvPicPr preferRelativeResize="0"/>
          <p:nvPr/>
        </p:nvPicPr>
        <p:blipFill rotWithShape="1">
          <a:blip r:embed="rId5">
            <a:alphaModFix/>
          </a:blip>
          <a:srcRect b="0" l="0" r="0" t="0"/>
          <a:stretch/>
        </p:blipFill>
        <p:spPr>
          <a:xfrm>
            <a:off x="1682237" y="4409908"/>
            <a:ext cx="263306" cy="263306"/>
          </a:xfrm>
          <a:prstGeom prst="rect">
            <a:avLst/>
          </a:prstGeom>
          <a:noFill/>
          <a:ln>
            <a:noFill/>
          </a:ln>
        </p:spPr>
      </p:pic>
      <p:sp>
        <p:nvSpPr>
          <p:cNvPr id="6076" name="Google Shape;6076;p71"/>
          <p:cNvSpPr txBox="1"/>
          <p:nvPr/>
        </p:nvSpPr>
        <p:spPr>
          <a:xfrm>
            <a:off x="1506468" y="4842311"/>
            <a:ext cx="753732" cy="2000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000000"/>
                </a:solidFill>
                <a:latin typeface="Arial"/>
                <a:ea typeface="Arial"/>
                <a:cs typeface="Arial"/>
                <a:sym typeface="Arial"/>
              </a:rPr>
              <a:t>802.11 (Wi-Fi)</a:t>
            </a:r>
            <a:endParaRPr b="0" i="0" sz="700" u="none" cap="none" strike="noStrike">
              <a:solidFill>
                <a:srgbClr val="000000"/>
              </a:solidFill>
              <a:latin typeface="Arial"/>
              <a:ea typeface="Arial"/>
              <a:cs typeface="Arial"/>
              <a:sym typeface="Arial"/>
            </a:endParaRPr>
          </a:p>
        </p:txBody>
      </p:sp>
      <p:cxnSp>
        <p:nvCxnSpPr>
          <p:cNvPr id="6077" name="Google Shape;6077;p71"/>
          <p:cNvCxnSpPr>
            <a:stCxn id="6074" idx="3"/>
            <a:endCxn id="6078" idx="1"/>
          </p:cNvCxnSpPr>
          <p:nvPr/>
        </p:nvCxnSpPr>
        <p:spPr>
          <a:xfrm flipH="1" rot="10800000">
            <a:off x="2801547" y="4556090"/>
            <a:ext cx="890400" cy="4200"/>
          </a:xfrm>
          <a:prstGeom prst="straightConnector1">
            <a:avLst/>
          </a:prstGeom>
          <a:noFill/>
          <a:ln cap="sq" cmpd="dbl" w="50800">
            <a:solidFill>
              <a:srgbClr val="7F7F7F"/>
            </a:solidFill>
            <a:prstDash val="solid"/>
            <a:miter lim="800000"/>
            <a:headEnd len="sm" w="sm" type="none"/>
            <a:tailEnd len="sm" w="sm" type="none"/>
          </a:ln>
        </p:spPr>
      </p:cxnSp>
      <p:sp>
        <p:nvSpPr>
          <p:cNvPr id="6079" name="Google Shape;6079;p71"/>
          <p:cNvSpPr txBox="1"/>
          <p:nvPr/>
        </p:nvSpPr>
        <p:spPr>
          <a:xfrm>
            <a:off x="2901413" y="4840086"/>
            <a:ext cx="688009"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Fiber Optic</a:t>
            </a:r>
            <a:endParaRPr b="0" i="0" sz="800" u="none" cap="none" strike="noStrike">
              <a:solidFill>
                <a:srgbClr val="000000"/>
              </a:solidFill>
              <a:latin typeface="Arial"/>
              <a:ea typeface="Arial"/>
              <a:cs typeface="Arial"/>
              <a:sym typeface="Arial"/>
            </a:endParaRPr>
          </a:p>
        </p:txBody>
      </p:sp>
      <p:pic>
        <p:nvPicPr>
          <p:cNvPr descr="mage result for aggregation switch icon png&quot;" id="6078" name="Google Shape;6078;p71"/>
          <p:cNvPicPr preferRelativeResize="0"/>
          <p:nvPr/>
        </p:nvPicPr>
        <p:blipFill rotWithShape="1">
          <a:blip r:embed="rId6">
            <a:alphaModFix/>
          </a:blip>
          <a:srcRect b="0" l="0" r="0" t="0"/>
          <a:stretch/>
        </p:blipFill>
        <p:spPr>
          <a:xfrm>
            <a:off x="3692055" y="4440924"/>
            <a:ext cx="547150" cy="230379"/>
          </a:xfrm>
          <a:prstGeom prst="rect">
            <a:avLst/>
          </a:prstGeom>
          <a:noFill/>
          <a:ln>
            <a:noFill/>
          </a:ln>
        </p:spPr>
      </p:pic>
      <p:pic>
        <p:nvPicPr>
          <p:cNvPr descr="mage result for router icon png&quot;" id="6080" name="Google Shape;6080;p71"/>
          <p:cNvPicPr preferRelativeResize="0"/>
          <p:nvPr/>
        </p:nvPicPr>
        <p:blipFill rotWithShape="1">
          <a:blip r:embed="rId7">
            <a:alphaModFix/>
          </a:blip>
          <a:srcRect b="0" l="0" r="0" t="0"/>
          <a:stretch/>
        </p:blipFill>
        <p:spPr>
          <a:xfrm>
            <a:off x="5579155" y="4316407"/>
            <a:ext cx="479414" cy="479414"/>
          </a:xfrm>
          <a:prstGeom prst="rect">
            <a:avLst/>
          </a:prstGeom>
          <a:noFill/>
          <a:ln>
            <a:noFill/>
          </a:ln>
        </p:spPr>
      </p:pic>
      <p:cxnSp>
        <p:nvCxnSpPr>
          <p:cNvPr id="6081" name="Google Shape;6081;p71"/>
          <p:cNvCxnSpPr>
            <a:stCxn id="6078" idx="3"/>
            <a:endCxn id="6080" idx="1"/>
          </p:cNvCxnSpPr>
          <p:nvPr/>
        </p:nvCxnSpPr>
        <p:spPr>
          <a:xfrm>
            <a:off x="4239205" y="4556113"/>
            <a:ext cx="1339800" cy="0"/>
          </a:xfrm>
          <a:prstGeom prst="straightConnector1">
            <a:avLst/>
          </a:prstGeom>
          <a:noFill/>
          <a:ln cap="flat" cmpd="sng" w="19050">
            <a:solidFill>
              <a:srgbClr val="7F7F7F"/>
            </a:solidFill>
            <a:prstDash val="solid"/>
            <a:round/>
            <a:headEnd len="sm" w="sm" type="none"/>
            <a:tailEnd len="sm" w="sm" type="none"/>
          </a:ln>
        </p:spPr>
      </p:cxnSp>
      <p:sp>
        <p:nvSpPr>
          <p:cNvPr id="6082" name="Google Shape;6082;p71"/>
          <p:cNvSpPr txBox="1"/>
          <p:nvPr/>
        </p:nvSpPr>
        <p:spPr>
          <a:xfrm>
            <a:off x="3566980" y="4705941"/>
            <a:ext cx="768239"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Switch</a:t>
            </a:r>
            <a:endParaRPr b="0" i="0" sz="800" u="none" cap="none" strike="noStrike">
              <a:solidFill>
                <a:srgbClr val="000000"/>
              </a:solidFill>
              <a:latin typeface="Arial"/>
              <a:ea typeface="Arial"/>
              <a:cs typeface="Arial"/>
              <a:sym typeface="Arial"/>
            </a:endParaRPr>
          </a:p>
        </p:txBody>
      </p:sp>
      <p:sp>
        <p:nvSpPr>
          <p:cNvPr id="6083" name="Google Shape;6083;p71"/>
          <p:cNvSpPr txBox="1"/>
          <p:nvPr/>
        </p:nvSpPr>
        <p:spPr>
          <a:xfrm>
            <a:off x="5543106" y="4686198"/>
            <a:ext cx="551511" cy="2154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Router</a:t>
            </a:r>
            <a:endParaRPr b="0" i="0" sz="800" u="none" cap="none" strike="noStrike">
              <a:solidFill>
                <a:srgbClr val="000000"/>
              </a:solidFill>
              <a:latin typeface="Arial"/>
              <a:ea typeface="Arial"/>
              <a:cs typeface="Arial"/>
              <a:sym typeface="Arial"/>
            </a:endParaRPr>
          </a:p>
        </p:txBody>
      </p:sp>
      <p:sp>
        <p:nvSpPr>
          <p:cNvPr id="6084" name="Google Shape;6084;p71"/>
          <p:cNvSpPr txBox="1"/>
          <p:nvPr/>
        </p:nvSpPr>
        <p:spPr>
          <a:xfrm>
            <a:off x="4656467" y="4840086"/>
            <a:ext cx="402674"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Cat5</a:t>
            </a:r>
            <a:endParaRPr b="0" i="0" sz="800" u="none" cap="none" strike="noStrike">
              <a:solidFill>
                <a:srgbClr val="000000"/>
              </a:solidFill>
              <a:latin typeface="Arial"/>
              <a:ea typeface="Arial"/>
              <a:cs typeface="Arial"/>
              <a:sym typeface="Arial"/>
            </a:endParaRPr>
          </a:p>
        </p:txBody>
      </p:sp>
      <p:pic>
        <p:nvPicPr>
          <p:cNvPr descr="mage result for server png&quot;" id="6085" name="Google Shape;6085;p71"/>
          <p:cNvPicPr preferRelativeResize="0"/>
          <p:nvPr/>
        </p:nvPicPr>
        <p:blipFill rotWithShape="1">
          <a:blip r:embed="rId8">
            <a:alphaModFix/>
          </a:blip>
          <a:srcRect b="0" l="0" r="0" t="0"/>
          <a:stretch/>
        </p:blipFill>
        <p:spPr>
          <a:xfrm>
            <a:off x="7340996" y="4051345"/>
            <a:ext cx="1576832" cy="1050683"/>
          </a:xfrm>
          <a:prstGeom prst="rect">
            <a:avLst/>
          </a:prstGeom>
          <a:noFill/>
          <a:ln>
            <a:noFill/>
          </a:ln>
        </p:spPr>
      </p:pic>
      <p:cxnSp>
        <p:nvCxnSpPr>
          <p:cNvPr id="6086" name="Google Shape;6086;p71"/>
          <p:cNvCxnSpPr>
            <a:stCxn id="6080" idx="3"/>
            <a:endCxn id="6085" idx="1"/>
          </p:cNvCxnSpPr>
          <p:nvPr/>
        </p:nvCxnSpPr>
        <p:spPr>
          <a:xfrm>
            <a:off x="6058569" y="4556114"/>
            <a:ext cx="1282500" cy="20700"/>
          </a:xfrm>
          <a:prstGeom prst="straightConnector1">
            <a:avLst/>
          </a:prstGeom>
          <a:noFill/>
          <a:ln cap="flat" cmpd="sng" w="19050">
            <a:solidFill>
              <a:srgbClr val="7F7F7F"/>
            </a:solidFill>
            <a:prstDash val="solid"/>
            <a:round/>
            <a:headEnd len="sm" w="sm" type="none"/>
            <a:tailEnd len="sm" w="sm" type="none"/>
          </a:ln>
        </p:spPr>
      </p:cxnSp>
      <p:sp>
        <p:nvSpPr>
          <p:cNvPr id="6087" name="Google Shape;6087;p71"/>
          <p:cNvSpPr txBox="1"/>
          <p:nvPr/>
        </p:nvSpPr>
        <p:spPr>
          <a:xfrm>
            <a:off x="6516469" y="4824697"/>
            <a:ext cx="402674"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Cat5</a:t>
            </a:r>
            <a:endParaRPr b="0" i="0" sz="800" u="none" cap="none" strike="noStrike">
              <a:solidFill>
                <a:srgbClr val="000000"/>
              </a:solidFill>
              <a:latin typeface="Arial"/>
              <a:ea typeface="Arial"/>
              <a:cs typeface="Arial"/>
              <a:sym typeface="Arial"/>
            </a:endParaRPr>
          </a:p>
        </p:txBody>
      </p:sp>
      <p:sp>
        <p:nvSpPr>
          <p:cNvPr id="6088" name="Google Shape;6088;p71"/>
          <p:cNvSpPr/>
          <p:nvPr/>
        </p:nvSpPr>
        <p:spPr>
          <a:xfrm>
            <a:off x="4209337" y="5102028"/>
            <a:ext cx="1339950" cy="321389"/>
          </a:xfrm>
          <a:prstGeom prst="bracketPair">
            <a:avLst/>
          </a:prstGeom>
          <a:solidFill>
            <a:srgbClr val="F2F2F2">
              <a:alpha val="40000"/>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1 - Physical Layer</a:t>
            </a:r>
            <a:endParaRPr b="0" i="0" sz="800" u="none" cap="none" strike="noStrike">
              <a:solidFill>
                <a:schemeClr val="dk1"/>
              </a:solidFill>
              <a:latin typeface="Arial"/>
              <a:ea typeface="Arial"/>
              <a:cs typeface="Arial"/>
              <a:sym typeface="Arial"/>
            </a:endParaRPr>
          </a:p>
        </p:txBody>
      </p:sp>
      <p:sp>
        <p:nvSpPr>
          <p:cNvPr id="6089" name="Google Shape;6089;p71"/>
          <p:cNvSpPr/>
          <p:nvPr/>
        </p:nvSpPr>
        <p:spPr>
          <a:xfrm>
            <a:off x="4209337" y="3948382"/>
            <a:ext cx="1369818" cy="321389"/>
          </a:xfrm>
          <a:prstGeom prst="bracketPair">
            <a:avLst/>
          </a:prstGeom>
          <a:solidFill>
            <a:srgbClr val="FFC000">
              <a:alpha val="51764"/>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2- Link Layer - Ethernet</a:t>
            </a:r>
            <a:endParaRPr b="0" i="0" sz="800" u="none" cap="none" strike="noStrike">
              <a:solidFill>
                <a:schemeClr val="dk1"/>
              </a:solidFill>
              <a:latin typeface="Arial"/>
              <a:ea typeface="Arial"/>
              <a:cs typeface="Arial"/>
              <a:sym typeface="Arial"/>
            </a:endParaRPr>
          </a:p>
        </p:txBody>
      </p:sp>
      <p:sp>
        <p:nvSpPr>
          <p:cNvPr id="6090" name="Google Shape;6090;p71"/>
          <p:cNvSpPr/>
          <p:nvPr/>
        </p:nvSpPr>
        <p:spPr>
          <a:xfrm>
            <a:off x="1358073" y="3181231"/>
            <a:ext cx="6174072" cy="321389"/>
          </a:xfrm>
          <a:prstGeom prst="bracketPair">
            <a:avLst/>
          </a:prstGeom>
          <a:solidFill>
            <a:srgbClr val="0070C0">
              <a:alpha val="36862"/>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3 - Network Layer - IP</a:t>
            </a:r>
            <a:endParaRPr b="0" i="0" sz="1000" u="none" cap="none" strike="noStrike">
              <a:solidFill>
                <a:schemeClr val="dk1"/>
              </a:solidFill>
              <a:latin typeface="Arial"/>
              <a:ea typeface="Arial"/>
              <a:cs typeface="Arial"/>
              <a:sym typeface="Arial"/>
            </a:endParaRPr>
          </a:p>
        </p:txBody>
      </p:sp>
      <p:sp>
        <p:nvSpPr>
          <p:cNvPr id="6091" name="Google Shape;6091;p71"/>
          <p:cNvSpPr/>
          <p:nvPr/>
        </p:nvSpPr>
        <p:spPr>
          <a:xfrm>
            <a:off x="1358072" y="2654153"/>
            <a:ext cx="6174073" cy="321389"/>
          </a:xfrm>
          <a:prstGeom prst="bracketPair">
            <a:avLst/>
          </a:prstGeom>
          <a:solidFill>
            <a:srgbClr val="16165C">
              <a:alpha val="40000"/>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4 - Transport Layer - TCP</a:t>
            </a:r>
            <a:endParaRPr b="0" i="0" sz="1000" u="none" cap="none" strike="noStrike">
              <a:solidFill>
                <a:schemeClr val="dk1"/>
              </a:solidFill>
              <a:latin typeface="Arial"/>
              <a:ea typeface="Arial"/>
              <a:cs typeface="Arial"/>
              <a:sym typeface="Arial"/>
            </a:endParaRPr>
          </a:p>
        </p:txBody>
      </p:sp>
      <p:sp>
        <p:nvSpPr>
          <p:cNvPr id="6092" name="Google Shape;6092;p71"/>
          <p:cNvSpPr/>
          <p:nvPr/>
        </p:nvSpPr>
        <p:spPr>
          <a:xfrm>
            <a:off x="1358073" y="1774452"/>
            <a:ext cx="6174073" cy="321389"/>
          </a:xfrm>
          <a:prstGeom prst="bracketPair">
            <a:avLst/>
          </a:prstGeom>
          <a:solidFill>
            <a:srgbClr val="00B050">
              <a:alpha val="24705"/>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5 - Application Layer - HTTPS</a:t>
            </a:r>
            <a:endParaRPr b="0" i="0" sz="1000" u="none" cap="none" strike="noStrike">
              <a:solidFill>
                <a:schemeClr val="dk1"/>
              </a:solidFill>
              <a:latin typeface="Arial"/>
              <a:ea typeface="Arial"/>
              <a:cs typeface="Arial"/>
              <a:sym typeface="Arial"/>
            </a:endParaRPr>
          </a:p>
        </p:txBody>
      </p:sp>
      <p:pic>
        <p:nvPicPr>
          <p:cNvPr descr="mage result for twitter png&quot;" id="6093" name="Google Shape;6093;p71"/>
          <p:cNvPicPr preferRelativeResize="0"/>
          <p:nvPr/>
        </p:nvPicPr>
        <p:blipFill rotWithShape="1">
          <a:blip r:embed="rId9">
            <a:alphaModFix/>
          </a:blip>
          <a:srcRect b="0" l="0" r="0" t="0"/>
          <a:stretch/>
        </p:blipFill>
        <p:spPr>
          <a:xfrm>
            <a:off x="7890184" y="1774452"/>
            <a:ext cx="478454" cy="389148"/>
          </a:xfrm>
          <a:prstGeom prst="rect">
            <a:avLst/>
          </a:prstGeom>
          <a:noFill/>
          <a:ln>
            <a:noFill/>
          </a:ln>
        </p:spPr>
      </p:pic>
      <p:sp>
        <p:nvSpPr>
          <p:cNvPr id="6094" name="Google Shape;6094;p71"/>
          <p:cNvSpPr/>
          <p:nvPr/>
        </p:nvSpPr>
        <p:spPr>
          <a:xfrm>
            <a:off x="2730589" y="3942017"/>
            <a:ext cx="986246" cy="321389"/>
          </a:xfrm>
          <a:prstGeom prst="bracketPair">
            <a:avLst/>
          </a:prstGeom>
          <a:solidFill>
            <a:srgbClr val="FFC000">
              <a:alpha val="51764"/>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2- Link Layer - Ethernet</a:t>
            </a:r>
            <a:endParaRPr b="0" i="0" sz="800" u="none" cap="none" strike="noStrike">
              <a:solidFill>
                <a:schemeClr val="dk1"/>
              </a:solidFill>
              <a:latin typeface="Arial"/>
              <a:ea typeface="Arial"/>
              <a:cs typeface="Arial"/>
              <a:sym typeface="Arial"/>
            </a:endParaRPr>
          </a:p>
        </p:txBody>
      </p:sp>
      <p:sp>
        <p:nvSpPr>
          <p:cNvPr id="6095" name="Google Shape;6095;p71"/>
          <p:cNvSpPr/>
          <p:nvPr/>
        </p:nvSpPr>
        <p:spPr>
          <a:xfrm>
            <a:off x="6001046" y="3962230"/>
            <a:ext cx="1531100" cy="321389"/>
          </a:xfrm>
          <a:prstGeom prst="bracketPair">
            <a:avLst/>
          </a:prstGeom>
          <a:solidFill>
            <a:srgbClr val="FFC000">
              <a:alpha val="51764"/>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2- Link Layer - Ethernet</a:t>
            </a:r>
            <a:endParaRPr b="0" i="0" sz="800" u="none" cap="none" strike="noStrike">
              <a:solidFill>
                <a:schemeClr val="dk1"/>
              </a:solidFill>
              <a:latin typeface="Arial"/>
              <a:ea typeface="Arial"/>
              <a:cs typeface="Arial"/>
              <a:sym typeface="Arial"/>
            </a:endParaRPr>
          </a:p>
        </p:txBody>
      </p:sp>
      <p:sp>
        <p:nvSpPr>
          <p:cNvPr id="6096" name="Google Shape;6096;p71"/>
          <p:cNvSpPr/>
          <p:nvPr/>
        </p:nvSpPr>
        <p:spPr>
          <a:xfrm>
            <a:off x="6001045" y="5120981"/>
            <a:ext cx="1531099" cy="321389"/>
          </a:xfrm>
          <a:prstGeom prst="bracketPair">
            <a:avLst/>
          </a:prstGeom>
          <a:solidFill>
            <a:srgbClr val="F2F2F2">
              <a:alpha val="40000"/>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1 - Physical Layer</a:t>
            </a:r>
            <a:endParaRPr b="0" i="0" sz="800" u="none" cap="none" strike="noStrike">
              <a:solidFill>
                <a:schemeClr val="dk1"/>
              </a:solidFill>
              <a:latin typeface="Arial"/>
              <a:ea typeface="Arial"/>
              <a:cs typeface="Arial"/>
              <a:sym typeface="Arial"/>
            </a:endParaRPr>
          </a:p>
        </p:txBody>
      </p:sp>
      <p:sp>
        <p:nvSpPr>
          <p:cNvPr id="6097" name="Google Shape;6097;p71"/>
          <p:cNvSpPr/>
          <p:nvPr/>
        </p:nvSpPr>
        <p:spPr>
          <a:xfrm>
            <a:off x="2730589" y="5112941"/>
            <a:ext cx="986245" cy="321389"/>
          </a:xfrm>
          <a:prstGeom prst="bracketPair">
            <a:avLst/>
          </a:prstGeom>
          <a:solidFill>
            <a:srgbClr val="F2F2F2">
              <a:alpha val="40000"/>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1 - Physical Layer</a:t>
            </a:r>
            <a:endParaRPr b="0" i="0" sz="800" u="none" cap="none" strike="noStrike">
              <a:solidFill>
                <a:schemeClr val="dk1"/>
              </a:solidFill>
              <a:latin typeface="Arial"/>
              <a:ea typeface="Arial"/>
              <a:cs typeface="Arial"/>
              <a:sym typeface="Arial"/>
            </a:endParaRPr>
          </a:p>
        </p:txBody>
      </p:sp>
      <p:sp>
        <p:nvSpPr>
          <p:cNvPr id="6098" name="Google Shape;6098;p71"/>
          <p:cNvSpPr/>
          <p:nvPr/>
        </p:nvSpPr>
        <p:spPr>
          <a:xfrm>
            <a:off x="1358074" y="5122761"/>
            <a:ext cx="920756" cy="321389"/>
          </a:xfrm>
          <a:prstGeom prst="bracketPair">
            <a:avLst/>
          </a:prstGeom>
          <a:solidFill>
            <a:srgbClr val="F2F2F2">
              <a:alpha val="40000"/>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1 - Physical Layer</a:t>
            </a:r>
            <a:endParaRPr b="0" i="0" sz="800" u="none" cap="none" strike="noStrike">
              <a:solidFill>
                <a:schemeClr val="dk1"/>
              </a:solidFill>
              <a:latin typeface="Arial"/>
              <a:ea typeface="Arial"/>
              <a:cs typeface="Arial"/>
              <a:sym typeface="Arial"/>
            </a:endParaRPr>
          </a:p>
        </p:txBody>
      </p:sp>
      <p:pic>
        <p:nvPicPr>
          <p:cNvPr descr="mage result for twitter app icon&quot;" id="6099" name="Google Shape;6099;p71"/>
          <p:cNvPicPr preferRelativeResize="0"/>
          <p:nvPr/>
        </p:nvPicPr>
        <p:blipFill rotWithShape="1">
          <a:blip r:embed="rId10">
            <a:alphaModFix/>
          </a:blip>
          <a:srcRect b="0" l="0" r="0" t="0"/>
          <a:stretch/>
        </p:blipFill>
        <p:spPr>
          <a:xfrm>
            <a:off x="649875" y="1739026"/>
            <a:ext cx="424574" cy="424574"/>
          </a:xfrm>
          <a:prstGeom prst="rect">
            <a:avLst/>
          </a:prstGeom>
          <a:noFill/>
          <a:ln>
            <a:noFill/>
          </a:ln>
        </p:spPr>
      </p:pic>
      <p:sp>
        <p:nvSpPr>
          <p:cNvPr id="6100" name="Google Shape;6100;p71"/>
          <p:cNvSpPr/>
          <p:nvPr/>
        </p:nvSpPr>
        <p:spPr>
          <a:xfrm>
            <a:off x="1358074" y="3932073"/>
            <a:ext cx="920756" cy="321389"/>
          </a:xfrm>
          <a:prstGeom prst="bracketPair">
            <a:avLst/>
          </a:prstGeom>
          <a:solidFill>
            <a:srgbClr val="FFC000">
              <a:alpha val="51764"/>
            </a:srgbClr>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2- Link Layer - Ethernet</a:t>
            </a:r>
            <a:endParaRPr b="0" i="0" sz="800" u="none" cap="none" strike="noStrike">
              <a:solidFill>
                <a:schemeClr val="dk1"/>
              </a:solidFill>
              <a:latin typeface="Arial"/>
              <a:ea typeface="Arial"/>
              <a:cs typeface="Arial"/>
              <a:sym typeface="Arial"/>
            </a:endParaRPr>
          </a:p>
        </p:txBody>
      </p:sp>
      <p:pic>
        <p:nvPicPr>
          <p:cNvPr descr="mage result for ios icon&quot;" id="6101" name="Google Shape;6101;p71"/>
          <p:cNvPicPr preferRelativeResize="0"/>
          <p:nvPr/>
        </p:nvPicPr>
        <p:blipFill rotWithShape="1">
          <a:blip r:embed="rId11">
            <a:alphaModFix/>
          </a:blip>
          <a:srcRect b="0" l="0" r="0" t="0"/>
          <a:stretch/>
        </p:blipFill>
        <p:spPr>
          <a:xfrm>
            <a:off x="535137" y="2722326"/>
            <a:ext cx="715343" cy="715343"/>
          </a:xfrm>
          <a:prstGeom prst="rect">
            <a:avLst/>
          </a:prstGeom>
          <a:noFill/>
          <a:ln>
            <a:noFill/>
          </a:ln>
        </p:spPr>
      </p:pic>
      <p:pic>
        <p:nvPicPr>
          <p:cNvPr descr="mage result for redhat linux&quot;" id="6102" name="Google Shape;6102;p71"/>
          <p:cNvPicPr preferRelativeResize="0"/>
          <p:nvPr/>
        </p:nvPicPr>
        <p:blipFill rotWithShape="1">
          <a:blip r:embed="rId12">
            <a:alphaModFix/>
          </a:blip>
          <a:srcRect b="0" l="0" r="0" t="0"/>
          <a:stretch/>
        </p:blipFill>
        <p:spPr>
          <a:xfrm>
            <a:off x="7865978" y="2938194"/>
            <a:ext cx="526865" cy="455560"/>
          </a:xfrm>
          <a:prstGeom prst="rect">
            <a:avLst/>
          </a:prstGeom>
          <a:noFill/>
          <a:ln>
            <a:noFill/>
          </a:ln>
        </p:spPr>
      </p:pic>
      <p:sp>
        <p:nvSpPr>
          <p:cNvPr id="6103" name="Google Shape;6103;p71"/>
          <p:cNvSpPr txBox="1"/>
          <p:nvPr/>
        </p:nvSpPr>
        <p:spPr>
          <a:xfrm>
            <a:off x="7637178" y="2137542"/>
            <a:ext cx="981359"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Twitter Server</a:t>
            </a:r>
            <a:endParaRPr b="0" i="0" sz="1000" u="none" cap="none" strike="noStrike">
              <a:solidFill>
                <a:srgbClr val="000000"/>
              </a:solidFill>
              <a:latin typeface="Arial"/>
              <a:ea typeface="Arial"/>
              <a:cs typeface="Arial"/>
              <a:sym typeface="Arial"/>
            </a:endParaRPr>
          </a:p>
        </p:txBody>
      </p:sp>
      <p:sp>
        <p:nvSpPr>
          <p:cNvPr id="6104" name="Google Shape;6104;p71"/>
          <p:cNvSpPr txBox="1"/>
          <p:nvPr/>
        </p:nvSpPr>
        <p:spPr>
          <a:xfrm>
            <a:off x="7673036" y="3383402"/>
            <a:ext cx="934871"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Redhat Linux</a:t>
            </a:r>
            <a:endParaRPr b="0" i="0" sz="1000" u="none" cap="none" strike="noStrike">
              <a:solidFill>
                <a:srgbClr val="000000"/>
              </a:solidFill>
              <a:latin typeface="Arial"/>
              <a:ea typeface="Arial"/>
              <a:cs typeface="Arial"/>
              <a:sym typeface="Arial"/>
            </a:endParaRPr>
          </a:p>
        </p:txBody>
      </p:sp>
      <p:sp>
        <p:nvSpPr>
          <p:cNvPr id="6105" name="Google Shape;6105;p71"/>
          <p:cNvSpPr txBox="1"/>
          <p:nvPr/>
        </p:nvSpPr>
        <p:spPr>
          <a:xfrm>
            <a:off x="7790054" y="4928395"/>
            <a:ext cx="817853"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Dell Server</a:t>
            </a:r>
            <a:endParaRPr b="0" i="0" sz="1000" u="none" cap="none" strike="noStrike">
              <a:solidFill>
                <a:srgbClr val="000000"/>
              </a:solidFill>
              <a:latin typeface="Arial"/>
              <a:ea typeface="Arial"/>
              <a:cs typeface="Arial"/>
              <a:sym typeface="Arial"/>
            </a:endParaRPr>
          </a:p>
        </p:txBody>
      </p:sp>
      <p:sp>
        <p:nvSpPr>
          <p:cNvPr id="6106" name="Google Shape;6106;p71"/>
          <p:cNvSpPr txBox="1"/>
          <p:nvPr/>
        </p:nvSpPr>
        <p:spPr>
          <a:xfrm>
            <a:off x="460555" y="5112941"/>
            <a:ext cx="793807"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iPhone XR</a:t>
            </a:r>
            <a:endParaRPr b="0" i="0" sz="1000" u="none" cap="none" strike="noStrike">
              <a:solidFill>
                <a:srgbClr val="000000"/>
              </a:solidFill>
              <a:latin typeface="Arial"/>
              <a:ea typeface="Arial"/>
              <a:cs typeface="Arial"/>
              <a:sym typeface="Arial"/>
            </a:endParaRPr>
          </a:p>
        </p:txBody>
      </p:sp>
      <p:sp>
        <p:nvSpPr>
          <p:cNvPr id="6107" name="Google Shape;6107;p71"/>
          <p:cNvSpPr txBox="1"/>
          <p:nvPr/>
        </p:nvSpPr>
        <p:spPr>
          <a:xfrm>
            <a:off x="676583" y="3314558"/>
            <a:ext cx="397866"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iOS</a:t>
            </a:r>
            <a:endParaRPr b="0" i="0" sz="1000" u="none" cap="none" strike="noStrike">
              <a:solidFill>
                <a:srgbClr val="000000"/>
              </a:solidFill>
              <a:latin typeface="Arial"/>
              <a:ea typeface="Arial"/>
              <a:cs typeface="Arial"/>
              <a:sym typeface="Arial"/>
            </a:endParaRPr>
          </a:p>
        </p:txBody>
      </p:sp>
      <p:sp>
        <p:nvSpPr>
          <p:cNvPr id="6108" name="Google Shape;6108;p71"/>
          <p:cNvSpPr txBox="1"/>
          <p:nvPr/>
        </p:nvSpPr>
        <p:spPr>
          <a:xfrm>
            <a:off x="378823" y="2157805"/>
            <a:ext cx="957270"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Twitter App</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2" name="Shape 6112"/>
        <p:cNvGrpSpPr/>
        <p:nvPr/>
      </p:nvGrpSpPr>
      <p:grpSpPr>
        <a:xfrm>
          <a:off x="0" y="0"/>
          <a:ext cx="0" cy="0"/>
          <a:chOff x="0" y="0"/>
          <a:chExt cx="0" cy="0"/>
        </a:xfrm>
      </p:grpSpPr>
      <p:sp>
        <p:nvSpPr>
          <p:cNvPr id="6113" name="Google Shape;6113;p72"/>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6114" name="Google Shape;6114;p72"/>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6115" name="Google Shape;6115;p72"/>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Chapter 1: roadmap</a:t>
            </a:r>
            <a:endParaRPr/>
          </a:p>
        </p:txBody>
      </p:sp>
      <p:sp>
        <p:nvSpPr>
          <p:cNvPr id="6116" name="Google Shape;6116;p72"/>
          <p:cNvSpPr txBox="1"/>
          <p:nvPr>
            <p:ph idx="1" type="body"/>
          </p:nvPr>
        </p:nvSpPr>
        <p:spPr>
          <a:xfrm>
            <a:off x="533400" y="1600200"/>
            <a:ext cx="8207375" cy="4648199"/>
          </a:xfrm>
          <a:prstGeom prst="rect">
            <a:avLst/>
          </a:prstGeom>
          <a:noFill/>
          <a:ln>
            <a:noFill/>
          </a:ln>
        </p:spPr>
        <p:txBody>
          <a:bodyPr anchorCtr="0" anchor="t" bIns="45700" lIns="91425" spcFirstLastPara="1" rIns="91425" wrap="square" tIns="45700">
            <a:noAutofit/>
          </a:bodyPr>
          <a:lstStyle/>
          <a:p>
            <a:pPr indent="-285750" lvl="1" marL="742950" marR="0" rtl="0" algn="l">
              <a:lnSpc>
                <a:spcPct val="100000"/>
              </a:lnSpc>
              <a:spcBef>
                <a:spcPts val="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1.1 </a:t>
            </a:r>
            <a:r>
              <a:rPr b="0" i="0" lang="en-US" sz="2400" u="none" cap="none" strike="noStrike">
                <a:solidFill>
                  <a:schemeClr val="dk1"/>
                </a:solidFill>
                <a:latin typeface="Comic Sans MS"/>
                <a:ea typeface="Comic Sans MS"/>
                <a:cs typeface="Comic Sans MS"/>
                <a:sym typeface="Comic Sans MS"/>
              </a:rPr>
              <a:t>What </a:t>
            </a:r>
            <a:r>
              <a:rPr b="0" i="1" lang="en-US" sz="2400" u="none" cap="none" strike="noStrike">
                <a:solidFill>
                  <a:schemeClr val="dk1"/>
                </a:solidFill>
                <a:latin typeface="Comic Sans MS"/>
                <a:ea typeface="Comic Sans MS"/>
                <a:cs typeface="Comic Sans MS"/>
                <a:sym typeface="Comic Sans MS"/>
              </a:rPr>
              <a:t>is</a:t>
            </a:r>
            <a:r>
              <a:rPr b="0" i="0" lang="en-US" sz="2400" u="none" cap="none" strike="noStrike">
                <a:solidFill>
                  <a:schemeClr val="dk1"/>
                </a:solidFill>
                <a:latin typeface="Comic Sans MS"/>
                <a:ea typeface="Comic Sans MS"/>
                <a:cs typeface="Comic Sans MS"/>
                <a:sym typeface="Comic Sans MS"/>
              </a:rPr>
              <a:t> the Internet?</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1.2</a:t>
            </a:r>
            <a:r>
              <a:rPr b="0" i="0" lang="en-US" sz="2400" u="none" cap="none" strike="noStrike">
                <a:solidFill>
                  <a:schemeClr val="dk1"/>
                </a:solidFill>
                <a:latin typeface="Comic Sans MS"/>
                <a:ea typeface="Comic Sans MS"/>
                <a:cs typeface="Comic Sans MS"/>
                <a:sym typeface="Comic Sans MS"/>
              </a:rPr>
              <a:t> Network edge</a:t>
            </a:r>
            <a:endParaRPr/>
          </a:p>
          <a:p>
            <a:pPr indent="-228600" lvl="2" marL="1143000" marR="0" rtl="0" algn="l">
              <a:lnSpc>
                <a:spcPct val="100000"/>
              </a:lnSpc>
              <a:spcBef>
                <a:spcPts val="400"/>
              </a:spcBef>
              <a:spcAft>
                <a:spcPts val="0"/>
              </a:spcAft>
              <a:buClr>
                <a:srgbClr val="0000FF"/>
              </a:buClr>
              <a:buSzPts val="1800"/>
              <a:buFont typeface="Noto Sans Symbols"/>
              <a:buChar char="❑"/>
            </a:pPr>
            <a:r>
              <a:rPr b="0" i="0" lang="en-US" sz="2000" u="none" cap="none" strike="noStrike">
                <a:solidFill>
                  <a:schemeClr val="dk1"/>
                </a:solidFill>
                <a:latin typeface="Comic Sans MS"/>
                <a:ea typeface="Comic Sans MS"/>
                <a:cs typeface="Comic Sans MS"/>
                <a:sym typeface="Comic Sans MS"/>
              </a:rPr>
              <a:t> end systems, access networks, links</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1.3</a:t>
            </a:r>
            <a:r>
              <a:rPr b="0" i="0" lang="en-US" sz="2400" u="none" cap="none" strike="noStrike">
                <a:solidFill>
                  <a:schemeClr val="dk1"/>
                </a:solidFill>
                <a:latin typeface="Comic Sans MS"/>
                <a:ea typeface="Comic Sans MS"/>
                <a:cs typeface="Comic Sans MS"/>
                <a:sym typeface="Comic Sans MS"/>
              </a:rPr>
              <a:t> Network core</a:t>
            </a:r>
            <a:endParaRPr/>
          </a:p>
          <a:p>
            <a:pPr indent="-228600" lvl="2" marL="1143000" marR="0" rtl="0" algn="l">
              <a:lnSpc>
                <a:spcPct val="100000"/>
              </a:lnSpc>
              <a:spcBef>
                <a:spcPts val="400"/>
              </a:spcBef>
              <a:spcAft>
                <a:spcPts val="0"/>
              </a:spcAft>
              <a:buClr>
                <a:srgbClr val="0000FF"/>
              </a:buClr>
              <a:buSzPts val="1800"/>
              <a:buFont typeface="Noto Sans Symbols"/>
              <a:buChar char="❑"/>
            </a:pPr>
            <a:r>
              <a:rPr b="0" i="0" lang="en-US" sz="2000" u="none" cap="none" strike="noStrike">
                <a:solidFill>
                  <a:schemeClr val="dk1"/>
                </a:solidFill>
                <a:latin typeface="Comic Sans MS"/>
                <a:ea typeface="Comic Sans MS"/>
                <a:cs typeface="Comic Sans MS"/>
                <a:sym typeface="Comic Sans MS"/>
              </a:rPr>
              <a:t> circuit switching, packet switching, network structure</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1.4 </a:t>
            </a:r>
            <a:r>
              <a:rPr b="0" i="0" lang="en-US" sz="2400" u="none" cap="none" strike="noStrike">
                <a:solidFill>
                  <a:schemeClr val="dk1"/>
                </a:solidFill>
                <a:latin typeface="Comic Sans MS"/>
                <a:ea typeface="Comic Sans MS"/>
                <a:cs typeface="Comic Sans MS"/>
                <a:sym typeface="Comic Sans MS"/>
              </a:rPr>
              <a:t>Delay, loss and throughput in packet-switched networks</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1.5</a:t>
            </a:r>
            <a:r>
              <a:rPr b="0" i="0" lang="en-US" sz="2400" u="none" cap="none" strike="noStrike">
                <a:solidFill>
                  <a:schemeClr val="dk1"/>
                </a:solidFill>
                <a:latin typeface="Comic Sans MS"/>
                <a:ea typeface="Comic Sans MS"/>
                <a:cs typeface="Comic Sans MS"/>
                <a:sym typeface="Comic Sans MS"/>
              </a:rPr>
              <a:t> Protocol layers, service models</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rgbClr val="FF3300"/>
                </a:solidFill>
                <a:latin typeface="Comic Sans MS"/>
                <a:ea typeface="Comic Sans MS"/>
                <a:cs typeface="Comic Sans MS"/>
                <a:sym typeface="Comic Sans MS"/>
              </a:rPr>
              <a:t>1.6 Networks under attack: security</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1.7</a:t>
            </a:r>
            <a:r>
              <a:rPr b="0" i="0" lang="en-US" sz="2400" u="none" cap="none" strike="noStrike">
                <a:solidFill>
                  <a:schemeClr val="dk1"/>
                </a:solidFill>
                <a:latin typeface="Comic Sans MS"/>
                <a:ea typeface="Comic Sans MS"/>
                <a:cs typeface="Comic Sans MS"/>
                <a:sym typeface="Comic Sans MS"/>
              </a:rPr>
              <a:t> History</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0" name="Shape 6120"/>
        <p:cNvGrpSpPr/>
        <p:nvPr/>
      </p:nvGrpSpPr>
      <p:grpSpPr>
        <a:xfrm>
          <a:off x="0" y="0"/>
          <a:ext cx="0" cy="0"/>
          <a:chOff x="0" y="0"/>
          <a:chExt cx="0" cy="0"/>
        </a:xfrm>
      </p:grpSpPr>
      <p:sp>
        <p:nvSpPr>
          <p:cNvPr id="6121" name="Google Shape;6121;p73"/>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6122" name="Google Shape;6122;p73"/>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6123" name="Google Shape;6123;p73"/>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Network Security</a:t>
            </a:r>
            <a:endParaRPr/>
          </a:p>
        </p:txBody>
      </p:sp>
      <p:sp>
        <p:nvSpPr>
          <p:cNvPr id="6124" name="Google Shape;6124;p73"/>
          <p:cNvSpPr txBox="1"/>
          <p:nvPr>
            <p:ph idx="1" type="body"/>
          </p:nvPr>
        </p:nvSpPr>
        <p:spPr>
          <a:xfrm>
            <a:off x="533400" y="1365250"/>
            <a:ext cx="7772400" cy="5119686"/>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380"/>
              <a:buFont typeface="Noto Sans Symbols"/>
              <a:buChar char="❑"/>
            </a:pPr>
            <a:r>
              <a:rPr b="0" i="0" lang="en-US" sz="2800" u="none">
                <a:solidFill>
                  <a:srgbClr val="FF3300"/>
                </a:solidFill>
                <a:latin typeface="Comic Sans MS"/>
                <a:ea typeface="Comic Sans MS"/>
                <a:cs typeface="Comic Sans MS"/>
                <a:sym typeface="Comic Sans MS"/>
              </a:rPr>
              <a:t>The field of network security is about:</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how bad guys can attack computer networks</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how we can defend networks against attacks</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how to design architectures that are immune to attacks</a:t>
            </a:r>
            <a:endParaRPr/>
          </a:p>
          <a:p>
            <a:pPr indent="-342900" lvl="0" marL="342900" marR="0" rtl="0" algn="l">
              <a:lnSpc>
                <a:spcPct val="100000"/>
              </a:lnSpc>
              <a:spcBef>
                <a:spcPts val="560"/>
              </a:spcBef>
              <a:spcAft>
                <a:spcPts val="0"/>
              </a:spcAft>
              <a:buClr>
                <a:schemeClr val="accent2"/>
              </a:buClr>
              <a:buSzPts val="2380"/>
              <a:buFont typeface="Noto Sans Symbols"/>
              <a:buChar char="❑"/>
            </a:pPr>
            <a:r>
              <a:rPr b="0" i="0" lang="en-US" sz="2800" u="none">
                <a:solidFill>
                  <a:srgbClr val="FF3300"/>
                </a:solidFill>
                <a:latin typeface="Comic Sans MS"/>
                <a:ea typeface="Comic Sans MS"/>
                <a:cs typeface="Comic Sans MS"/>
                <a:sym typeface="Comic Sans MS"/>
              </a:rPr>
              <a:t>Internet not originally designed with (much) security in mind</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1" lang="en-US" sz="2400" u="none" cap="none" strike="noStrike">
                <a:solidFill>
                  <a:schemeClr val="dk1"/>
                </a:solidFill>
                <a:latin typeface="Comic Sans MS"/>
                <a:ea typeface="Comic Sans MS"/>
                <a:cs typeface="Comic Sans MS"/>
                <a:sym typeface="Comic Sans MS"/>
              </a:rPr>
              <a:t>original vision:</a:t>
            </a:r>
            <a:r>
              <a:rPr b="0" i="0" lang="en-US" sz="2400" u="none" cap="none" strike="noStrike">
                <a:solidFill>
                  <a:schemeClr val="dk1"/>
                </a:solidFill>
                <a:latin typeface="Comic Sans MS"/>
                <a:ea typeface="Comic Sans MS"/>
                <a:cs typeface="Comic Sans MS"/>
                <a:sym typeface="Comic Sans MS"/>
              </a:rPr>
              <a:t> “a group of mutually trusting users attached to a transparent network” ☺</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Internet protocol designers playing “catch-up”</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Security considerations in all layers!</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8" name="Shape 6128"/>
        <p:cNvGrpSpPr/>
        <p:nvPr/>
      </p:nvGrpSpPr>
      <p:grpSpPr>
        <a:xfrm>
          <a:off x="0" y="0"/>
          <a:ext cx="0" cy="0"/>
          <a:chOff x="0" y="0"/>
          <a:chExt cx="0" cy="0"/>
        </a:xfrm>
      </p:grpSpPr>
      <p:sp>
        <p:nvSpPr>
          <p:cNvPr id="6129" name="Google Shape;6129;p74"/>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6130" name="Google Shape;6130;p74"/>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6131" name="Google Shape;6131;p74"/>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00"/>
              <a:buFont typeface="Comic Sans MS"/>
              <a:buNone/>
            </a:pPr>
            <a:r>
              <a:rPr b="0" i="0" lang="en-US" sz="3600" u="sng" cap="none" strike="noStrike">
                <a:solidFill>
                  <a:schemeClr val="accent2"/>
                </a:solidFill>
                <a:latin typeface="Comic Sans MS"/>
                <a:ea typeface="Comic Sans MS"/>
                <a:cs typeface="Comic Sans MS"/>
                <a:sym typeface="Comic Sans MS"/>
              </a:rPr>
              <a:t>Bad guys can put malware into hosts via Internet</a:t>
            </a:r>
            <a:endParaRPr/>
          </a:p>
        </p:txBody>
      </p:sp>
      <p:sp>
        <p:nvSpPr>
          <p:cNvPr id="6132" name="Google Shape;6132;p74"/>
          <p:cNvSpPr txBox="1"/>
          <p:nvPr>
            <p:ph idx="1" type="body"/>
          </p:nvPr>
        </p:nvSpPr>
        <p:spPr>
          <a:xfrm>
            <a:off x="574675" y="1489075"/>
            <a:ext cx="7710486" cy="4772024"/>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Malware can get in host from a </a:t>
            </a:r>
            <a:r>
              <a:rPr b="0" i="0" lang="en-US" sz="2400" u="none" cap="none" strike="noStrike">
                <a:solidFill>
                  <a:schemeClr val="accent2"/>
                </a:solidFill>
                <a:latin typeface="Comic Sans MS"/>
                <a:ea typeface="Comic Sans MS"/>
                <a:cs typeface="Comic Sans MS"/>
                <a:sym typeface="Comic Sans MS"/>
              </a:rPr>
              <a:t>virus</a:t>
            </a:r>
            <a:r>
              <a:rPr b="0" i="0" lang="en-US" sz="2400" u="none" cap="none" strike="noStrike">
                <a:solidFill>
                  <a:schemeClr val="dk1"/>
                </a:solidFill>
                <a:latin typeface="Comic Sans MS"/>
                <a:ea typeface="Comic Sans MS"/>
                <a:cs typeface="Comic Sans MS"/>
                <a:sym typeface="Comic Sans MS"/>
              </a:rPr>
              <a:t>, </a:t>
            </a:r>
            <a:r>
              <a:rPr b="0" i="0" lang="en-US" sz="2400" u="none" cap="none" strike="noStrike">
                <a:solidFill>
                  <a:schemeClr val="accent2"/>
                </a:solidFill>
                <a:latin typeface="Comic Sans MS"/>
                <a:ea typeface="Comic Sans MS"/>
                <a:cs typeface="Comic Sans MS"/>
                <a:sym typeface="Comic Sans MS"/>
              </a:rPr>
              <a:t>worm</a:t>
            </a:r>
            <a:r>
              <a:rPr b="0" i="0" lang="en-US" sz="2400" u="none" cap="none" strike="noStrike">
                <a:solidFill>
                  <a:schemeClr val="dk1"/>
                </a:solidFill>
                <a:latin typeface="Comic Sans MS"/>
                <a:ea typeface="Comic Sans MS"/>
                <a:cs typeface="Comic Sans MS"/>
                <a:sym typeface="Comic Sans MS"/>
              </a:rPr>
              <a:t>, or </a:t>
            </a:r>
            <a:r>
              <a:rPr b="0" i="0" lang="en-US" sz="2400" u="none" cap="none" strike="noStrike">
                <a:solidFill>
                  <a:schemeClr val="accent2"/>
                </a:solidFill>
                <a:latin typeface="Comic Sans MS"/>
                <a:ea typeface="Comic Sans MS"/>
                <a:cs typeface="Comic Sans MS"/>
                <a:sym typeface="Comic Sans MS"/>
              </a:rPr>
              <a:t>trojan horse</a:t>
            </a:r>
            <a:r>
              <a:rPr b="0" i="0" lang="en-US" sz="2400" u="none" cap="none" strike="noStrike">
                <a:solidFill>
                  <a:schemeClr val="dk1"/>
                </a:solidFill>
                <a:latin typeface="Comic Sans MS"/>
                <a:ea typeface="Comic Sans MS"/>
                <a:cs typeface="Comic Sans MS"/>
                <a:sym typeface="Comic Sans MS"/>
              </a:rPr>
              <a:t>.</a:t>
            </a:r>
            <a:br>
              <a:rPr b="0" i="0" lang="en-US" sz="2400" u="none" cap="none" strike="noStrike">
                <a:solidFill>
                  <a:schemeClr val="dk1"/>
                </a:solidFill>
                <a:latin typeface="Comic Sans MS"/>
                <a:ea typeface="Comic Sans MS"/>
                <a:cs typeface="Comic Sans MS"/>
                <a:sym typeface="Comic Sans MS"/>
              </a:rPr>
            </a:br>
            <a:endParaRPr b="0" i="0" sz="2400" u="none" cap="none" strike="noStrike">
              <a:solidFill>
                <a:schemeClr val="dk1"/>
              </a:solidFill>
              <a:latin typeface="Comic Sans MS"/>
              <a:ea typeface="Comic Sans MS"/>
              <a:cs typeface="Comic Sans MS"/>
              <a:sym typeface="Comic Sans MS"/>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accent2"/>
                </a:solidFill>
                <a:latin typeface="Comic Sans MS"/>
                <a:ea typeface="Comic Sans MS"/>
                <a:cs typeface="Comic Sans MS"/>
                <a:sym typeface="Comic Sans MS"/>
              </a:rPr>
              <a:t>Spyware malware</a:t>
            </a:r>
            <a:r>
              <a:rPr b="0" i="0" lang="en-US" sz="2400" u="none" cap="none" strike="noStrike">
                <a:solidFill>
                  <a:schemeClr val="dk1"/>
                </a:solidFill>
                <a:latin typeface="Comic Sans MS"/>
                <a:ea typeface="Comic Sans MS"/>
                <a:cs typeface="Comic Sans MS"/>
                <a:sym typeface="Comic Sans MS"/>
              </a:rPr>
              <a:t> can record keystrokes, web sites visited, upload info to collection site.</a:t>
            </a:r>
            <a:br>
              <a:rPr b="0" i="0" lang="en-US" sz="2400" u="none" cap="none" strike="noStrike">
                <a:solidFill>
                  <a:schemeClr val="dk1"/>
                </a:solidFill>
                <a:latin typeface="Comic Sans MS"/>
                <a:ea typeface="Comic Sans MS"/>
                <a:cs typeface="Comic Sans MS"/>
                <a:sym typeface="Comic Sans MS"/>
              </a:rPr>
            </a:br>
            <a:endParaRPr b="0" i="0" sz="2400" u="none" cap="none" strike="noStrike">
              <a:solidFill>
                <a:schemeClr val="dk1"/>
              </a:solidFill>
              <a:latin typeface="Comic Sans MS"/>
              <a:ea typeface="Comic Sans MS"/>
              <a:cs typeface="Comic Sans MS"/>
              <a:sym typeface="Comic Sans MS"/>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Infected host can be enrolled in a </a:t>
            </a:r>
            <a:r>
              <a:rPr b="0" i="0" lang="en-US" sz="2400" u="none" cap="none" strike="noStrike">
                <a:solidFill>
                  <a:schemeClr val="accent2"/>
                </a:solidFill>
                <a:latin typeface="Comic Sans MS"/>
                <a:ea typeface="Comic Sans MS"/>
                <a:cs typeface="Comic Sans MS"/>
                <a:sym typeface="Comic Sans MS"/>
              </a:rPr>
              <a:t>botnet</a:t>
            </a:r>
            <a:r>
              <a:rPr b="0" i="0" lang="en-US" sz="2400" u="none" cap="none" strike="noStrike">
                <a:solidFill>
                  <a:schemeClr val="dk1"/>
                </a:solidFill>
                <a:latin typeface="Comic Sans MS"/>
                <a:ea typeface="Comic Sans MS"/>
                <a:cs typeface="Comic Sans MS"/>
                <a:sym typeface="Comic Sans MS"/>
              </a:rPr>
              <a:t>, used for spam and DDoS attacks.</a:t>
            </a:r>
            <a:br>
              <a:rPr b="0" i="0" lang="en-US" sz="2400" u="none" cap="none" strike="noStrike">
                <a:solidFill>
                  <a:schemeClr val="dk1"/>
                </a:solidFill>
                <a:latin typeface="Comic Sans MS"/>
                <a:ea typeface="Comic Sans MS"/>
                <a:cs typeface="Comic Sans MS"/>
                <a:sym typeface="Comic Sans MS"/>
              </a:rPr>
            </a:br>
            <a:endParaRPr b="0" i="0" sz="2400" u="none" cap="none" strike="noStrike">
              <a:solidFill>
                <a:schemeClr val="dk1"/>
              </a:solidFill>
              <a:latin typeface="Comic Sans MS"/>
              <a:ea typeface="Comic Sans MS"/>
              <a:cs typeface="Comic Sans MS"/>
              <a:sym typeface="Comic Sans MS"/>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Malware is often </a:t>
            </a:r>
            <a:r>
              <a:rPr b="0" i="0" lang="en-US" sz="2400" u="none" cap="none" strike="noStrike">
                <a:solidFill>
                  <a:schemeClr val="accent2"/>
                </a:solidFill>
                <a:latin typeface="Comic Sans MS"/>
                <a:ea typeface="Comic Sans MS"/>
                <a:cs typeface="Comic Sans MS"/>
                <a:sym typeface="Comic Sans MS"/>
              </a:rPr>
              <a:t>self-replicating</a:t>
            </a:r>
            <a:r>
              <a:rPr b="0" i="0" lang="en-US" sz="2400" u="none" cap="none" strike="noStrike">
                <a:solidFill>
                  <a:schemeClr val="dk1"/>
                </a:solidFill>
                <a:latin typeface="Comic Sans MS"/>
                <a:ea typeface="Comic Sans MS"/>
                <a:cs typeface="Comic Sans MS"/>
                <a:sym typeface="Comic Sans MS"/>
              </a:rPr>
              <a:t>: from an infected host, seeks entry into other hosts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6" name="Shape 6136"/>
        <p:cNvGrpSpPr/>
        <p:nvPr/>
      </p:nvGrpSpPr>
      <p:grpSpPr>
        <a:xfrm>
          <a:off x="0" y="0"/>
          <a:ext cx="0" cy="0"/>
          <a:chOff x="0" y="0"/>
          <a:chExt cx="0" cy="0"/>
        </a:xfrm>
      </p:grpSpPr>
      <p:sp>
        <p:nvSpPr>
          <p:cNvPr id="6137" name="Google Shape;6137;p75"/>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6138" name="Google Shape;6138;p75"/>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6139" name="Google Shape;6139;p75"/>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00"/>
              <a:buFont typeface="Comic Sans MS"/>
              <a:buNone/>
            </a:pPr>
            <a:r>
              <a:rPr b="0" i="0" lang="en-US" sz="3600" u="sng" cap="none" strike="noStrike">
                <a:solidFill>
                  <a:schemeClr val="accent2"/>
                </a:solidFill>
                <a:latin typeface="Comic Sans MS"/>
                <a:ea typeface="Comic Sans MS"/>
                <a:cs typeface="Comic Sans MS"/>
                <a:sym typeface="Comic Sans MS"/>
              </a:rPr>
              <a:t>Bad guys can put malware into hosts via Internet</a:t>
            </a:r>
            <a:endParaRPr/>
          </a:p>
        </p:txBody>
      </p:sp>
      <p:sp>
        <p:nvSpPr>
          <p:cNvPr id="6140" name="Google Shape;6140;p75"/>
          <p:cNvSpPr txBox="1"/>
          <p:nvPr>
            <p:ph idx="1" type="body"/>
          </p:nvPr>
        </p:nvSpPr>
        <p:spPr>
          <a:xfrm>
            <a:off x="574675" y="1489075"/>
            <a:ext cx="3863974" cy="4772024"/>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rgbClr val="FF3300"/>
                </a:solidFill>
                <a:latin typeface="Comic Sans MS"/>
                <a:ea typeface="Comic Sans MS"/>
                <a:cs typeface="Comic Sans MS"/>
                <a:sym typeface="Comic Sans MS"/>
              </a:rPr>
              <a:t>Trojan horse</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Hidden part of some otherwise useful software</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Today often on a Web page (Active-X, plugin)</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rgbClr val="FF3300"/>
                </a:solidFill>
                <a:latin typeface="Comic Sans MS"/>
                <a:ea typeface="Comic Sans MS"/>
                <a:cs typeface="Comic Sans MS"/>
                <a:sym typeface="Comic Sans MS"/>
              </a:rPr>
              <a:t>Virus</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infection by receiving object (e.g., e-mail attachment), actively executing</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self-replicating: propagate itself to other hosts, users</a:t>
            </a:r>
            <a:endParaRPr/>
          </a:p>
        </p:txBody>
      </p:sp>
      <p:sp>
        <p:nvSpPr>
          <p:cNvPr id="6141" name="Google Shape;6141;p75"/>
          <p:cNvSpPr txBox="1"/>
          <p:nvPr/>
        </p:nvSpPr>
        <p:spPr>
          <a:xfrm>
            <a:off x="4419600" y="1516062"/>
            <a:ext cx="4452936" cy="40671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rgbClr val="FF3300"/>
                </a:solidFill>
                <a:latin typeface="Comic Sans MS"/>
                <a:ea typeface="Comic Sans MS"/>
                <a:cs typeface="Comic Sans MS"/>
                <a:sym typeface="Comic Sans MS"/>
              </a:rPr>
              <a:t>Worm:</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infection by passively receiving object that gets itself executed</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self- replicating: propagates to other hosts, users</a:t>
            </a:r>
            <a:endParaRPr/>
          </a:p>
        </p:txBody>
      </p:sp>
      <p:pic>
        <p:nvPicPr>
          <p:cNvPr id="6142" name="Google Shape;6142;p75"/>
          <p:cNvPicPr preferRelativeResize="0"/>
          <p:nvPr/>
        </p:nvPicPr>
        <p:blipFill rotWithShape="1">
          <a:blip r:embed="rId3">
            <a:alphaModFix/>
          </a:blip>
          <a:srcRect b="0" l="0" r="0" t="0"/>
          <a:stretch/>
        </p:blipFill>
        <p:spPr>
          <a:xfrm>
            <a:off x="4937125" y="3787775"/>
            <a:ext cx="3502025" cy="2870200"/>
          </a:xfrm>
          <a:prstGeom prst="rect">
            <a:avLst/>
          </a:prstGeom>
          <a:noFill/>
          <a:ln>
            <a:noFill/>
          </a:ln>
        </p:spPr>
      </p:pic>
      <p:sp>
        <p:nvSpPr>
          <p:cNvPr id="6143" name="Google Shape;6143;p75"/>
          <p:cNvSpPr txBox="1"/>
          <p:nvPr/>
        </p:nvSpPr>
        <p:spPr>
          <a:xfrm>
            <a:off x="4621212" y="3722687"/>
            <a:ext cx="4176711" cy="517524"/>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Sapphire Worm: aggregate scans/sec</a:t>
            </a:r>
            <a:endParaRPr/>
          </a:p>
          <a:p>
            <a:pPr indent="0" lvl="0" marL="0" marR="0" rtl="0" algn="ctr">
              <a:lnSpc>
                <a:spcPct val="100000"/>
              </a:lnSpc>
              <a:spcBef>
                <a:spcPts val="0"/>
              </a:spcBef>
              <a:spcAft>
                <a:spcPts val="0"/>
              </a:spcAft>
              <a:buClr>
                <a:schemeClr val="dk1"/>
              </a:buClr>
              <a:buSzPts val="350"/>
              <a:buFont typeface="Arial"/>
              <a:buNone/>
            </a:pPr>
            <a:r>
              <a:rPr b="0" i="0" lang="en-US" sz="1400" u="none" cap="none" strike="noStrike">
                <a:solidFill>
                  <a:schemeClr val="dk1"/>
                </a:solidFill>
                <a:latin typeface="Arial"/>
                <a:ea typeface="Arial"/>
                <a:cs typeface="Arial"/>
                <a:sym typeface="Arial"/>
              </a:rPr>
              <a:t> in first 5 minutes of outbreak (CAIDA, UWisc data)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7" name="Shape 6147"/>
        <p:cNvGrpSpPr/>
        <p:nvPr/>
      </p:nvGrpSpPr>
      <p:grpSpPr>
        <a:xfrm>
          <a:off x="0" y="0"/>
          <a:ext cx="0" cy="0"/>
          <a:chOff x="0" y="0"/>
          <a:chExt cx="0" cy="0"/>
        </a:xfrm>
      </p:grpSpPr>
      <p:sp>
        <p:nvSpPr>
          <p:cNvPr id="6148" name="Google Shape;6148;p76"/>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6149" name="Google Shape;6149;p76"/>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6150" name="Google Shape;6150;p76"/>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00"/>
              <a:buFont typeface="Comic Sans MS"/>
              <a:buNone/>
            </a:pPr>
            <a:r>
              <a:rPr b="0" i="0" lang="en-US" sz="3600" u="sng" cap="none" strike="noStrike">
                <a:solidFill>
                  <a:schemeClr val="accent2"/>
                </a:solidFill>
                <a:latin typeface="Comic Sans MS"/>
                <a:ea typeface="Comic Sans MS"/>
                <a:cs typeface="Comic Sans MS"/>
                <a:sym typeface="Comic Sans MS"/>
              </a:rPr>
              <a:t>Bad guys can attack servers and network infrastructure</a:t>
            </a:r>
            <a:endParaRPr/>
          </a:p>
        </p:txBody>
      </p:sp>
      <p:sp>
        <p:nvSpPr>
          <p:cNvPr id="6151" name="Google Shape;6151;p76"/>
          <p:cNvSpPr txBox="1"/>
          <p:nvPr>
            <p:ph idx="1" type="body"/>
          </p:nvPr>
        </p:nvSpPr>
        <p:spPr>
          <a:xfrm>
            <a:off x="422275" y="1584325"/>
            <a:ext cx="8132761" cy="11715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2"/>
              </a:buClr>
              <a:buSzPts val="2040"/>
              <a:buFont typeface="Noto Sans Symbols"/>
              <a:buChar char="❑"/>
            </a:pPr>
            <a:r>
              <a:rPr b="0" i="0" lang="en-US" sz="2400" u="none">
                <a:solidFill>
                  <a:schemeClr val="dk1"/>
                </a:solidFill>
                <a:latin typeface="Comic Sans MS"/>
                <a:ea typeface="Comic Sans MS"/>
                <a:cs typeface="Comic Sans MS"/>
                <a:sym typeface="Comic Sans MS"/>
              </a:rPr>
              <a:t>Denial of service (DoS): attackers make resources (server, bandwidth) unavailable to legitimate traffic by overwhelming resource with bogus traffic</a:t>
            </a:r>
            <a:endParaRPr/>
          </a:p>
        </p:txBody>
      </p:sp>
      <p:sp>
        <p:nvSpPr>
          <p:cNvPr id="6152" name="Google Shape;6152;p76"/>
          <p:cNvSpPr txBox="1"/>
          <p:nvPr/>
        </p:nvSpPr>
        <p:spPr>
          <a:xfrm>
            <a:off x="287337" y="2786061"/>
            <a:ext cx="4114800" cy="5333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accent2"/>
              </a:buClr>
              <a:buSzPts val="2040"/>
              <a:buFont typeface="Arial"/>
              <a:buAutoNum type="arabicPeriod"/>
            </a:pPr>
            <a:r>
              <a:rPr b="0" i="0" lang="en-US" sz="2400" u="none" cap="none" strike="noStrike">
                <a:solidFill>
                  <a:schemeClr val="dk1"/>
                </a:solidFill>
                <a:latin typeface="Comic Sans MS"/>
                <a:ea typeface="Comic Sans MS"/>
                <a:cs typeface="Comic Sans MS"/>
                <a:sym typeface="Comic Sans MS"/>
              </a:rPr>
              <a:t>select target</a:t>
            </a:r>
            <a:endParaRPr/>
          </a:p>
        </p:txBody>
      </p:sp>
      <p:sp>
        <p:nvSpPr>
          <p:cNvPr id="6153" name="Google Shape;6153;p76"/>
          <p:cNvSpPr txBox="1"/>
          <p:nvPr/>
        </p:nvSpPr>
        <p:spPr>
          <a:xfrm>
            <a:off x="247650" y="3305175"/>
            <a:ext cx="3795711" cy="914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accent2"/>
              </a:buClr>
              <a:buSzPts val="2040"/>
              <a:buFont typeface="Arial"/>
              <a:buAutoNum type="arabicPeriod" startAt="2"/>
            </a:pPr>
            <a:r>
              <a:rPr b="0" i="0" lang="en-US" sz="2400" u="none" cap="none" strike="noStrike">
                <a:solidFill>
                  <a:schemeClr val="dk1"/>
                </a:solidFill>
                <a:latin typeface="Comic Sans MS"/>
                <a:ea typeface="Comic Sans MS"/>
                <a:cs typeface="Comic Sans MS"/>
                <a:sym typeface="Comic Sans MS"/>
              </a:rPr>
              <a:t>break into hosts around the network (see botnet)</a:t>
            </a:r>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mic Sans MS"/>
              <a:ea typeface="Comic Sans MS"/>
              <a:cs typeface="Comic Sans MS"/>
              <a:sym typeface="Comic Sans MS"/>
            </a:endParaRPr>
          </a:p>
        </p:txBody>
      </p:sp>
      <p:sp>
        <p:nvSpPr>
          <p:cNvPr id="6154" name="Google Shape;6154;p76"/>
          <p:cNvSpPr txBox="1"/>
          <p:nvPr/>
        </p:nvSpPr>
        <p:spPr>
          <a:xfrm>
            <a:off x="261937" y="4440237"/>
            <a:ext cx="4114800" cy="1219199"/>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accent2"/>
              </a:buClr>
              <a:buSzPts val="2040"/>
              <a:buFont typeface="Arial"/>
              <a:buAutoNum type="arabicPeriod" startAt="3"/>
            </a:pPr>
            <a:r>
              <a:rPr b="0" i="0" lang="en-US" sz="2400" u="none" cap="none" strike="noStrike">
                <a:solidFill>
                  <a:schemeClr val="dk1"/>
                </a:solidFill>
                <a:latin typeface="Comic Sans MS"/>
                <a:ea typeface="Comic Sans MS"/>
                <a:cs typeface="Comic Sans MS"/>
                <a:sym typeface="Comic Sans MS"/>
              </a:rPr>
              <a:t>send packets toward target from compromised hosts</a:t>
            </a:r>
            <a:endParaRPr/>
          </a:p>
        </p:txBody>
      </p:sp>
      <p:grpSp>
        <p:nvGrpSpPr>
          <p:cNvPr id="6155" name="Google Shape;6155;p76"/>
          <p:cNvGrpSpPr/>
          <p:nvPr/>
        </p:nvGrpSpPr>
        <p:grpSpPr>
          <a:xfrm>
            <a:off x="4519611" y="2995611"/>
            <a:ext cx="3641723" cy="3559175"/>
            <a:chOff x="4476750" y="2459036"/>
            <a:chExt cx="3641723" cy="3559175"/>
          </a:xfrm>
        </p:grpSpPr>
        <p:grpSp>
          <p:nvGrpSpPr>
            <p:cNvPr id="6156" name="Google Shape;6156;p76"/>
            <p:cNvGrpSpPr/>
            <p:nvPr/>
          </p:nvGrpSpPr>
          <p:grpSpPr>
            <a:xfrm>
              <a:off x="6396036" y="3421061"/>
              <a:ext cx="369886" cy="841375"/>
              <a:chOff x="8074025" y="1758950"/>
              <a:chExt cx="314325" cy="661987"/>
            </a:xfrm>
          </p:grpSpPr>
          <p:sp>
            <p:nvSpPr>
              <p:cNvPr id="6157" name="Google Shape;6157;p76"/>
              <p:cNvSpPr/>
              <p:nvPr/>
            </p:nvSpPr>
            <p:spPr>
              <a:xfrm>
                <a:off x="8074025" y="2266950"/>
                <a:ext cx="314324" cy="153987"/>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158" name="Google Shape;6158;p76"/>
              <p:cNvSpPr txBox="1"/>
              <p:nvPr/>
            </p:nvSpPr>
            <p:spPr>
              <a:xfrm>
                <a:off x="8232775" y="1763711"/>
                <a:ext cx="144462" cy="5080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159" name="Google Shape;6159;p76"/>
              <p:cNvSpPr txBox="1"/>
              <p:nvPr/>
            </p:nvSpPr>
            <p:spPr>
              <a:xfrm>
                <a:off x="8075611" y="1908175"/>
                <a:ext cx="200024" cy="508000"/>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160" name="Google Shape;6160;p76"/>
              <p:cNvSpPr/>
              <p:nvPr/>
            </p:nvSpPr>
            <p:spPr>
              <a:xfrm>
                <a:off x="8074025" y="1758950"/>
                <a:ext cx="314324" cy="153987"/>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161" name="Google Shape;6161;p76"/>
              <p:cNvCxnSpPr/>
              <p:nvPr/>
            </p:nvCxnSpPr>
            <p:spPr>
              <a:xfrm>
                <a:off x="8388350" y="1770061"/>
                <a:ext cx="0" cy="496886"/>
              </a:xfrm>
              <a:prstGeom prst="straightConnector1">
                <a:avLst/>
              </a:prstGeom>
              <a:noFill/>
              <a:ln cap="flat" cmpd="sng" w="9525">
                <a:solidFill>
                  <a:schemeClr val="dk1"/>
                </a:solidFill>
                <a:prstDash val="solid"/>
                <a:miter lim="8000"/>
                <a:headEnd len="sm" w="sm" type="none"/>
                <a:tailEnd len="sm" w="sm" type="none"/>
              </a:ln>
            </p:spPr>
          </p:cxnSp>
          <p:cxnSp>
            <p:nvCxnSpPr>
              <p:cNvPr id="6162" name="Google Shape;6162;p76"/>
              <p:cNvCxnSpPr/>
              <p:nvPr/>
            </p:nvCxnSpPr>
            <p:spPr>
              <a:xfrm flipH="1">
                <a:off x="8275637" y="2266950"/>
                <a:ext cx="112711" cy="149225"/>
              </a:xfrm>
              <a:prstGeom prst="straightConnector1">
                <a:avLst/>
              </a:prstGeom>
              <a:noFill/>
              <a:ln cap="flat" cmpd="sng" w="9525">
                <a:solidFill>
                  <a:schemeClr val="dk1"/>
                </a:solidFill>
                <a:prstDash val="solid"/>
                <a:miter lim="8000"/>
                <a:headEnd len="sm" w="sm" type="none"/>
                <a:tailEnd len="sm" w="sm" type="none"/>
              </a:ln>
            </p:spPr>
          </p:cxnSp>
          <p:sp>
            <p:nvSpPr>
              <p:cNvPr id="6163" name="Google Shape;6163;p76"/>
              <p:cNvSpPr txBox="1"/>
              <p:nvPr/>
            </p:nvSpPr>
            <p:spPr>
              <a:xfrm>
                <a:off x="8102600" y="1974850"/>
                <a:ext cx="130175" cy="292100"/>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164" name="Google Shape;6164;p76"/>
              <p:cNvSpPr txBox="1"/>
              <p:nvPr/>
            </p:nvSpPr>
            <p:spPr>
              <a:xfrm>
                <a:off x="8120061" y="2063750"/>
                <a:ext cx="100011" cy="1015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pic>
          <p:nvPicPr>
            <p:cNvPr id="6165" name="Google Shape;6165;p76"/>
            <p:cNvPicPr preferRelativeResize="0"/>
            <p:nvPr/>
          </p:nvPicPr>
          <p:blipFill rotWithShape="1">
            <a:blip r:embed="rId3">
              <a:alphaModFix/>
            </a:blip>
            <a:srcRect b="0" l="0" r="0" t="0"/>
            <a:stretch/>
          </p:blipFill>
          <p:spPr>
            <a:xfrm>
              <a:off x="7164386" y="2459036"/>
              <a:ext cx="546099" cy="530224"/>
            </a:xfrm>
            <a:prstGeom prst="rect">
              <a:avLst/>
            </a:prstGeom>
            <a:noFill/>
            <a:ln>
              <a:noFill/>
            </a:ln>
          </p:spPr>
        </p:pic>
        <p:sp>
          <p:nvSpPr>
            <p:cNvPr id="6166" name="Google Shape;6166;p76"/>
            <p:cNvSpPr txBox="1"/>
            <p:nvPr/>
          </p:nvSpPr>
          <p:spPr>
            <a:xfrm>
              <a:off x="6183312" y="4297362"/>
              <a:ext cx="949324" cy="3968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Comic Sans MS"/>
                <a:buNone/>
              </a:pPr>
              <a:r>
                <a:rPr b="0" i="0" lang="en-US" sz="2000" u="none" cap="none" strike="noStrike">
                  <a:solidFill>
                    <a:schemeClr val="dk1"/>
                  </a:solidFill>
                  <a:latin typeface="Comic Sans MS"/>
                  <a:ea typeface="Comic Sans MS"/>
                  <a:cs typeface="Comic Sans MS"/>
                  <a:sym typeface="Comic Sans MS"/>
                </a:rPr>
                <a:t>target</a:t>
              </a:r>
              <a:endParaRPr/>
            </a:p>
          </p:txBody>
        </p:sp>
        <p:pic>
          <p:nvPicPr>
            <p:cNvPr id="6167" name="Google Shape;6167;p76"/>
            <p:cNvPicPr preferRelativeResize="0"/>
            <p:nvPr/>
          </p:nvPicPr>
          <p:blipFill rotWithShape="1">
            <a:blip r:embed="rId3">
              <a:alphaModFix/>
            </a:blip>
            <a:srcRect b="0" l="0" r="0" t="0"/>
            <a:stretch/>
          </p:blipFill>
          <p:spPr>
            <a:xfrm>
              <a:off x="6181725" y="2592386"/>
              <a:ext cx="546099" cy="530224"/>
            </a:xfrm>
            <a:prstGeom prst="rect">
              <a:avLst/>
            </a:prstGeom>
            <a:noFill/>
            <a:ln>
              <a:noFill/>
            </a:ln>
          </p:spPr>
        </p:pic>
        <p:pic>
          <p:nvPicPr>
            <p:cNvPr id="6168" name="Google Shape;6168;p76"/>
            <p:cNvPicPr preferRelativeResize="0"/>
            <p:nvPr/>
          </p:nvPicPr>
          <p:blipFill rotWithShape="1">
            <a:blip r:embed="rId3">
              <a:alphaModFix/>
            </a:blip>
            <a:srcRect b="0" l="0" r="0" t="0"/>
            <a:stretch/>
          </p:blipFill>
          <p:spPr>
            <a:xfrm>
              <a:off x="5197475" y="2620961"/>
              <a:ext cx="546099" cy="530224"/>
            </a:xfrm>
            <a:prstGeom prst="rect">
              <a:avLst/>
            </a:prstGeom>
            <a:noFill/>
            <a:ln>
              <a:noFill/>
            </a:ln>
          </p:spPr>
        </p:pic>
        <p:pic>
          <p:nvPicPr>
            <p:cNvPr id="6169" name="Google Shape;6169;p76"/>
            <p:cNvPicPr preferRelativeResize="0"/>
            <p:nvPr/>
          </p:nvPicPr>
          <p:blipFill rotWithShape="1">
            <a:blip r:embed="rId3">
              <a:alphaModFix/>
            </a:blip>
            <a:srcRect b="0" l="0" r="0" t="0"/>
            <a:stretch/>
          </p:blipFill>
          <p:spPr>
            <a:xfrm>
              <a:off x="5640387" y="3284537"/>
              <a:ext cx="546099" cy="530224"/>
            </a:xfrm>
            <a:prstGeom prst="rect">
              <a:avLst/>
            </a:prstGeom>
            <a:noFill/>
            <a:ln>
              <a:noFill/>
            </a:ln>
          </p:spPr>
        </p:pic>
        <p:pic>
          <p:nvPicPr>
            <p:cNvPr id="6170" name="Google Shape;6170;p76"/>
            <p:cNvPicPr preferRelativeResize="0"/>
            <p:nvPr/>
          </p:nvPicPr>
          <p:blipFill rotWithShape="1">
            <a:blip r:embed="rId3">
              <a:alphaModFix/>
            </a:blip>
            <a:srcRect b="0" l="0" r="0" t="0"/>
            <a:stretch/>
          </p:blipFill>
          <p:spPr>
            <a:xfrm>
              <a:off x="7427911" y="3286125"/>
              <a:ext cx="546099" cy="530224"/>
            </a:xfrm>
            <a:prstGeom prst="rect">
              <a:avLst/>
            </a:prstGeom>
            <a:noFill/>
            <a:ln>
              <a:noFill/>
            </a:ln>
          </p:spPr>
        </p:pic>
        <p:pic>
          <p:nvPicPr>
            <p:cNvPr id="6171" name="Google Shape;6171;p76"/>
            <p:cNvPicPr preferRelativeResize="0"/>
            <p:nvPr/>
          </p:nvPicPr>
          <p:blipFill rotWithShape="1">
            <a:blip r:embed="rId3">
              <a:alphaModFix/>
            </a:blip>
            <a:srcRect b="0" l="0" r="0" t="0"/>
            <a:stretch/>
          </p:blipFill>
          <p:spPr>
            <a:xfrm>
              <a:off x="7513636" y="4808537"/>
              <a:ext cx="546099" cy="530224"/>
            </a:xfrm>
            <a:prstGeom prst="rect">
              <a:avLst/>
            </a:prstGeom>
            <a:noFill/>
            <a:ln>
              <a:noFill/>
            </a:ln>
          </p:spPr>
        </p:pic>
        <p:pic>
          <p:nvPicPr>
            <p:cNvPr id="6172" name="Google Shape;6172;p76"/>
            <p:cNvPicPr preferRelativeResize="0"/>
            <p:nvPr/>
          </p:nvPicPr>
          <p:blipFill rotWithShape="1">
            <a:blip r:embed="rId3">
              <a:alphaModFix/>
            </a:blip>
            <a:srcRect b="0" l="0" r="0" t="0"/>
            <a:stretch/>
          </p:blipFill>
          <p:spPr>
            <a:xfrm>
              <a:off x="4476750" y="3327400"/>
              <a:ext cx="546099" cy="530224"/>
            </a:xfrm>
            <a:prstGeom prst="rect">
              <a:avLst/>
            </a:prstGeom>
            <a:noFill/>
            <a:ln>
              <a:noFill/>
            </a:ln>
          </p:spPr>
        </p:pic>
        <p:pic>
          <p:nvPicPr>
            <p:cNvPr id="6173" name="Google Shape;6173;p76"/>
            <p:cNvPicPr preferRelativeResize="0"/>
            <p:nvPr/>
          </p:nvPicPr>
          <p:blipFill rotWithShape="1">
            <a:blip r:embed="rId3">
              <a:alphaModFix/>
            </a:blip>
            <a:srcRect b="0" l="0" r="0" t="0"/>
            <a:stretch/>
          </p:blipFill>
          <p:spPr>
            <a:xfrm>
              <a:off x="5127625" y="4060825"/>
              <a:ext cx="546099" cy="530224"/>
            </a:xfrm>
            <a:prstGeom prst="rect">
              <a:avLst/>
            </a:prstGeom>
            <a:noFill/>
            <a:ln>
              <a:noFill/>
            </a:ln>
          </p:spPr>
        </p:pic>
        <p:pic>
          <p:nvPicPr>
            <p:cNvPr id="6174" name="Google Shape;6174;p76"/>
            <p:cNvPicPr preferRelativeResize="0"/>
            <p:nvPr/>
          </p:nvPicPr>
          <p:blipFill rotWithShape="1">
            <a:blip r:embed="rId3">
              <a:alphaModFix/>
            </a:blip>
            <a:srcRect b="0" l="0" r="0" t="0"/>
            <a:stretch/>
          </p:blipFill>
          <p:spPr>
            <a:xfrm>
              <a:off x="5627687" y="4684712"/>
              <a:ext cx="546099" cy="530224"/>
            </a:xfrm>
            <a:prstGeom prst="rect">
              <a:avLst/>
            </a:prstGeom>
            <a:noFill/>
            <a:ln>
              <a:noFill/>
            </a:ln>
          </p:spPr>
        </p:pic>
        <p:pic>
          <p:nvPicPr>
            <p:cNvPr id="6175" name="Google Shape;6175;p76"/>
            <p:cNvPicPr preferRelativeResize="0"/>
            <p:nvPr/>
          </p:nvPicPr>
          <p:blipFill rotWithShape="1">
            <a:blip r:embed="rId3">
              <a:alphaModFix/>
            </a:blip>
            <a:srcRect b="0" l="0" r="0" t="0"/>
            <a:stretch/>
          </p:blipFill>
          <p:spPr>
            <a:xfrm>
              <a:off x="7481886" y="3978275"/>
              <a:ext cx="546099" cy="530224"/>
            </a:xfrm>
            <a:prstGeom prst="rect">
              <a:avLst/>
            </a:prstGeom>
            <a:noFill/>
            <a:ln>
              <a:noFill/>
            </a:ln>
          </p:spPr>
        </p:pic>
        <p:pic>
          <p:nvPicPr>
            <p:cNvPr id="6176" name="Google Shape;6176;p76"/>
            <p:cNvPicPr preferRelativeResize="0"/>
            <p:nvPr/>
          </p:nvPicPr>
          <p:blipFill rotWithShape="1">
            <a:blip r:embed="rId3">
              <a:alphaModFix/>
            </a:blip>
            <a:srcRect b="0" l="0" r="0" t="0"/>
            <a:stretch/>
          </p:blipFill>
          <p:spPr>
            <a:xfrm>
              <a:off x="6529387" y="5073650"/>
              <a:ext cx="546099" cy="530224"/>
            </a:xfrm>
            <a:prstGeom prst="rect">
              <a:avLst/>
            </a:prstGeom>
            <a:noFill/>
            <a:ln>
              <a:noFill/>
            </a:ln>
          </p:spPr>
        </p:pic>
        <p:pic>
          <p:nvPicPr>
            <p:cNvPr id="6177" name="Google Shape;6177;p76"/>
            <p:cNvPicPr preferRelativeResize="0"/>
            <p:nvPr/>
          </p:nvPicPr>
          <p:blipFill rotWithShape="1">
            <a:blip r:embed="rId3">
              <a:alphaModFix/>
            </a:blip>
            <a:srcRect b="0" l="0" r="0" t="0"/>
            <a:stretch/>
          </p:blipFill>
          <p:spPr>
            <a:xfrm>
              <a:off x="5903912" y="5487987"/>
              <a:ext cx="546099" cy="530224"/>
            </a:xfrm>
            <a:prstGeom prst="rect">
              <a:avLst/>
            </a:prstGeom>
            <a:noFill/>
            <a:ln>
              <a:noFill/>
            </a:ln>
          </p:spPr>
        </p:pic>
        <p:pic>
          <p:nvPicPr>
            <p:cNvPr id="6178" name="Google Shape;6178;p76"/>
            <p:cNvPicPr preferRelativeResize="0"/>
            <p:nvPr/>
          </p:nvPicPr>
          <p:blipFill rotWithShape="1">
            <a:blip r:embed="rId3">
              <a:alphaModFix/>
            </a:blip>
            <a:srcRect b="0" l="0" r="0" t="0"/>
            <a:stretch/>
          </p:blipFill>
          <p:spPr>
            <a:xfrm>
              <a:off x="4684712" y="4962525"/>
              <a:ext cx="546099" cy="530224"/>
            </a:xfrm>
            <a:prstGeom prst="rect">
              <a:avLst/>
            </a:prstGeom>
            <a:noFill/>
            <a:ln>
              <a:noFill/>
            </a:ln>
          </p:spPr>
        </p:pic>
        <p:pic>
          <p:nvPicPr>
            <p:cNvPr id="6179" name="Google Shape;6179;p76"/>
            <p:cNvPicPr preferRelativeResize="0"/>
            <p:nvPr/>
          </p:nvPicPr>
          <p:blipFill rotWithShape="1">
            <a:blip r:embed="rId4">
              <a:alphaModFix/>
            </a:blip>
            <a:srcRect b="0" l="0" r="0" t="0"/>
            <a:stretch/>
          </p:blipFill>
          <p:spPr>
            <a:xfrm>
              <a:off x="6254750" y="2647950"/>
              <a:ext cx="471487" cy="442912"/>
            </a:xfrm>
            <a:prstGeom prst="rect">
              <a:avLst/>
            </a:prstGeom>
            <a:noFill/>
            <a:ln>
              <a:noFill/>
            </a:ln>
          </p:spPr>
        </p:pic>
        <p:pic>
          <p:nvPicPr>
            <p:cNvPr id="6180" name="Google Shape;6180;p76"/>
            <p:cNvPicPr preferRelativeResize="0"/>
            <p:nvPr/>
          </p:nvPicPr>
          <p:blipFill rotWithShape="1">
            <a:blip r:embed="rId4">
              <a:alphaModFix/>
            </a:blip>
            <a:srcRect b="0" l="0" r="0" t="0"/>
            <a:stretch/>
          </p:blipFill>
          <p:spPr>
            <a:xfrm>
              <a:off x="5229225" y="2647950"/>
              <a:ext cx="471487" cy="442912"/>
            </a:xfrm>
            <a:prstGeom prst="rect">
              <a:avLst/>
            </a:prstGeom>
            <a:noFill/>
            <a:ln>
              <a:noFill/>
            </a:ln>
          </p:spPr>
        </p:pic>
        <p:pic>
          <p:nvPicPr>
            <p:cNvPr id="6181" name="Google Shape;6181;p76"/>
            <p:cNvPicPr preferRelativeResize="0"/>
            <p:nvPr/>
          </p:nvPicPr>
          <p:blipFill rotWithShape="1">
            <a:blip r:embed="rId4">
              <a:alphaModFix/>
            </a:blip>
            <a:srcRect b="0" l="0" r="0" t="0"/>
            <a:stretch/>
          </p:blipFill>
          <p:spPr>
            <a:xfrm>
              <a:off x="4592637" y="3368675"/>
              <a:ext cx="471487" cy="442912"/>
            </a:xfrm>
            <a:prstGeom prst="rect">
              <a:avLst/>
            </a:prstGeom>
            <a:noFill/>
            <a:ln>
              <a:noFill/>
            </a:ln>
          </p:spPr>
        </p:pic>
        <p:pic>
          <p:nvPicPr>
            <p:cNvPr id="6182" name="Google Shape;6182;p76"/>
            <p:cNvPicPr preferRelativeResize="0"/>
            <p:nvPr/>
          </p:nvPicPr>
          <p:blipFill rotWithShape="1">
            <a:blip r:embed="rId4">
              <a:alphaModFix/>
            </a:blip>
            <a:srcRect b="0" l="0" r="0" t="0"/>
            <a:stretch/>
          </p:blipFill>
          <p:spPr>
            <a:xfrm>
              <a:off x="5148262" y="4046537"/>
              <a:ext cx="471487" cy="442912"/>
            </a:xfrm>
            <a:prstGeom prst="rect">
              <a:avLst/>
            </a:prstGeom>
            <a:noFill/>
            <a:ln>
              <a:noFill/>
            </a:ln>
          </p:spPr>
        </p:pic>
        <p:pic>
          <p:nvPicPr>
            <p:cNvPr id="6183" name="Google Shape;6183;p76"/>
            <p:cNvPicPr preferRelativeResize="0"/>
            <p:nvPr/>
          </p:nvPicPr>
          <p:blipFill rotWithShape="1">
            <a:blip r:embed="rId4">
              <a:alphaModFix/>
            </a:blip>
            <a:srcRect b="0" l="0" r="0" t="0"/>
            <a:stretch/>
          </p:blipFill>
          <p:spPr>
            <a:xfrm>
              <a:off x="5703887" y="4724400"/>
              <a:ext cx="471487" cy="442912"/>
            </a:xfrm>
            <a:prstGeom prst="rect">
              <a:avLst/>
            </a:prstGeom>
            <a:noFill/>
            <a:ln>
              <a:noFill/>
            </a:ln>
          </p:spPr>
        </p:pic>
        <p:pic>
          <p:nvPicPr>
            <p:cNvPr id="6184" name="Google Shape;6184;p76"/>
            <p:cNvPicPr preferRelativeResize="0"/>
            <p:nvPr/>
          </p:nvPicPr>
          <p:blipFill rotWithShape="1">
            <a:blip r:embed="rId4">
              <a:alphaModFix/>
            </a:blip>
            <a:srcRect b="0" l="0" r="0" t="0"/>
            <a:stretch/>
          </p:blipFill>
          <p:spPr>
            <a:xfrm>
              <a:off x="5969000" y="5457825"/>
              <a:ext cx="471487" cy="442912"/>
            </a:xfrm>
            <a:prstGeom prst="rect">
              <a:avLst/>
            </a:prstGeom>
            <a:noFill/>
            <a:ln>
              <a:noFill/>
            </a:ln>
          </p:spPr>
        </p:pic>
        <p:pic>
          <p:nvPicPr>
            <p:cNvPr id="6185" name="Google Shape;6185;p76"/>
            <p:cNvPicPr preferRelativeResize="0"/>
            <p:nvPr/>
          </p:nvPicPr>
          <p:blipFill rotWithShape="1">
            <a:blip r:embed="rId4">
              <a:alphaModFix/>
            </a:blip>
            <a:srcRect b="0" l="0" r="0" t="0"/>
            <a:stretch/>
          </p:blipFill>
          <p:spPr>
            <a:xfrm>
              <a:off x="7646986" y="4848225"/>
              <a:ext cx="471487" cy="442912"/>
            </a:xfrm>
            <a:prstGeom prst="rect">
              <a:avLst/>
            </a:prstGeom>
            <a:noFill/>
            <a:ln>
              <a:noFill/>
            </a:ln>
          </p:spPr>
        </p:pic>
        <p:pic>
          <p:nvPicPr>
            <p:cNvPr id="6186" name="Google Shape;6186;p76"/>
            <p:cNvPicPr preferRelativeResize="0"/>
            <p:nvPr/>
          </p:nvPicPr>
          <p:blipFill rotWithShape="1">
            <a:blip r:embed="rId4">
              <a:alphaModFix/>
            </a:blip>
            <a:srcRect b="0" l="0" r="0" t="0"/>
            <a:stretch/>
          </p:blipFill>
          <p:spPr>
            <a:xfrm>
              <a:off x="7510461" y="3309937"/>
              <a:ext cx="471487" cy="442912"/>
            </a:xfrm>
            <a:prstGeom prst="rect">
              <a:avLst/>
            </a:prstGeom>
            <a:noFill/>
            <a:ln>
              <a:noFill/>
            </a:ln>
          </p:spPr>
        </p:pic>
        <p:pic>
          <p:nvPicPr>
            <p:cNvPr id="6187" name="Google Shape;6187;p76"/>
            <p:cNvPicPr preferRelativeResize="0"/>
            <p:nvPr/>
          </p:nvPicPr>
          <p:blipFill rotWithShape="1">
            <a:blip r:embed="rId4">
              <a:alphaModFix/>
            </a:blip>
            <a:srcRect b="0" l="0" r="0" t="0"/>
            <a:stretch/>
          </p:blipFill>
          <p:spPr>
            <a:xfrm>
              <a:off x="4741862" y="4986337"/>
              <a:ext cx="471487" cy="442912"/>
            </a:xfrm>
            <a:prstGeom prst="rect">
              <a:avLst/>
            </a:prstGeom>
            <a:noFill/>
            <a:ln>
              <a:noFill/>
            </a:ln>
          </p:spPr>
        </p:pic>
        <p:pic>
          <p:nvPicPr>
            <p:cNvPr id="6188" name="Google Shape;6188;p76"/>
            <p:cNvPicPr preferRelativeResize="0"/>
            <p:nvPr/>
          </p:nvPicPr>
          <p:blipFill rotWithShape="1">
            <a:blip r:embed="rId4">
              <a:alphaModFix/>
            </a:blip>
            <a:srcRect b="0" l="0" r="0" t="0"/>
            <a:stretch/>
          </p:blipFill>
          <p:spPr>
            <a:xfrm>
              <a:off x="7183436" y="2492375"/>
              <a:ext cx="471487" cy="442912"/>
            </a:xfrm>
            <a:prstGeom prst="rect">
              <a:avLst/>
            </a:prstGeom>
            <a:noFill/>
            <a:ln>
              <a:noFill/>
            </a:ln>
          </p:spPr>
        </p:pic>
        <p:cxnSp>
          <p:nvCxnSpPr>
            <p:cNvPr id="6189" name="Google Shape;6189;p76"/>
            <p:cNvCxnSpPr/>
            <p:nvPr/>
          </p:nvCxnSpPr>
          <p:spPr>
            <a:xfrm flipH="1" rot="10800000">
              <a:off x="5667375" y="3948112"/>
              <a:ext cx="692149" cy="263525"/>
            </a:xfrm>
            <a:prstGeom prst="straightConnector1">
              <a:avLst/>
            </a:prstGeom>
            <a:noFill/>
            <a:ln cap="flat" cmpd="sng" w="57150">
              <a:solidFill>
                <a:srgbClr val="FF3300"/>
              </a:solidFill>
              <a:prstDash val="solid"/>
              <a:miter lim="8000"/>
              <a:headEnd len="sm" w="sm" type="none"/>
              <a:tailEnd len="lg" w="lg" type="triangle"/>
            </a:ln>
          </p:spPr>
        </p:cxnSp>
        <p:cxnSp>
          <p:nvCxnSpPr>
            <p:cNvPr id="6190" name="Google Shape;6190;p76"/>
            <p:cNvCxnSpPr/>
            <p:nvPr/>
          </p:nvCxnSpPr>
          <p:spPr>
            <a:xfrm flipH="1" rot="10800000">
              <a:off x="6069012" y="4279899"/>
              <a:ext cx="358775" cy="514350"/>
            </a:xfrm>
            <a:prstGeom prst="straightConnector1">
              <a:avLst/>
            </a:prstGeom>
            <a:noFill/>
            <a:ln cap="flat" cmpd="sng" w="57150">
              <a:solidFill>
                <a:srgbClr val="FF3300"/>
              </a:solidFill>
              <a:prstDash val="solid"/>
              <a:miter lim="8000"/>
              <a:headEnd len="sm" w="sm" type="none"/>
              <a:tailEnd len="lg" w="lg" type="triangle"/>
            </a:ln>
          </p:spPr>
        </p:cxnSp>
        <p:cxnSp>
          <p:nvCxnSpPr>
            <p:cNvPr id="6191" name="Google Shape;6191;p76"/>
            <p:cNvCxnSpPr/>
            <p:nvPr/>
          </p:nvCxnSpPr>
          <p:spPr>
            <a:xfrm rot="10800000">
              <a:off x="6773862" y="4195762"/>
              <a:ext cx="944561" cy="723900"/>
            </a:xfrm>
            <a:prstGeom prst="straightConnector1">
              <a:avLst/>
            </a:prstGeom>
            <a:noFill/>
            <a:ln cap="flat" cmpd="sng" w="57150">
              <a:solidFill>
                <a:srgbClr val="FF3300"/>
              </a:solidFill>
              <a:prstDash val="solid"/>
              <a:miter lim="8000"/>
              <a:headEnd len="sm" w="sm" type="none"/>
              <a:tailEnd len="lg" w="lg" type="triangle"/>
            </a:ln>
          </p:spPr>
        </p:cxnSp>
        <p:cxnSp>
          <p:nvCxnSpPr>
            <p:cNvPr id="6192" name="Google Shape;6192;p76"/>
            <p:cNvCxnSpPr/>
            <p:nvPr/>
          </p:nvCxnSpPr>
          <p:spPr>
            <a:xfrm>
              <a:off x="6580186" y="2827336"/>
              <a:ext cx="25399" cy="730250"/>
            </a:xfrm>
            <a:prstGeom prst="straightConnector1">
              <a:avLst/>
            </a:prstGeom>
            <a:noFill/>
            <a:ln cap="flat" cmpd="sng" w="57150">
              <a:solidFill>
                <a:srgbClr val="FF3300"/>
              </a:solidFill>
              <a:prstDash val="solid"/>
              <a:miter lim="8000"/>
              <a:headEnd len="sm" w="sm" type="none"/>
              <a:tailEnd len="lg" w="lg" type="triangle"/>
            </a:ln>
          </p:spPr>
        </p:cxnSp>
        <p:cxnSp>
          <p:nvCxnSpPr>
            <p:cNvPr id="6193" name="Google Shape;6193;p76"/>
            <p:cNvCxnSpPr/>
            <p:nvPr/>
          </p:nvCxnSpPr>
          <p:spPr>
            <a:xfrm flipH="1">
              <a:off x="6729412" y="3551237"/>
              <a:ext cx="750887" cy="287337"/>
            </a:xfrm>
            <a:prstGeom prst="straightConnector1">
              <a:avLst/>
            </a:prstGeom>
            <a:noFill/>
            <a:ln cap="flat" cmpd="sng" w="57150">
              <a:solidFill>
                <a:srgbClr val="FF3300"/>
              </a:solidFill>
              <a:prstDash val="solid"/>
              <a:miter lim="8000"/>
              <a:headEnd len="sm" w="sm" type="none"/>
              <a:tailEnd len="lg" w="lg" type="triangle"/>
            </a:ln>
          </p:spPr>
        </p:cxnSp>
        <p:cxnSp>
          <p:nvCxnSpPr>
            <p:cNvPr id="6194" name="Google Shape;6194;p76"/>
            <p:cNvCxnSpPr/>
            <p:nvPr/>
          </p:nvCxnSpPr>
          <p:spPr>
            <a:xfrm>
              <a:off x="4997450" y="3665537"/>
              <a:ext cx="1395411" cy="176212"/>
            </a:xfrm>
            <a:prstGeom prst="straightConnector1">
              <a:avLst/>
            </a:prstGeom>
            <a:noFill/>
            <a:ln cap="flat" cmpd="sng" w="57150">
              <a:solidFill>
                <a:srgbClr val="FF3300"/>
              </a:solidFill>
              <a:prstDash val="solid"/>
              <a:miter lim="8000"/>
              <a:headEnd len="sm" w="sm" type="none"/>
              <a:tailEnd len="lg" w="lg" type="triangle"/>
            </a:ln>
          </p:spPr>
        </p:cxnSp>
        <p:cxnSp>
          <p:nvCxnSpPr>
            <p:cNvPr id="6195" name="Google Shape;6195;p76"/>
            <p:cNvCxnSpPr/>
            <p:nvPr/>
          </p:nvCxnSpPr>
          <p:spPr>
            <a:xfrm flipH="1" rot="10800000">
              <a:off x="5094287" y="4108450"/>
              <a:ext cx="1270000" cy="1030286"/>
            </a:xfrm>
            <a:prstGeom prst="straightConnector1">
              <a:avLst/>
            </a:prstGeom>
            <a:noFill/>
            <a:ln cap="flat" cmpd="sng" w="57150">
              <a:solidFill>
                <a:srgbClr val="FF3300"/>
              </a:solidFill>
              <a:prstDash val="solid"/>
              <a:miter lim="8000"/>
              <a:headEnd len="sm" w="sm" type="none"/>
              <a:tailEnd len="lg" w="lg" type="triangle"/>
            </a:ln>
          </p:spPr>
        </p:cxnSp>
        <p:cxnSp>
          <p:nvCxnSpPr>
            <p:cNvPr id="6196" name="Google Shape;6196;p76"/>
            <p:cNvCxnSpPr/>
            <p:nvPr/>
          </p:nvCxnSpPr>
          <p:spPr>
            <a:xfrm flipH="1">
              <a:off x="6765925" y="2935286"/>
              <a:ext cx="558799" cy="631825"/>
            </a:xfrm>
            <a:prstGeom prst="straightConnector1">
              <a:avLst/>
            </a:prstGeom>
            <a:noFill/>
            <a:ln cap="flat" cmpd="sng" w="57150">
              <a:solidFill>
                <a:srgbClr val="FF3300"/>
              </a:solidFill>
              <a:prstDash val="solid"/>
              <a:miter lim="8000"/>
              <a:headEnd len="sm" w="sm" type="none"/>
              <a:tailEnd len="lg" w="lg" type="triangle"/>
            </a:ln>
          </p:spPr>
        </p:cxnSp>
        <p:cxnSp>
          <p:nvCxnSpPr>
            <p:cNvPr id="6197" name="Google Shape;6197;p76"/>
            <p:cNvCxnSpPr/>
            <p:nvPr/>
          </p:nvCxnSpPr>
          <p:spPr>
            <a:xfrm flipH="1" rot="10800000">
              <a:off x="6197600" y="4457699"/>
              <a:ext cx="314324" cy="1044575"/>
            </a:xfrm>
            <a:prstGeom prst="straightConnector1">
              <a:avLst/>
            </a:prstGeom>
            <a:noFill/>
            <a:ln cap="flat" cmpd="sng" w="57150">
              <a:solidFill>
                <a:srgbClr val="FF3300"/>
              </a:solidFill>
              <a:prstDash val="solid"/>
              <a:miter lim="8000"/>
              <a:headEnd len="sm" w="sm" type="none"/>
              <a:tailEnd len="lg" w="lg" type="triangle"/>
            </a:ln>
          </p:spPr>
        </p:cxnSp>
        <p:cxnSp>
          <p:nvCxnSpPr>
            <p:cNvPr id="6198" name="Google Shape;6198;p76"/>
            <p:cNvCxnSpPr/>
            <p:nvPr/>
          </p:nvCxnSpPr>
          <p:spPr>
            <a:xfrm>
              <a:off x="5670550" y="3117850"/>
              <a:ext cx="660400" cy="409575"/>
            </a:xfrm>
            <a:prstGeom prst="straightConnector1">
              <a:avLst/>
            </a:prstGeom>
            <a:noFill/>
            <a:ln cap="flat" cmpd="sng" w="57150">
              <a:solidFill>
                <a:srgbClr val="FF3300"/>
              </a:solidFill>
              <a:prstDash val="solid"/>
              <a:miter lim="8000"/>
              <a:headEnd len="sm" w="sm" type="none"/>
              <a:tailEnd len="lg" w="lg" type="triangle"/>
            </a:ln>
          </p:spPr>
        </p:cxnSp>
        <p:cxnSp>
          <p:nvCxnSpPr>
            <p:cNvPr id="6199" name="Google Shape;6199;p76"/>
            <p:cNvCxnSpPr/>
            <p:nvPr/>
          </p:nvCxnSpPr>
          <p:spPr>
            <a:xfrm rot="10800000">
              <a:off x="6856412" y="3990975"/>
              <a:ext cx="665161" cy="179386"/>
            </a:xfrm>
            <a:prstGeom prst="straightConnector1">
              <a:avLst/>
            </a:prstGeom>
            <a:noFill/>
            <a:ln cap="flat" cmpd="sng" w="57150">
              <a:solidFill>
                <a:schemeClr val="dk1"/>
              </a:solidFill>
              <a:prstDash val="solid"/>
              <a:miter lim="8000"/>
              <a:headEnd len="sm" w="sm" type="none"/>
              <a:tailEnd len="lg" w="lg" type="triangle"/>
            </a:ln>
          </p:spPr>
        </p:cxn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3" name="Shape 6203"/>
        <p:cNvGrpSpPr/>
        <p:nvPr/>
      </p:nvGrpSpPr>
      <p:grpSpPr>
        <a:xfrm>
          <a:off x="0" y="0"/>
          <a:ext cx="0" cy="0"/>
          <a:chOff x="0" y="0"/>
          <a:chExt cx="0" cy="0"/>
        </a:xfrm>
      </p:grpSpPr>
      <p:sp>
        <p:nvSpPr>
          <p:cNvPr id="6204" name="Google Shape;6204;p77"/>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6205" name="Google Shape;6205;p77"/>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6206" name="Google Shape;6206;p77"/>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The bad guys can sniff packets</a:t>
            </a:r>
            <a:endParaRPr/>
          </a:p>
        </p:txBody>
      </p:sp>
      <p:sp>
        <p:nvSpPr>
          <p:cNvPr id="6207" name="Google Shape;6207;p77"/>
          <p:cNvSpPr txBox="1"/>
          <p:nvPr>
            <p:ph idx="1" type="body"/>
          </p:nvPr>
        </p:nvSpPr>
        <p:spPr>
          <a:xfrm>
            <a:off x="493712" y="1355725"/>
            <a:ext cx="8077199" cy="14843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700"/>
              <a:buFont typeface="Noto Sans Symbols"/>
              <a:buNone/>
            </a:pPr>
            <a:r>
              <a:rPr b="0" i="1" lang="en-US" sz="2800" u="none">
                <a:solidFill>
                  <a:srgbClr val="FF3300"/>
                </a:solidFill>
                <a:latin typeface="Comic Sans MS"/>
                <a:ea typeface="Comic Sans MS"/>
                <a:cs typeface="Comic Sans MS"/>
                <a:sym typeface="Comic Sans MS"/>
              </a:rPr>
              <a:t>Packet sniffing: </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broadcast media (shared Ethernet, wireless)</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promiscuous network interface reads/records all packets (e.g., including passwords!) passing by</a:t>
            </a:r>
            <a:endParaRPr/>
          </a:p>
        </p:txBody>
      </p:sp>
      <p:pic>
        <p:nvPicPr>
          <p:cNvPr id="6208" name="Google Shape;6208;p77"/>
          <p:cNvPicPr preferRelativeResize="0"/>
          <p:nvPr/>
        </p:nvPicPr>
        <p:blipFill rotWithShape="1">
          <a:blip r:embed="rId3">
            <a:alphaModFix/>
          </a:blip>
          <a:srcRect b="0" l="0" r="0" t="0"/>
          <a:stretch/>
        </p:blipFill>
        <p:spPr>
          <a:xfrm>
            <a:off x="6294437" y="4791075"/>
            <a:ext cx="668337" cy="530224"/>
          </a:xfrm>
          <a:prstGeom prst="rect">
            <a:avLst/>
          </a:prstGeom>
          <a:noFill/>
          <a:ln>
            <a:noFill/>
          </a:ln>
        </p:spPr>
      </p:pic>
      <p:grpSp>
        <p:nvGrpSpPr>
          <p:cNvPr id="6209" name="Google Shape;6209;p77"/>
          <p:cNvGrpSpPr/>
          <p:nvPr/>
        </p:nvGrpSpPr>
        <p:grpSpPr>
          <a:xfrm>
            <a:off x="1905000" y="3360737"/>
            <a:ext cx="384175" cy="723900"/>
            <a:chOff x="6635750" y="1243012"/>
            <a:chExt cx="238125" cy="487361"/>
          </a:xfrm>
        </p:grpSpPr>
        <p:sp>
          <p:nvSpPr>
            <p:cNvPr id="6210" name="Google Shape;6210;p77"/>
            <p:cNvSpPr/>
            <p:nvPr/>
          </p:nvSpPr>
          <p:spPr>
            <a:xfrm>
              <a:off x="6635750" y="1617662"/>
              <a:ext cx="238124" cy="112711"/>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211" name="Google Shape;6211;p77"/>
            <p:cNvSpPr txBox="1"/>
            <p:nvPr/>
          </p:nvSpPr>
          <p:spPr>
            <a:xfrm>
              <a:off x="6756400" y="1246187"/>
              <a:ext cx="109537" cy="374649"/>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212" name="Google Shape;6212;p77"/>
            <p:cNvSpPr txBox="1"/>
            <p:nvPr/>
          </p:nvSpPr>
          <p:spPr>
            <a:xfrm>
              <a:off x="6637336" y="1352550"/>
              <a:ext cx="150811" cy="374649"/>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213" name="Google Shape;6213;p77"/>
            <p:cNvSpPr/>
            <p:nvPr/>
          </p:nvSpPr>
          <p:spPr>
            <a:xfrm>
              <a:off x="6635750" y="1243012"/>
              <a:ext cx="238124" cy="112711"/>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214" name="Google Shape;6214;p77"/>
            <p:cNvCxnSpPr/>
            <p:nvPr/>
          </p:nvCxnSpPr>
          <p:spPr>
            <a:xfrm>
              <a:off x="6873875" y="1250950"/>
              <a:ext cx="0" cy="366711"/>
            </a:xfrm>
            <a:prstGeom prst="straightConnector1">
              <a:avLst/>
            </a:prstGeom>
            <a:noFill/>
            <a:ln cap="flat" cmpd="sng" w="9525">
              <a:solidFill>
                <a:schemeClr val="dk1"/>
              </a:solidFill>
              <a:prstDash val="solid"/>
              <a:miter lim="8000"/>
              <a:headEnd len="sm" w="sm" type="none"/>
              <a:tailEnd len="sm" w="sm" type="none"/>
            </a:ln>
          </p:spPr>
        </p:cxnSp>
        <p:cxnSp>
          <p:nvCxnSpPr>
            <p:cNvPr id="6215" name="Google Shape;6215;p77"/>
            <p:cNvCxnSpPr/>
            <p:nvPr/>
          </p:nvCxnSpPr>
          <p:spPr>
            <a:xfrm flipH="1">
              <a:off x="6788150" y="1617662"/>
              <a:ext cx="85724" cy="109537"/>
            </a:xfrm>
            <a:prstGeom prst="straightConnector1">
              <a:avLst/>
            </a:prstGeom>
            <a:noFill/>
            <a:ln cap="flat" cmpd="sng" w="9525">
              <a:solidFill>
                <a:schemeClr val="dk1"/>
              </a:solidFill>
              <a:prstDash val="solid"/>
              <a:miter lim="8000"/>
              <a:headEnd len="sm" w="sm" type="none"/>
              <a:tailEnd len="sm" w="sm" type="none"/>
            </a:ln>
          </p:spPr>
        </p:cxnSp>
        <p:sp>
          <p:nvSpPr>
            <p:cNvPr id="6216" name="Google Shape;6216;p77"/>
            <p:cNvSpPr txBox="1"/>
            <p:nvPr/>
          </p:nvSpPr>
          <p:spPr>
            <a:xfrm>
              <a:off x="6656386" y="1401762"/>
              <a:ext cx="100011" cy="215899"/>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217" name="Google Shape;6217;p77"/>
            <p:cNvSpPr txBox="1"/>
            <p:nvPr/>
          </p:nvSpPr>
          <p:spPr>
            <a:xfrm>
              <a:off x="6670675" y="1466850"/>
              <a:ext cx="76199" cy="761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6218" name="Google Shape;6218;p77"/>
          <p:cNvGrpSpPr/>
          <p:nvPr/>
        </p:nvGrpSpPr>
        <p:grpSpPr>
          <a:xfrm>
            <a:off x="2859087" y="4851399"/>
            <a:ext cx="642937" cy="328612"/>
            <a:chOff x="5715000" y="347662"/>
            <a:chExt cx="571500" cy="277812"/>
          </a:xfrm>
        </p:grpSpPr>
        <p:sp>
          <p:nvSpPr>
            <p:cNvPr id="6219" name="Google Shape;6219;p77"/>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220" name="Google Shape;6220;p77"/>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6221" name="Google Shape;6221;p77"/>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6222" name="Google Shape;6222;p77"/>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223" name="Google Shape;6223;p77"/>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6224" name="Google Shape;6224;p77"/>
            <p:cNvGrpSpPr/>
            <p:nvPr/>
          </p:nvGrpSpPr>
          <p:grpSpPr>
            <a:xfrm>
              <a:off x="5851524" y="387349"/>
              <a:ext cx="280986" cy="104775"/>
              <a:chOff x="4521200" y="1346200"/>
              <a:chExt cx="222249" cy="155575"/>
            </a:xfrm>
          </p:grpSpPr>
          <p:cxnSp>
            <p:nvCxnSpPr>
              <p:cNvPr id="6225" name="Google Shape;6225;p7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6226" name="Google Shape;6226;p7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6227" name="Google Shape;6227;p7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6228" name="Google Shape;6228;p77"/>
            <p:cNvGrpSpPr/>
            <p:nvPr/>
          </p:nvGrpSpPr>
          <p:grpSpPr>
            <a:xfrm flipH="1" rot="10800000">
              <a:off x="5851524" y="385761"/>
              <a:ext cx="280986" cy="104775"/>
              <a:chOff x="4521200" y="1346200"/>
              <a:chExt cx="222249" cy="155575"/>
            </a:xfrm>
          </p:grpSpPr>
          <p:cxnSp>
            <p:nvCxnSpPr>
              <p:cNvPr id="6229" name="Google Shape;6229;p77"/>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6230" name="Google Shape;6230;p77"/>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6231" name="Google Shape;6231;p77"/>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pic>
        <p:nvPicPr>
          <p:cNvPr id="6232" name="Google Shape;6232;p77"/>
          <p:cNvPicPr preferRelativeResize="0"/>
          <p:nvPr/>
        </p:nvPicPr>
        <p:blipFill rotWithShape="1">
          <a:blip r:embed="rId3">
            <a:alphaModFix/>
          </a:blip>
          <a:srcRect b="0" l="0" r="0" t="0"/>
          <a:stretch/>
        </p:blipFill>
        <p:spPr>
          <a:xfrm>
            <a:off x="4437062" y="3422650"/>
            <a:ext cx="668337" cy="530224"/>
          </a:xfrm>
          <a:prstGeom prst="rect">
            <a:avLst/>
          </a:prstGeom>
          <a:noFill/>
          <a:ln>
            <a:noFill/>
          </a:ln>
        </p:spPr>
      </p:pic>
      <p:sp>
        <p:nvSpPr>
          <p:cNvPr id="6233" name="Google Shape;6233;p77"/>
          <p:cNvSpPr/>
          <p:nvPr/>
        </p:nvSpPr>
        <p:spPr>
          <a:xfrm>
            <a:off x="2005011" y="4086225"/>
            <a:ext cx="4587874" cy="728661"/>
          </a:xfrm>
          <a:custGeom>
            <a:rect b="b" l="l" r="r" t="t"/>
            <a:pathLst>
              <a:path extrusionOk="0" h="120000" w="120000">
                <a:moveTo>
                  <a:pt x="91" y="0"/>
                </a:moveTo>
                <a:lnTo>
                  <a:pt x="0" y="66143"/>
                </a:lnTo>
                <a:lnTo>
                  <a:pt x="120000" y="66143"/>
                </a:lnTo>
                <a:lnTo>
                  <a:pt x="120000" y="119999"/>
                </a:lnTo>
              </a:path>
            </a:pathLst>
          </a:cu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234" name="Google Shape;6234;p77"/>
          <p:cNvSpPr/>
          <p:nvPr/>
        </p:nvSpPr>
        <p:spPr>
          <a:xfrm>
            <a:off x="4837112" y="3956050"/>
            <a:ext cx="4762" cy="522286"/>
          </a:xfrm>
          <a:custGeom>
            <a:rect b="b" l="l" r="r" t="t"/>
            <a:pathLst>
              <a:path extrusionOk="0" h="120000" w="120000">
                <a:moveTo>
                  <a:pt x="0" y="120000"/>
                </a:moveTo>
                <a:lnTo>
                  <a:pt x="120000" y="0"/>
                </a:lnTo>
              </a:path>
            </a:pathLst>
          </a:cu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235" name="Google Shape;6235;p77"/>
          <p:cNvCxnSpPr/>
          <p:nvPr/>
        </p:nvCxnSpPr>
        <p:spPr>
          <a:xfrm rot="10800000">
            <a:off x="3179761" y="4478337"/>
            <a:ext cx="0" cy="374649"/>
          </a:xfrm>
          <a:prstGeom prst="straightConnector1">
            <a:avLst/>
          </a:prstGeom>
          <a:noFill/>
          <a:ln cap="flat" cmpd="sng" w="19050">
            <a:solidFill>
              <a:schemeClr val="dk1"/>
            </a:solidFill>
            <a:prstDash val="solid"/>
            <a:miter lim="8000"/>
            <a:headEnd len="sm" w="sm" type="none"/>
            <a:tailEnd len="sm" w="sm" type="none"/>
          </a:ln>
        </p:spPr>
      </p:cxnSp>
      <p:cxnSp>
        <p:nvCxnSpPr>
          <p:cNvPr id="6236" name="Google Shape;6236;p77"/>
          <p:cNvCxnSpPr/>
          <p:nvPr/>
        </p:nvCxnSpPr>
        <p:spPr>
          <a:xfrm rot="10800000">
            <a:off x="3198811" y="5189537"/>
            <a:ext cx="0" cy="241299"/>
          </a:xfrm>
          <a:prstGeom prst="straightConnector1">
            <a:avLst/>
          </a:prstGeom>
          <a:noFill/>
          <a:ln cap="flat" cmpd="sng" w="19050">
            <a:solidFill>
              <a:schemeClr val="dk1"/>
            </a:solidFill>
            <a:prstDash val="solid"/>
            <a:miter lim="8000"/>
            <a:headEnd len="sm" w="sm" type="none"/>
            <a:tailEnd len="sm" w="sm" type="none"/>
          </a:ln>
        </p:spPr>
      </p:cxnSp>
      <p:sp>
        <p:nvSpPr>
          <p:cNvPr id="6237" name="Google Shape;6237;p77"/>
          <p:cNvSpPr txBox="1"/>
          <p:nvPr/>
        </p:nvSpPr>
        <p:spPr>
          <a:xfrm>
            <a:off x="1452562" y="3375025"/>
            <a:ext cx="406399"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A</a:t>
            </a:r>
            <a:endParaRPr/>
          </a:p>
        </p:txBody>
      </p:sp>
      <p:sp>
        <p:nvSpPr>
          <p:cNvPr id="6238" name="Google Shape;6238;p77"/>
          <p:cNvSpPr txBox="1"/>
          <p:nvPr/>
        </p:nvSpPr>
        <p:spPr>
          <a:xfrm>
            <a:off x="6937375" y="4838700"/>
            <a:ext cx="376236"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B</a:t>
            </a:r>
            <a:endParaRPr/>
          </a:p>
        </p:txBody>
      </p:sp>
      <p:sp>
        <p:nvSpPr>
          <p:cNvPr id="6239" name="Google Shape;6239;p77"/>
          <p:cNvSpPr txBox="1"/>
          <p:nvPr/>
        </p:nvSpPr>
        <p:spPr>
          <a:xfrm>
            <a:off x="5046662" y="3352800"/>
            <a:ext cx="368299"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C</a:t>
            </a:r>
            <a:endParaRPr/>
          </a:p>
        </p:txBody>
      </p:sp>
      <p:grpSp>
        <p:nvGrpSpPr>
          <p:cNvPr id="6240" name="Google Shape;6240;p77"/>
          <p:cNvGrpSpPr/>
          <p:nvPr/>
        </p:nvGrpSpPr>
        <p:grpSpPr>
          <a:xfrm>
            <a:off x="3833811" y="4605337"/>
            <a:ext cx="2295524" cy="336549"/>
            <a:chOff x="3838575" y="5305425"/>
            <a:chExt cx="2295524" cy="336549"/>
          </a:xfrm>
        </p:grpSpPr>
        <p:sp>
          <p:nvSpPr>
            <p:cNvPr id="6241" name="Google Shape;6241;p77"/>
            <p:cNvSpPr txBox="1"/>
            <p:nvPr/>
          </p:nvSpPr>
          <p:spPr>
            <a:xfrm>
              <a:off x="3910012" y="5343525"/>
              <a:ext cx="2152649" cy="276224"/>
            </a:xfrm>
            <a:prstGeom prst="rect">
              <a:avLst/>
            </a:prstGeom>
            <a:solidFill>
              <a:srgbClr val="FFFF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242" name="Google Shape;6242;p77"/>
            <p:cNvCxnSpPr/>
            <p:nvPr/>
          </p:nvCxnSpPr>
          <p:spPr>
            <a:xfrm>
              <a:off x="4419600" y="5353050"/>
              <a:ext cx="0" cy="266699"/>
            </a:xfrm>
            <a:prstGeom prst="straightConnector1">
              <a:avLst/>
            </a:prstGeom>
            <a:noFill/>
            <a:ln cap="flat" cmpd="sng" w="12700">
              <a:solidFill>
                <a:schemeClr val="dk1"/>
              </a:solidFill>
              <a:prstDash val="solid"/>
              <a:miter lim="8000"/>
              <a:headEnd len="sm" w="sm" type="none"/>
              <a:tailEnd len="sm" w="sm" type="none"/>
            </a:ln>
          </p:spPr>
        </p:cxnSp>
        <p:cxnSp>
          <p:nvCxnSpPr>
            <p:cNvPr id="6243" name="Google Shape;6243;p77"/>
            <p:cNvCxnSpPr/>
            <p:nvPr/>
          </p:nvCxnSpPr>
          <p:spPr>
            <a:xfrm>
              <a:off x="5057775" y="5357812"/>
              <a:ext cx="0" cy="266699"/>
            </a:xfrm>
            <a:prstGeom prst="straightConnector1">
              <a:avLst/>
            </a:prstGeom>
            <a:noFill/>
            <a:ln cap="flat" cmpd="sng" w="12700">
              <a:solidFill>
                <a:schemeClr val="dk1"/>
              </a:solidFill>
              <a:prstDash val="solid"/>
              <a:miter lim="8000"/>
              <a:headEnd len="sm" w="sm" type="none"/>
              <a:tailEnd len="sm" w="sm" type="none"/>
            </a:ln>
          </p:spPr>
        </p:cxnSp>
        <p:cxnSp>
          <p:nvCxnSpPr>
            <p:cNvPr id="6244" name="Google Shape;6244;p77"/>
            <p:cNvCxnSpPr/>
            <p:nvPr/>
          </p:nvCxnSpPr>
          <p:spPr>
            <a:xfrm>
              <a:off x="5272087" y="5357812"/>
              <a:ext cx="0" cy="266699"/>
            </a:xfrm>
            <a:prstGeom prst="straightConnector1">
              <a:avLst/>
            </a:prstGeom>
            <a:noFill/>
            <a:ln cap="flat" cmpd="sng" w="12700">
              <a:solidFill>
                <a:schemeClr val="dk1"/>
              </a:solidFill>
              <a:prstDash val="solid"/>
              <a:miter lim="8000"/>
              <a:headEnd len="sm" w="sm" type="none"/>
              <a:tailEnd len="sm" w="sm" type="none"/>
            </a:ln>
          </p:spPr>
        </p:cxnSp>
        <p:sp>
          <p:nvSpPr>
            <p:cNvPr id="6245" name="Google Shape;6245;p77"/>
            <p:cNvSpPr txBox="1"/>
            <p:nvPr/>
          </p:nvSpPr>
          <p:spPr>
            <a:xfrm>
              <a:off x="3838575" y="5305425"/>
              <a:ext cx="2295524" cy="33654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src:B dest:A     payload</a:t>
              </a:r>
              <a:endParaRPr/>
            </a:p>
          </p:txBody>
        </p:sp>
      </p:grpSp>
      <p:sp>
        <p:nvSpPr>
          <p:cNvPr id="6246" name="Google Shape;6246;p77"/>
          <p:cNvSpPr/>
          <p:nvPr/>
        </p:nvSpPr>
        <p:spPr>
          <a:xfrm>
            <a:off x="3802062" y="4560887"/>
            <a:ext cx="2635249" cy="241299"/>
          </a:xfrm>
          <a:custGeom>
            <a:rect b="b" l="l" r="r" t="t"/>
            <a:pathLst>
              <a:path extrusionOk="0" h="120000" w="120000">
                <a:moveTo>
                  <a:pt x="120000" y="120000"/>
                </a:moveTo>
                <a:lnTo>
                  <a:pt x="120000" y="0"/>
                </a:lnTo>
                <a:lnTo>
                  <a:pt x="0" y="3157"/>
                </a:lnTo>
              </a:path>
            </a:pathLst>
          </a:custGeom>
          <a:noFill/>
          <a:ln cap="flat" cmpd="sng" w="28575">
            <a:solidFill>
              <a:srgbClr val="FF0000"/>
            </a:solidFill>
            <a:prstDash val="solid"/>
            <a:round/>
            <a:headEnd len="sm" w="sm" type="none"/>
            <a:tailEnd len="lg" w="lg" type="triangl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247" name="Google Shape;6247;p77"/>
          <p:cNvCxnSpPr/>
          <p:nvPr/>
        </p:nvCxnSpPr>
        <p:spPr>
          <a:xfrm rot="10800000">
            <a:off x="4945062" y="3957637"/>
            <a:ext cx="0" cy="603249"/>
          </a:xfrm>
          <a:prstGeom prst="straightConnector1">
            <a:avLst/>
          </a:prstGeom>
          <a:noFill/>
          <a:ln cap="flat" cmpd="sng" w="28575">
            <a:solidFill>
              <a:srgbClr val="FF0000"/>
            </a:solidFill>
            <a:prstDash val="solid"/>
            <a:miter lim="8000"/>
            <a:headEnd len="sm" w="sm" type="none"/>
            <a:tailEnd len="lg" w="lg" type="triangle"/>
          </a:ln>
        </p:spPr>
      </p:cxnSp>
      <p:sp>
        <p:nvSpPr>
          <p:cNvPr id="6248" name="Google Shape;6248;p77"/>
          <p:cNvSpPr txBox="1"/>
          <p:nvPr/>
        </p:nvSpPr>
        <p:spPr>
          <a:xfrm>
            <a:off x="573087" y="5360987"/>
            <a:ext cx="7772400" cy="915986"/>
          </a:xfrm>
          <a:prstGeom prst="rect">
            <a:avLst/>
          </a:prstGeom>
          <a:noFill/>
          <a:ln>
            <a:noFill/>
          </a:ln>
        </p:spPr>
        <p:txBody>
          <a:bodyPr anchorCtr="0" anchor="t" bIns="45700" lIns="91425" spcFirstLastPara="1" rIns="91425" wrap="square" tIns="45700">
            <a:noAutofit/>
          </a:bodyPr>
          <a:lstStyle/>
          <a:p>
            <a:pPr indent="-285750" lvl="1" marL="742950" marR="0" rtl="0" algn="l">
              <a:lnSpc>
                <a:spcPct val="100000"/>
              </a:lnSpc>
              <a:spcBef>
                <a:spcPts val="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Wireshark software used for end-of-chapter labs is a (free) packet-sniffer</a:t>
            </a:r>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mic Sans MS"/>
              <a:ea typeface="Comic Sans MS"/>
              <a:cs typeface="Comic Sans MS"/>
              <a:sym typeface="Comic Sans MS"/>
            </a:endParaRPr>
          </a:p>
        </p:txBody>
      </p:sp>
      <p:pic>
        <p:nvPicPr>
          <p:cNvPr id="6249" name="Google Shape;6249;p77"/>
          <p:cNvPicPr preferRelativeResize="0"/>
          <p:nvPr/>
        </p:nvPicPr>
        <p:blipFill rotWithShape="1">
          <a:blip r:embed="rId4">
            <a:alphaModFix/>
          </a:blip>
          <a:srcRect b="0" l="0" r="0" t="0"/>
          <a:stretch/>
        </p:blipFill>
        <p:spPr>
          <a:xfrm>
            <a:off x="4537075" y="3419475"/>
            <a:ext cx="471487" cy="44291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3" name="Shape 6253"/>
        <p:cNvGrpSpPr/>
        <p:nvPr/>
      </p:nvGrpSpPr>
      <p:grpSpPr>
        <a:xfrm>
          <a:off x="0" y="0"/>
          <a:ext cx="0" cy="0"/>
          <a:chOff x="0" y="0"/>
          <a:chExt cx="0" cy="0"/>
        </a:xfrm>
      </p:grpSpPr>
      <p:sp>
        <p:nvSpPr>
          <p:cNvPr id="6254" name="Google Shape;6254;p78"/>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6255" name="Google Shape;6255;p78"/>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6256" name="Google Shape;6256;p78"/>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00"/>
              <a:buFont typeface="Comic Sans MS"/>
              <a:buNone/>
            </a:pPr>
            <a:r>
              <a:rPr b="0" i="0" lang="en-US" sz="3600" u="sng" cap="none" strike="noStrike">
                <a:solidFill>
                  <a:schemeClr val="accent2"/>
                </a:solidFill>
                <a:latin typeface="Comic Sans MS"/>
                <a:ea typeface="Comic Sans MS"/>
                <a:cs typeface="Comic Sans MS"/>
                <a:sym typeface="Comic Sans MS"/>
              </a:rPr>
              <a:t>The bad guys can use false source addresses</a:t>
            </a:r>
            <a:endParaRPr/>
          </a:p>
        </p:txBody>
      </p:sp>
      <p:sp>
        <p:nvSpPr>
          <p:cNvPr id="6257" name="Google Shape;6257;p78"/>
          <p:cNvSpPr txBox="1"/>
          <p:nvPr>
            <p:ph idx="1" type="body"/>
          </p:nvPr>
        </p:nvSpPr>
        <p:spPr>
          <a:xfrm>
            <a:off x="493712" y="1558925"/>
            <a:ext cx="8077199" cy="14843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380"/>
              <a:buFont typeface="Noto Sans Symbols"/>
              <a:buChar char="❑"/>
            </a:pPr>
            <a:r>
              <a:rPr b="0" i="1" lang="en-US" sz="2800" u="none">
                <a:solidFill>
                  <a:srgbClr val="FF3300"/>
                </a:solidFill>
                <a:latin typeface="Comic Sans MS"/>
                <a:ea typeface="Comic Sans MS"/>
                <a:cs typeface="Comic Sans MS"/>
                <a:sym typeface="Comic Sans MS"/>
              </a:rPr>
              <a:t>IP spoofing: </a:t>
            </a:r>
            <a:r>
              <a:rPr b="0" i="0" lang="en-US" sz="2400" u="none">
                <a:solidFill>
                  <a:schemeClr val="dk1"/>
                </a:solidFill>
                <a:latin typeface="Comic Sans MS"/>
                <a:ea typeface="Comic Sans MS"/>
                <a:cs typeface="Comic Sans MS"/>
                <a:sym typeface="Comic Sans MS"/>
              </a:rPr>
              <a:t>send packet with false source address</a:t>
            </a:r>
            <a:endParaRPr/>
          </a:p>
        </p:txBody>
      </p:sp>
      <p:pic>
        <p:nvPicPr>
          <p:cNvPr id="6258" name="Google Shape;6258;p78"/>
          <p:cNvPicPr preferRelativeResize="0"/>
          <p:nvPr/>
        </p:nvPicPr>
        <p:blipFill rotWithShape="1">
          <a:blip r:embed="rId3">
            <a:alphaModFix/>
          </a:blip>
          <a:srcRect b="0" l="0" r="0" t="0"/>
          <a:stretch/>
        </p:blipFill>
        <p:spPr>
          <a:xfrm>
            <a:off x="6411912" y="3695700"/>
            <a:ext cx="668337" cy="530224"/>
          </a:xfrm>
          <a:prstGeom prst="rect">
            <a:avLst/>
          </a:prstGeom>
          <a:noFill/>
          <a:ln>
            <a:noFill/>
          </a:ln>
        </p:spPr>
      </p:pic>
      <p:grpSp>
        <p:nvGrpSpPr>
          <p:cNvPr id="6259" name="Google Shape;6259;p78"/>
          <p:cNvGrpSpPr/>
          <p:nvPr/>
        </p:nvGrpSpPr>
        <p:grpSpPr>
          <a:xfrm>
            <a:off x="2022475" y="2265362"/>
            <a:ext cx="384175" cy="723900"/>
            <a:chOff x="6635750" y="1243012"/>
            <a:chExt cx="238125" cy="487361"/>
          </a:xfrm>
        </p:grpSpPr>
        <p:sp>
          <p:nvSpPr>
            <p:cNvPr id="6260" name="Google Shape;6260;p78"/>
            <p:cNvSpPr/>
            <p:nvPr/>
          </p:nvSpPr>
          <p:spPr>
            <a:xfrm>
              <a:off x="6635750" y="1617662"/>
              <a:ext cx="238124" cy="112711"/>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261" name="Google Shape;6261;p78"/>
            <p:cNvSpPr txBox="1"/>
            <p:nvPr/>
          </p:nvSpPr>
          <p:spPr>
            <a:xfrm>
              <a:off x="6756400" y="1246187"/>
              <a:ext cx="109537" cy="374649"/>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262" name="Google Shape;6262;p78"/>
            <p:cNvSpPr txBox="1"/>
            <p:nvPr/>
          </p:nvSpPr>
          <p:spPr>
            <a:xfrm>
              <a:off x="6637336" y="1352550"/>
              <a:ext cx="150811" cy="374649"/>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263" name="Google Shape;6263;p78"/>
            <p:cNvSpPr/>
            <p:nvPr/>
          </p:nvSpPr>
          <p:spPr>
            <a:xfrm>
              <a:off x="6635750" y="1243012"/>
              <a:ext cx="238124" cy="112711"/>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264" name="Google Shape;6264;p78"/>
            <p:cNvCxnSpPr/>
            <p:nvPr/>
          </p:nvCxnSpPr>
          <p:spPr>
            <a:xfrm>
              <a:off x="6873875" y="1250950"/>
              <a:ext cx="0" cy="366711"/>
            </a:xfrm>
            <a:prstGeom prst="straightConnector1">
              <a:avLst/>
            </a:prstGeom>
            <a:noFill/>
            <a:ln cap="flat" cmpd="sng" w="9525">
              <a:solidFill>
                <a:schemeClr val="dk1"/>
              </a:solidFill>
              <a:prstDash val="solid"/>
              <a:miter lim="8000"/>
              <a:headEnd len="sm" w="sm" type="none"/>
              <a:tailEnd len="sm" w="sm" type="none"/>
            </a:ln>
          </p:spPr>
        </p:cxnSp>
        <p:cxnSp>
          <p:nvCxnSpPr>
            <p:cNvPr id="6265" name="Google Shape;6265;p78"/>
            <p:cNvCxnSpPr/>
            <p:nvPr/>
          </p:nvCxnSpPr>
          <p:spPr>
            <a:xfrm flipH="1">
              <a:off x="6788150" y="1617662"/>
              <a:ext cx="85724" cy="109537"/>
            </a:xfrm>
            <a:prstGeom prst="straightConnector1">
              <a:avLst/>
            </a:prstGeom>
            <a:noFill/>
            <a:ln cap="flat" cmpd="sng" w="9525">
              <a:solidFill>
                <a:schemeClr val="dk1"/>
              </a:solidFill>
              <a:prstDash val="solid"/>
              <a:miter lim="8000"/>
              <a:headEnd len="sm" w="sm" type="none"/>
              <a:tailEnd len="sm" w="sm" type="none"/>
            </a:ln>
          </p:spPr>
        </p:cxnSp>
        <p:sp>
          <p:nvSpPr>
            <p:cNvPr id="6266" name="Google Shape;6266;p78"/>
            <p:cNvSpPr txBox="1"/>
            <p:nvPr/>
          </p:nvSpPr>
          <p:spPr>
            <a:xfrm>
              <a:off x="6656386" y="1401762"/>
              <a:ext cx="100011" cy="215899"/>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267" name="Google Shape;6267;p78"/>
            <p:cNvSpPr txBox="1"/>
            <p:nvPr/>
          </p:nvSpPr>
          <p:spPr>
            <a:xfrm>
              <a:off x="6670675" y="1466850"/>
              <a:ext cx="76199" cy="761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6268" name="Google Shape;6268;p78"/>
          <p:cNvGrpSpPr/>
          <p:nvPr/>
        </p:nvGrpSpPr>
        <p:grpSpPr>
          <a:xfrm>
            <a:off x="2976562" y="3756024"/>
            <a:ext cx="642937" cy="328612"/>
            <a:chOff x="5715000" y="347662"/>
            <a:chExt cx="571500" cy="277812"/>
          </a:xfrm>
        </p:grpSpPr>
        <p:sp>
          <p:nvSpPr>
            <p:cNvPr id="6269" name="Google Shape;6269;p78"/>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270" name="Google Shape;6270;p78"/>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6271" name="Google Shape;6271;p78"/>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6272" name="Google Shape;6272;p78"/>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273" name="Google Shape;6273;p78"/>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6274" name="Google Shape;6274;p78"/>
            <p:cNvGrpSpPr/>
            <p:nvPr/>
          </p:nvGrpSpPr>
          <p:grpSpPr>
            <a:xfrm>
              <a:off x="5851524" y="387349"/>
              <a:ext cx="280986" cy="104775"/>
              <a:chOff x="4521200" y="1346200"/>
              <a:chExt cx="222249" cy="155575"/>
            </a:xfrm>
          </p:grpSpPr>
          <p:cxnSp>
            <p:nvCxnSpPr>
              <p:cNvPr id="6275" name="Google Shape;6275;p78"/>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6276" name="Google Shape;6276;p78"/>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6277" name="Google Shape;6277;p78"/>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6278" name="Google Shape;6278;p78"/>
            <p:cNvGrpSpPr/>
            <p:nvPr/>
          </p:nvGrpSpPr>
          <p:grpSpPr>
            <a:xfrm flipH="1" rot="10800000">
              <a:off x="5851524" y="385761"/>
              <a:ext cx="280986" cy="104775"/>
              <a:chOff x="4521200" y="1346200"/>
              <a:chExt cx="222249" cy="155575"/>
            </a:xfrm>
          </p:grpSpPr>
          <p:cxnSp>
            <p:nvCxnSpPr>
              <p:cNvPr id="6279" name="Google Shape;6279;p78"/>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6280" name="Google Shape;6280;p78"/>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6281" name="Google Shape;6281;p78"/>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pic>
        <p:nvPicPr>
          <p:cNvPr id="6282" name="Google Shape;6282;p78"/>
          <p:cNvPicPr preferRelativeResize="0"/>
          <p:nvPr/>
        </p:nvPicPr>
        <p:blipFill rotWithShape="1">
          <a:blip r:embed="rId3">
            <a:alphaModFix/>
          </a:blip>
          <a:srcRect b="0" l="0" r="0" t="0"/>
          <a:stretch/>
        </p:blipFill>
        <p:spPr>
          <a:xfrm>
            <a:off x="4554537" y="2327275"/>
            <a:ext cx="668337" cy="530224"/>
          </a:xfrm>
          <a:prstGeom prst="rect">
            <a:avLst/>
          </a:prstGeom>
          <a:noFill/>
          <a:ln>
            <a:noFill/>
          </a:ln>
        </p:spPr>
      </p:pic>
      <p:sp>
        <p:nvSpPr>
          <p:cNvPr id="6283" name="Google Shape;6283;p78"/>
          <p:cNvSpPr/>
          <p:nvPr/>
        </p:nvSpPr>
        <p:spPr>
          <a:xfrm>
            <a:off x="2122486" y="2990850"/>
            <a:ext cx="4587874" cy="728661"/>
          </a:xfrm>
          <a:custGeom>
            <a:rect b="b" l="l" r="r" t="t"/>
            <a:pathLst>
              <a:path extrusionOk="0" h="120000" w="120000">
                <a:moveTo>
                  <a:pt x="91" y="0"/>
                </a:moveTo>
                <a:lnTo>
                  <a:pt x="0" y="66143"/>
                </a:lnTo>
                <a:lnTo>
                  <a:pt x="120000" y="66143"/>
                </a:lnTo>
                <a:lnTo>
                  <a:pt x="120000" y="119999"/>
                </a:lnTo>
              </a:path>
            </a:pathLst>
          </a:cu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284" name="Google Shape;6284;p78"/>
          <p:cNvSpPr/>
          <p:nvPr/>
        </p:nvSpPr>
        <p:spPr>
          <a:xfrm>
            <a:off x="4954587" y="2860675"/>
            <a:ext cx="4762" cy="522286"/>
          </a:xfrm>
          <a:custGeom>
            <a:rect b="b" l="l" r="r" t="t"/>
            <a:pathLst>
              <a:path extrusionOk="0" h="120000" w="120000">
                <a:moveTo>
                  <a:pt x="0" y="120000"/>
                </a:moveTo>
                <a:lnTo>
                  <a:pt x="120000" y="0"/>
                </a:lnTo>
              </a:path>
            </a:pathLst>
          </a:cu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285" name="Google Shape;6285;p78"/>
          <p:cNvCxnSpPr/>
          <p:nvPr/>
        </p:nvCxnSpPr>
        <p:spPr>
          <a:xfrm rot="10800000">
            <a:off x="3297237" y="3382962"/>
            <a:ext cx="0" cy="374649"/>
          </a:xfrm>
          <a:prstGeom prst="straightConnector1">
            <a:avLst/>
          </a:prstGeom>
          <a:noFill/>
          <a:ln cap="flat" cmpd="sng" w="19050">
            <a:solidFill>
              <a:schemeClr val="dk1"/>
            </a:solidFill>
            <a:prstDash val="solid"/>
            <a:miter lim="8000"/>
            <a:headEnd len="sm" w="sm" type="none"/>
            <a:tailEnd len="sm" w="sm" type="none"/>
          </a:ln>
        </p:spPr>
      </p:cxnSp>
      <p:cxnSp>
        <p:nvCxnSpPr>
          <p:cNvPr id="6286" name="Google Shape;6286;p78"/>
          <p:cNvCxnSpPr/>
          <p:nvPr/>
        </p:nvCxnSpPr>
        <p:spPr>
          <a:xfrm rot="10800000">
            <a:off x="3316287" y="4094162"/>
            <a:ext cx="0" cy="241299"/>
          </a:xfrm>
          <a:prstGeom prst="straightConnector1">
            <a:avLst/>
          </a:prstGeom>
          <a:noFill/>
          <a:ln cap="flat" cmpd="sng" w="19050">
            <a:solidFill>
              <a:schemeClr val="dk1"/>
            </a:solidFill>
            <a:prstDash val="solid"/>
            <a:miter lim="8000"/>
            <a:headEnd len="sm" w="sm" type="none"/>
            <a:tailEnd len="sm" w="sm" type="none"/>
          </a:ln>
        </p:spPr>
      </p:cxnSp>
      <p:sp>
        <p:nvSpPr>
          <p:cNvPr id="6287" name="Google Shape;6287;p78"/>
          <p:cNvSpPr txBox="1"/>
          <p:nvPr/>
        </p:nvSpPr>
        <p:spPr>
          <a:xfrm>
            <a:off x="1570037" y="2279650"/>
            <a:ext cx="406399"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A</a:t>
            </a:r>
            <a:endParaRPr/>
          </a:p>
        </p:txBody>
      </p:sp>
      <p:sp>
        <p:nvSpPr>
          <p:cNvPr id="6288" name="Google Shape;6288;p78"/>
          <p:cNvSpPr txBox="1"/>
          <p:nvPr/>
        </p:nvSpPr>
        <p:spPr>
          <a:xfrm>
            <a:off x="7054850" y="3743325"/>
            <a:ext cx="376236"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B</a:t>
            </a:r>
            <a:endParaRPr/>
          </a:p>
        </p:txBody>
      </p:sp>
      <p:sp>
        <p:nvSpPr>
          <p:cNvPr id="6289" name="Google Shape;6289;p78"/>
          <p:cNvSpPr txBox="1"/>
          <p:nvPr/>
        </p:nvSpPr>
        <p:spPr>
          <a:xfrm>
            <a:off x="5164137" y="2257425"/>
            <a:ext cx="368299"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C</a:t>
            </a:r>
            <a:endParaRPr/>
          </a:p>
        </p:txBody>
      </p:sp>
      <p:sp>
        <p:nvSpPr>
          <p:cNvPr id="6290" name="Google Shape;6290;p78"/>
          <p:cNvSpPr/>
          <p:nvPr/>
        </p:nvSpPr>
        <p:spPr>
          <a:xfrm>
            <a:off x="2132011" y="2838450"/>
            <a:ext cx="2967037" cy="704850"/>
          </a:xfrm>
          <a:custGeom>
            <a:rect b="b" l="l" r="r" t="t"/>
            <a:pathLst>
              <a:path extrusionOk="0" h="120000" w="120000">
                <a:moveTo>
                  <a:pt x="120000" y="0"/>
                </a:moveTo>
                <a:lnTo>
                  <a:pt x="120000" y="120000"/>
                </a:lnTo>
                <a:lnTo>
                  <a:pt x="0" y="120000"/>
                </a:lnTo>
              </a:path>
            </a:pathLst>
          </a:custGeom>
          <a:noFill/>
          <a:ln cap="flat" cmpd="sng" w="28575">
            <a:solidFill>
              <a:srgbClr val="FF0000"/>
            </a:solidFill>
            <a:prstDash val="solid"/>
            <a:round/>
            <a:headEnd len="sm" w="sm" type="none"/>
            <a:tailEnd len="lg" w="lg" type="triangl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6291" name="Google Shape;6291;p78"/>
          <p:cNvGrpSpPr/>
          <p:nvPr/>
        </p:nvGrpSpPr>
        <p:grpSpPr>
          <a:xfrm>
            <a:off x="2598737" y="3321050"/>
            <a:ext cx="2295524" cy="336549"/>
            <a:chOff x="3838575" y="5305425"/>
            <a:chExt cx="2295524" cy="336549"/>
          </a:xfrm>
        </p:grpSpPr>
        <p:sp>
          <p:nvSpPr>
            <p:cNvPr id="6292" name="Google Shape;6292;p78"/>
            <p:cNvSpPr txBox="1"/>
            <p:nvPr/>
          </p:nvSpPr>
          <p:spPr>
            <a:xfrm>
              <a:off x="3910012" y="5343525"/>
              <a:ext cx="2152649" cy="276224"/>
            </a:xfrm>
            <a:prstGeom prst="rect">
              <a:avLst/>
            </a:prstGeom>
            <a:solidFill>
              <a:srgbClr val="FFFF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293" name="Google Shape;6293;p78"/>
            <p:cNvCxnSpPr/>
            <p:nvPr/>
          </p:nvCxnSpPr>
          <p:spPr>
            <a:xfrm>
              <a:off x="4419600" y="5353050"/>
              <a:ext cx="0" cy="266699"/>
            </a:xfrm>
            <a:prstGeom prst="straightConnector1">
              <a:avLst/>
            </a:prstGeom>
            <a:noFill/>
            <a:ln cap="flat" cmpd="sng" w="12700">
              <a:solidFill>
                <a:schemeClr val="dk1"/>
              </a:solidFill>
              <a:prstDash val="solid"/>
              <a:miter lim="8000"/>
              <a:headEnd len="sm" w="sm" type="none"/>
              <a:tailEnd len="sm" w="sm" type="none"/>
            </a:ln>
          </p:spPr>
        </p:cxnSp>
        <p:cxnSp>
          <p:nvCxnSpPr>
            <p:cNvPr id="6294" name="Google Shape;6294;p78"/>
            <p:cNvCxnSpPr/>
            <p:nvPr/>
          </p:nvCxnSpPr>
          <p:spPr>
            <a:xfrm>
              <a:off x="5057775" y="5357812"/>
              <a:ext cx="0" cy="266699"/>
            </a:xfrm>
            <a:prstGeom prst="straightConnector1">
              <a:avLst/>
            </a:prstGeom>
            <a:noFill/>
            <a:ln cap="flat" cmpd="sng" w="12700">
              <a:solidFill>
                <a:schemeClr val="dk1"/>
              </a:solidFill>
              <a:prstDash val="solid"/>
              <a:miter lim="8000"/>
              <a:headEnd len="sm" w="sm" type="none"/>
              <a:tailEnd len="sm" w="sm" type="none"/>
            </a:ln>
          </p:spPr>
        </p:cxnSp>
        <p:cxnSp>
          <p:nvCxnSpPr>
            <p:cNvPr id="6295" name="Google Shape;6295;p78"/>
            <p:cNvCxnSpPr/>
            <p:nvPr/>
          </p:nvCxnSpPr>
          <p:spPr>
            <a:xfrm>
              <a:off x="5272087" y="5357812"/>
              <a:ext cx="0" cy="266699"/>
            </a:xfrm>
            <a:prstGeom prst="straightConnector1">
              <a:avLst/>
            </a:prstGeom>
            <a:noFill/>
            <a:ln cap="flat" cmpd="sng" w="12700">
              <a:solidFill>
                <a:schemeClr val="dk1"/>
              </a:solidFill>
              <a:prstDash val="solid"/>
              <a:miter lim="8000"/>
              <a:headEnd len="sm" w="sm" type="none"/>
              <a:tailEnd len="sm" w="sm" type="none"/>
            </a:ln>
          </p:spPr>
        </p:cxnSp>
        <p:sp>
          <p:nvSpPr>
            <p:cNvPr id="6296" name="Google Shape;6296;p78"/>
            <p:cNvSpPr txBox="1"/>
            <p:nvPr/>
          </p:nvSpPr>
          <p:spPr>
            <a:xfrm>
              <a:off x="3838575" y="5305425"/>
              <a:ext cx="2295524" cy="33654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400"/>
                <a:buFont typeface="Arial"/>
                <a:buNone/>
              </a:pPr>
              <a:r>
                <a:rPr b="0" i="0" lang="en-US" sz="1600" u="none" cap="none" strike="noStrike">
                  <a:solidFill>
                    <a:srgbClr val="FF0000"/>
                  </a:solidFill>
                  <a:latin typeface="Arial"/>
                  <a:ea typeface="Arial"/>
                  <a:cs typeface="Arial"/>
                  <a:sym typeface="Arial"/>
                </a:rPr>
                <a:t>src:B</a:t>
              </a:r>
              <a:r>
                <a:rPr b="0" i="0" lang="en-US" sz="1600" u="none" cap="none" strike="noStrike">
                  <a:solidFill>
                    <a:schemeClr val="dk1"/>
                  </a:solidFill>
                  <a:latin typeface="Arial"/>
                  <a:ea typeface="Arial"/>
                  <a:cs typeface="Arial"/>
                  <a:sym typeface="Arial"/>
                </a:rPr>
                <a:t> dest:A     payload</a:t>
              </a:r>
              <a:endParaRPr/>
            </a:p>
          </p:txBody>
        </p:sp>
      </p:grpSp>
      <p:pic>
        <p:nvPicPr>
          <p:cNvPr id="6297" name="Google Shape;6297;p78"/>
          <p:cNvPicPr preferRelativeResize="0"/>
          <p:nvPr/>
        </p:nvPicPr>
        <p:blipFill rotWithShape="1">
          <a:blip r:embed="rId4">
            <a:alphaModFix/>
          </a:blip>
          <a:srcRect b="0" l="0" r="0" t="0"/>
          <a:stretch/>
        </p:blipFill>
        <p:spPr>
          <a:xfrm>
            <a:off x="4730750" y="2352675"/>
            <a:ext cx="471487" cy="44291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1" name="Shape 6301"/>
        <p:cNvGrpSpPr/>
        <p:nvPr/>
      </p:nvGrpSpPr>
      <p:grpSpPr>
        <a:xfrm>
          <a:off x="0" y="0"/>
          <a:ext cx="0" cy="0"/>
          <a:chOff x="0" y="0"/>
          <a:chExt cx="0" cy="0"/>
        </a:xfrm>
      </p:grpSpPr>
      <p:sp>
        <p:nvSpPr>
          <p:cNvPr id="6302" name="Google Shape;6302;p79"/>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6303" name="Google Shape;6303;p79"/>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6304" name="Google Shape;6304;p79"/>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00"/>
              <a:buFont typeface="Comic Sans MS"/>
              <a:buNone/>
            </a:pPr>
            <a:r>
              <a:rPr b="0" i="0" lang="en-US" sz="3600" u="sng" cap="none" strike="noStrike">
                <a:solidFill>
                  <a:schemeClr val="accent2"/>
                </a:solidFill>
                <a:latin typeface="Comic Sans MS"/>
                <a:ea typeface="Comic Sans MS"/>
                <a:cs typeface="Comic Sans MS"/>
                <a:sym typeface="Comic Sans MS"/>
              </a:rPr>
              <a:t>The bad guys can record and playback</a:t>
            </a:r>
            <a:endParaRPr/>
          </a:p>
        </p:txBody>
      </p:sp>
      <p:sp>
        <p:nvSpPr>
          <p:cNvPr id="6305" name="Google Shape;6305;p79"/>
          <p:cNvSpPr txBox="1"/>
          <p:nvPr>
            <p:ph idx="1" type="body"/>
          </p:nvPr>
        </p:nvSpPr>
        <p:spPr>
          <a:xfrm>
            <a:off x="493712" y="1731961"/>
            <a:ext cx="8077199" cy="14843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380"/>
              <a:buFont typeface="Noto Sans Symbols"/>
              <a:buChar char="❑"/>
            </a:pPr>
            <a:r>
              <a:rPr b="0" i="1" lang="en-US" sz="2800" u="none">
                <a:solidFill>
                  <a:srgbClr val="FF3300"/>
                </a:solidFill>
                <a:latin typeface="Comic Sans MS"/>
                <a:ea typeface="Comic Sans MS"/>
                <a:cs typeface="Comic Sans MS"/>
                <a:sym typeface="Comic Sans MS"/>
              </a:rPr>
              <a:t>record-and-playback</a:t>
            </a:r>
            <a:r>
              <a:rPr b="0" i="0" lang="en-US" sz="2400" u="none">
                <a:solidFill>
                  <a:schemeClr val="dk1"/>
                </a:solidFill>
                <a:latin typeface="Comic Sans MS"/>
                <a:ea typeface="Comic Sans MS"/>
                <a:cs typeface="Comic Sans MS"/>
                <a:sym typeface="Comic Sans MS"/>
              </a:rPr>
              <a:t>: sniff sensitive info (e.g., password), and use later</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password holder </a:t>
            </a:r>
            <a:r>
              <a:rPr b="0" i="1" lang="en-US" sz="2400" u="none" cap="none" strike="noStrike">
                <a:solidFill>
                  <a:schemeClr val="dk1"/>
                </a:solidFill>
                <a:latin typeface="Comic Sans MS"/>
                <a:ea typeface="Comic Sans MS"/>
                <a:cs typeface="Comic Sans MS"/>
                <a:sym typeface="Comic Sans MS"/>
              </a:rPr>
              <a:t>is </a:t>
            </a:r>
            <a:r>
              <a:rPr b="0" i="0" lang="en-US" sz="2400" u="none" cap="none" strike="noStrike">
                <a:solidFill>
                  <a:schemeClr val="dk1"/>
                </a:solidFill>
                <a:latin typeface="Comic Sans MS"/>
                <a:ea typeface="Comic Sans MS"/>
                <a:cs typeface="Comic Sans MS"/>
                <a:sym typeface="Comic Sans MS"/>
              </a:rPr>
              <a:t>that user from system point of view</a:t>
            </a:r>
            <a:endParaRPr/>
          </a:p>
        </p:txBody>
      </p:sp>
      <p:pic>
        <p:nvPicPr>
          <p:cNvPr id="6306" name="Google Shape;6306;p79"/>
          <p:cNvPicPr preferRelativeResize="0"/>
          <p:nvPr/>
        </p:nvPicPr>
        <p:blipFill rotWithShape="1">
          <a:blip r:embed="rId3">
            <a:alphaModFix/>
          </a:blip>
          <a:srcRect b="0" l="0" r="0" t="0"/>
          <a:stretch/>
        </p:blipFill>
        <p:spPr>
          <a:xfrm>
            <a:off x="6099175" y="5414962"/>
            <a:ext cx="668337" cy="530224"/>
          </a:xfrm>
          <a:prstGeom prst="rect">
            <a:avLst/>
          </a:prstGeom>
          <a:noFill/>
          <a:ln>
            <a:noFill/>
          </a:ln>
        </p:spPr>
      </p:pic>
      <p:grpSp>
        <p:nvGrpSpPr>
          <p:cNvPr id="6307" name="Google Shape;6307;p79"/>
          <p:cNvGrpSpPr/>
          <p:nvPr/>
        </p:nvGrpSpPr>
        <p:grpSpPr>
          <a:xfrm>
            <a:off x="1709736" y="3984625"/>
            <a:ext cx="384175" cy="723900"/>
            <a:chOff x="6635750" y="1243012"/>
            <a:chExt cx="238125" cy="487361"/>
          </a:xfrm>
        </p:grpSpPr>
        <p:sp>
          <p:nvSpPr>
            <p:cNvPr id="6308" name="Google Shape;6308;p79"/>
            <p:cNvSpPr/>
            <p:nvPr/>
          </p:nvSpPr>
          <p:spPr>
            <a:xfrm>
              <a:off x="6635750" y="1617662"/>
              <a:ext cx="238124" cy="112711"/>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309" name="Google Shape;6309;p79"/>
            <p:cNvSpPr txBox="1"/>
            <p:nvPr/>
          </p:nvSpPr>
          <p:spPr>
            <a:xfrm>
              <a:off x="6756400" y="1246187"/>
              <a:ext cx="109537" cy="374649"/>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310" name="Google Shape;6310;p79"/>
            <p:cNvSpPr txBox="1"/>
            <p:nvPr/>
          </p:nvSpPr>
          <p:spPr>
            <a:xfrm>
              <a:off x="6637336" y="1352550"/>
              <a:ext cx="150811" cy="374649"/>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311" name="Google Shape;6311;p79"/>
            <p:cNvSpPr/>
            <p:nvPr/>
          </p:nvSpPr>
          <p:spPr>
            <a:xfrm>
              <a:off x="6635750" y="1243012"/>
              <a:ext cx="238124" cy="112711"/>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312" name="Google Shape;6312;p79"/>
            <p:cNvCxnSpPr/>
            <p:nvPr/>
          </p:nvCxnSpPr>
          <p:spPr>
            <a:xfrm>
              <a:off x="6873875" y="1250950"/>
              <a:ext cx="0" cy="366711"/>
            </a:xfrm>
            <a:prstGeom prst="straightConnector1">
              <a:avLst/>
            </a:prstGeom>
            <a:noFill/>
            <a:ln cap="flat" cmpd="sng" w="9525">
              <a:solidFill>
                <a:schemeClr val="dk1"/>
              </a:solidFill>
              <a:prstDash val="solid"/>
              <a:miter lim="8000"/>
              <a:headEnd len="sm" w="sm" type="none"/>
              <a:tailEnd len="sm" w="sm" type="none"/>
            </a:ln>
          </p:spPr>
        </p:cxnSp>
        <p:cxnSp>
          <p:nvCxnSpPr>
            <p:cNvPr id="6313" name="Google Shape;6313;p79"/>
            <p:cNvCxnSpPr/>
            <p:nvPr/>
          </p:nvCxnSpPr>
          <p:spPr>
            <a:xfrm flipH="1">
              <a:off x="6788150" y="1617662"/>
              <a:ext cx="85724" cy="109537"/>
            </a:xfrm>
            <a:prstGeom prst="straightConnector1">
              <a:avLst/>
            </a:prstGeom>
            <a:noFill/>
            <a:ln cap="flat" cmpd="sng" w="9525">
              <a:solidFill>
                <a:schemeClr val="dk1"/>
              </a:solidFill>
              <a:prstDash val="solid"/>
              <a:miter lim="8000"/>
              <a:headEnd len="sm" w="sm" type="none"/>
              <a:tailEnd len="sm" w="sm" type="none"/>
            </a:ln>
          </p:spPr>
        </p:cxnSp>
        <p:sp>
          <p:nvSpPr>
            <p:cNvPr id="6314" name="Google Shape;6314;p79"/>
            <p:cNvSpPr txBox="1"/>
            <p:nvPr/>
          </p:nvSpPr>
          <p:spPr>
            <a:xfrm>
              <a:off x="6656386" y="1401762"/>
              <a:ext cx="100011" cy="215899"/>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315" name="Google Shape;6315;p79"/>
            <p:cNvSpPr txBox="1"/>
            <p:nvPr/>
          </p:nvSpPr>
          <p:spPr>
            <a:xfrm>
              <a:off x="6670675" y="1466850"/>
              <a:ext cx="76199" cy="761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nvGrpSpPr>
          <p:cNvPr id="6316" name="Google Shape;6316;p79"/>
          <p:cNvGrpSpPr/>
          <p:nvPr/>
        </p:nvGrpSpPr>
        <p:grpSpPr>
          <a:xfrm>
            <a:off x="2663825" y="5475286"/>
            <a:ext cx="642937" cy="328612"/>
            <a:chOff x="5715000" y="347662"/>
            <a:chExt cx="571500" cy="277812"/>
          </a:xfrm>
        </p:grpSpPr>
        <p:sp>
          <p:nvSpPr>
            <p:cNvPr id="6317" name="Google Shape;6317;p79"/>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318" name="Google Shape;6318;p79"/>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6319" name="Google Shape;6319;p79"/>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6320" name="Google Shape;6320;p79"/>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321" name="Google Shape;6321;p79"/>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6322" name="Google Shape;6322;p79"/>
            <p:cNvGrpSpPr/>
            <p:nvPr/>
          </p:nvGrpSpPr>
          <p:grpSpPr>
            <a:xfrm>
              <a:off x="5851524" y="387349"/>
              <a:ext cx="280986" cy="104775"/>
              <a:chOff x="4521200" y="1346200"/>
              <a:chExt cx="222249" cy="155575"/>
            </a:xfrm>
          </p:grpSpPr>
          <p:cxnSp>
            <p:nvCxnSpPr>
              <p:cNvPr id="6323" name="Google Shape;6323;p7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6324" name="Google Shape;6324;p7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6325" name="Google Shape;6325;p7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6326" name="Google Shape;6326;p79"/>
            <p:cNvGrpSpPr/>
            <p:nvPr/>
          </p:nvGrpSpPr>
          <p:grpSpPr>
            <a:xfrm flipH="1" rot="10800000">
              <a:off x="5851524" y="385761"/>
              <a:ext cx="280986" cy="104775"/>
              <a:chOff x="4521200" y="1346200"/>
              <a:chExt cx="222249" cy="155575"/>
            </a:xfrm>
          </p:grpSpPr>
          <p:cxnSp>
            <p:nvCxnSpPr>
              <p:cNvPr id="6327" name="Google Shape;6327;p7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6328" name="Google Shape;6328;p7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6329" name="Google Shape;6329;p7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pic>
        <p:nvPicPr>
          <p:cNvPr id="6330" name="Google Shape;6330;p79"/>
          <p:cNvPicPr preferRelativeResize="0"/>
          <p:nvPr/>
        </p:nvPicPr>
        <p:blipFill rotWithShape="1">
          <a:blip r:embed="rId3">
            <a:alphaModFix/>
          </a:blip>
          <a:srcRect b="0" l="0" r="0" t="0"/>
          <a:stretch/>
        </p:blipFill>
        <p:spPr>
          <a:xfrm>
            <a:off x="4241800" y="4046537"/>
            <a:ext cx="668337" cy="530224"/>
          </a:xfrm>
          <a:prstGeom prst="rect">
            <a:avLst/>
          </a:prstGeom>
          <a:noFill/>
          <a:ln>
            <a:noFill/>
          </a:ln>
        </p:spPr>
      </p:pic>
      <p:sp>
        <p:nvSpPr>
          <p:cNvPr id="6331" name="Google Shape;6331;p79"/>
          <p:cNvSpPr/>
          <p:nvPr/>
        </p:nvSpPr>
        <p:spPr>
          <a:xfrm>
            <a:off x="1809750" y="4710112"/>
            <a:ext cx="4587874" cy="728661"/>
          </a:xfrm>
          <a:custGeom>
            <a:rect b="b" l="l" r="r" t="t"/>
            <a:pathLst>
              <a:path extrusionOk="0" h="120000" w="120000">
                <a:moveTo>
                  <a:pt x="91" y="0"/>
                </a:moveTo>
                <a:lnTo>
                  <a:pt x="0" y="66143"/>
                </a:lnTo>
                <a:lnTo>
                  <a:pt x="120000" y="66143"/>
                </a:lnTo>
                <a:lnTo>
                  <a:pt x="120000" y="119999"/>
                </a:lnTo>
              </a:path>
            </a:pathLst>
          </a:cu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332" name="Google Shape;6332;p79"/>
          <p:cNvSpPr/>
          <p:nvPr/>
        </p:nvSpPr>
        <p:spPr>
          <a:xfrm>
            <a:off x="4641850" y="4579937"/>
            <a:ext cx="4762" cy="522286"/>
          </a:xfrm>
          <a:custGeom>
            <a:rect b="b" l="l" r="r" t="t"/>
            <a:pathLst>
              <a:path extrusionOk="0" h="120000" w="120000">
                <a:moveTo>
                  <a:pt x="0" y="120000"/>
                </a:moveTo>
                <a:lnTo>
                  <a:pt x="120000" y="0"/>
                </a:lnTo>
              </a:path>
            </a:pathLst>
          </a:custGeom>
          <a:no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333" name="Google Shape;6333;p79"/>
          <p:cNvCxnSpPr/>
          <p:nvPr/>
        </p:nvCxnSpPr>
        <p:spPr>
          <a:xfrm rot="10800000">
            <a:off x="2984500" y="5102225"/>
            <a:ext cx="0" cy="374649"/>
          </a:xfrm>
          <a:prstGeom prst="straightConnector1">
            <a:avLst/>
          </a:prstGeom>
          <a:noFill/>
          <a:ln cap="flat" cmpd="sng" w="19050">
            <a:solidFill>
              <a:schemeClr val="dk1"/>
            </a:solidFill>
            <a:prstDash val="solid"/>
            <a:miter lim="8000"/>
            <a:headEnd len="sm" w="sm" type="none"/>
            <a:tailEnd len="sm" w="sm" type="none"/>
          </a:ln>
        </p:spPr>
      </p:cxnSp>
      <p:cxnSp>
        <p:nvCxnSpPr>
          <p:cNvPr id="6334" name="Google Shape;6334;p79"/>
          <p:cNvCxnSpPr/>
          <p:nvPr/>
        </p:nvCxnSpPr>
        <p:spPr>
          <a:xfrm rot="10800000">
            <a:off x="3003550" y="5813425"/>
            <a:ext cx="0" cy="241299"/>
          </a:xfrm>
          <a:prstGeom prst="straightConnector1">
            <a:avLst/>
          </a:prstGeom>
          <a:noFill/>
          <a:ln cap="flat" cmpd="sng" w="19050">
            <a:solidFill>
              <a:schemeClr val="dk1"/>
            </a:solidFill>
            <a:prstDash val="solid"/>
            <a:miter lim="8000"/>
            <a:headEnd len="sm" w="sm" type="none"/>
            <a:tailEnd len="sm" w="sm" type="none"/>
          </a:ln>
        </p:spPr>
      </p:cxnSp>
      <p:sp>
        <p:nvSpPr>
          <p:cNvPr id="6335" name="Google Shape;6335;p79"/>
          <p:cNvSpPr txBox="1"/>
          <p:nvPr/>
        </p:nvSpPr>
        <p:spPr>
          <a:xfrm>
            <a:off x="1257300" y="3998912"/>
            <a:ext cx="406399"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A</a:t>
            </a:r>
            <a:endParaRPr/>
          </a:p>
        </p:txBody>
      </p:sp>
      <p:sp>
        <p:nvSpPr>
          <p:cNvPr id="6336" name="Google Shape;6336;p79"/>
          <p:cNvSpPr txBox="1"/>
          <p:nvPr/>
        </p:nvSpPr>
        <p:spPr>
          <a:xfrm>
            <a:off x="6742111" y="5462587"/>
            <a:ext cx="376236"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B</a:t>
            </a:r>
            <a:endParaRPr/>
          </a:p>
        </p:txBody>
      </p:sp>
      <p:sp>
        <p:nvSpPr>
          <p:cNvPr id="6337" name="Google Shape;6337;p79"/>
          <p:cNvSpPr txBox="1"/>
          <p:nvPr/>
        </p:nvSpPr>
        <p:spPr>
          <a:xfrm>
            <a:off x="4365625" y="3616325"/>
            <a:ext cx="368299"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600"/>
              <a:buFont typeface="Comic Sans MS"/>
              <a:buNone/>
            </a:pPr>
            <a:r>
              <a:rPr b="0" i="0" lang="en-US" sz="2400" u="none" cap="none" strike="noStrike">
                <a:solidFill>
                  <a:schemeClr val="dk1"/>
                </a:solidFill>
                <a:latin typeface="Comic Sans MS"/>
                <a:ea typeface="Comic Sans MS"/>
                <a:cs typeface="Comic Sans MS"/>
                <a:sym typeface="Comic Sans MS"/>
              </a:rPr>
              <a:t>C</a:t>
            </a:r>
            <a:endParaRPr/>
          </a:p>
        </p:txBody>
      </p:sp>
      <p:grpSp>
        <p:nvGrpSpPr>
          <p:cNvPr id="6338" name="Google Shape;6338;p79"/>
          <p:cNvGrpSpPr/>
          <p:nvPr/>
        </p:nvGrpSpPr>
        <p:grpSpPr>
          <a:xfrm>
            <a:off x="4800600" y="4795837"/>
            <a:ext cx="3538537" cy="290512"/>
            <a:chOff x="4943475" y="4795837"/>
            <a:chExt cx="3538537" cy="290512"/>
          </a:xfrm>
        </p:grpSpPr>
        <p:sp>
          <p:nvSpPr>
            <p:cNvPr id="6339" name="Google Shape;6339;p79"/>
            <p:cNvSpPr txBox="1"/>
            <p:nvPr/>
          </p:nvSpPr>
          <p:spPr>
            <a:xfrm>
              <a:off x="4943475" y="4795837"/>
              <a:ext cx="3538537" cy="290512"/>
            </a:xfrm>
            <a:prstGeom prst="rect">
              <a:avLst/>
            </a:prstGeom>
            <a:solidFill>
              <a:srgbClr val="FFFFFF"/>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340" name="Google Shape;6340;p79"/>
            <p:cNvCxnSpPr/>
            <p:nvPr/>
          </p:nvCxnSpPr>
          <p:spPr>
            <a:xfrm>
              <a:off x="5453062" y="4805362"/>
              <a:ext cx="0" cy="266699"/>
            </a:xfrm>
            <a:prstGeom prst="straightConnector1">
              <a:avLst/>
            </a:prstGeom>
            <a:noFill/>
            <a:ln cap="flat" cmpd="sng" w="12700">
              <a:solidFill>
                <a:schemeClr val="dk1"/>
              </a:solidFill>
              <a:prstDash val="solid"/>
              <a:miter lim="8000"/>
              <a:headEnd len="sm" w="sm" type="none"/>
              <a:tailEnd len="sm" w="sm" type="none"/>
            </a:ln>
          </p:spPr>
        </p:cxnSp>
        <p:cxnSp>
          <p:nvCxnSpPr>
            <p:cNvPr id="6341" name="Google Shape;6341;p79"/>
            <p:cNvCxnSpPr/>
            <p:nvPr/>
          </p:nvCxnSpPr>
          <p:spPr>
            <a:xfrm>
              <a:off x="6091237" y="4810125"/>
              <a:ext cx="0" cy="266699"/>
            </a:xfrm>
            <a:prstGeom prst="straightConnector1">
              <a:avLst/>
            </a:prstGeom>
            <a:noFill/>
            <a:ln cap="flat" cmpd="sng" w="12700">
              <a:solidFill>
                <a:schemeClr val="dk1"/>
              </a:solidFill>
              <a:prstDash val="solid"/>
              <a:miter lim="8000"/>
              <a:headEnd len="sm" w="sm" type="none"/>
              <a:tailEnd len="sm" w="sm" type="none"/>
            </a:ln>
          </p:spPr>
        </p:cxnSp>
        <p:cxnSp>
          <p:nvCxnSpPr>
            <p:cNvPr id="6342" name="Google Shape;6342;p79"/>
            <p:cNvCxnSpPr/>
            <p:nvPr/>
          </p:nvCxnSpPr>
          <p:spPr>
            <a:xfrm>
              <a:off x="6305550" y="4810125"/>
              <a:ext cx="0" cy="266699"/>
            </a:xfrm>
            <a:prstGeom prst="straightConnector1">
              <a:avLst/>
            </a:prstGeom>
            <a:noFill/>
            <a:ln cap="flat" cmpd="sng" w="12700">
              <a:solidFill>
                <a:schemeClr val="dk1"/>
              </a:solidFill>
              <a:prstDash val="solid"/>
              <a:miter lim="8000"/>
              <a:headEnd len="sm" w="sm" type="none"/>
              <a:tailEnd len="sm" w="sm" type="none"/>
            </a:ln>
          </p:spPr>
        </p:cxnSp>
      </p:grpSp>
      <p:sp>
        <p:nvSpPr>
          <p:cNvPr id="6343" name="Google Shape;6343;p79"/>
          <p:cNvSpPr txBox="1"/>
          <p:nvPr/>
        </p:nvSpPr>
        <p:spPr>
          <a:xfrm>
            <a:off x="4727575" y="4772025"/>
            <a:ext cx="3860799" cy="33654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400"/>
              <a:buFont typeface="Arial"/>
              <a:buNone/>
            </a:pPr>
            <a:r>
              <a:rPr b="0" i="0" lang="en-US" sz="1600" u="none" cap="none" strike="noStrike">
                <a:solidFill>
                  <a:schemeClr val="dk1"/>
                </a:solidFill>
                <a:latin typeface="Arial"/>
                <a:ea typeface="Arial"/>
                <a:cs typeface="Arial"/>
                <a:sym typeface="Arial"/>
              </a:rPr>
              <a:t>src:B dest:A     user: B; password: foo</a:t>
            </a:r>
            <a:endParaRPr/>
          </a:p>
        </p:txBody>
      </p:sp>
      <p:sp>
        <p:nvSpPr>
          <p:cNvPr id="6344" name="Google Shape;6344;p79"/>
          <p:cNvSpPr/>
          <p:nvPr/>
        </p:nvSpPr>
        <p:spPr>
          <a:xfrm>
            <a:off x="1731961" y="4751387"/>
            <a:ext cx="4510086" cy="674687"/>
          </a:xfrm>
          <a:custGeom>
            <a:rect b="b" l="l" r="r" t="t"/>
            <a:pathLst>
              <a:path extrusionOk="0" h="120000" w="120000">
                <a:moveTo>
                  <a:pt x="120000" y="120000"/>
                </a:moveTo>
                <a:lnTo>
                  <a:pt x="120000" y="77082"/>
                </a:lnTo>
                <a:lnTo>
                  <a:pt x="0" y="76517"/>
                </a:lnTo>
                <a:lnTo>
                  <a:pt x="0" y="0"/>
                </a:lnTo>
              </a:path>
            </a:pathLst>
          </a:custGeom>
          <a:noFill/>
          <a:ln cap="flat" cmpd="sng" w="28575">
            <a:solidFill>
              <a:srgbClr val="FF0000"/>
            </a:solidFill>
            <a:prstDash val="solid"/>
            <a:round/>
            <a:headEnd len="sm" w="sm" type="none"/>
            <a:tailEnd len="lg" w="lg" type="triangl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6345" name="Google Shape;6345;p79"/>
          <p:cNvCxnSpPr/>
          <p:nvPr/>
        </p:nvCxnSpPr>
        <p:spPr>
          <a:xfrm rot="10800000">
            <a:off x="4749800" y="4581525"/>
            <a:ext cx="0" cy="603249"/>
          </a:xfrm>
          <a:prstGeom prst="straightConnector1">
            <a:avLst/>
          </a:prstGeom>
          <a:noFill/>
          <a:ln cap="flat" cmpd="sng" w="28575">
            <a:solidFill>
              <a:srgbClr val="FF0000"/>
            </a:solidFill>
            <a:prstDash val="solid"/>
            <a:miter lim="8000"/>
            <a:headEnd len="sm" w="sm" type="none"/>
            <a:tailEnd len="lg" w="lg" type="triangle"/>
          </a:ln>
        </p:spPr>
      </p:cxnSp>
      <p:pic>
        <p:nvPicPr>
          <p:cNvPr id="6346" name="Google Shape;6346;p79"/>
          <p:cNvPicPr preferRelativeResize="0"/>
          <p:nvPr/>
        </p:nvPicPr>
        <p:blipFill rotWithShape="1">
          <a:blip r:embed="rId4">
            <a:alphaModFix/>
          </a:blip>
          <a:srcRect b="0" l="0" r="0" t="0"/>
          <a:stretch/>
        </p:blipFill>
        <p:spPr>
          <a:xfrm>
            <a:off x="4356100" y="4029075"/>
            <a:ext cx="471487" cy="442912"/>
          </a:xfrm>
          <a:prstGeom prst="rect">
            <a:avLst/>
          </a:prstGeom>
          <a:noFill/>
          <a:ln>
            <a:noFill/>
          </a:ln>
        </p:spPr>
      </p:pic>
      <p:pic>
        <p:nvPicPr>
          <p:cNvPr descr="EN00179_[1]" id="6347" name="Google Shape;6347;p79"/>
          <p:cNvPicPr preferRelativeResize="0"/>
          <p:nvPr/>
        </p:nvPicPr>
        <p:blipFill rotWithShape="1">
          <a:blip r:embed="rId5">
            <a:alphaModFix/>
          </a:blip>
          <a:srcRect b="0" l="0" r="0" t="0"/>
          <a:stretch/>
        </p:blipFill>
        <p:spPr>
          <a:xfrm>
            <a:off x="4637087" y="4284662"/>
            <a:ext cx="681037" cy="5286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8" name="Shape 1348"/>
        <p:cNvGrpSpPr/>
        <p:nvPr/>
      </p:nvGrpSpPr>
      <p:grpSpPr>
        <a:xfrm>
          <a:off x="0" y="0"/>
          <a:ext cx="0" cy="0"/>
          <a:chOff x="0" y="0"/>
          <a:chExt cx="0" cy="0"/>
        </a:xfrm>
      </p:grpSpPr>
      <p:sp>
        <p:nvSpPr>
          <p:cNvPr id="1349" name="Google Shape;1349;p8"/>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1350" name="Google Shape;1350;p8"/>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1351" name="Google Shape;1351;p8"/>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Chapter 1: roadmap</a:t>
            </a:r>
            <a:endParaRPr/>
          </a:p>
        </p:txBody>
      </p:sp>
      <p:sp>
        <p:nvSpPr>
          <p:cNvPr id="1352" name="Google Shape;1352;p8"/>
          <p:cNvSpPr txBox="1"/>
          <p:nvPr>
            <p:ph idx="1" type="body"/>
          </p:nvPr>
        </p:nvSpPr>
        <p:spPr>
          <a:xfrm>
            <a:off x="533400" y="1600200"/>
            <a:ext cx="8207375" cy="4648199"/>
          </a:xfrm>
          <a:prstGeom prst="rect">
            <a:avLst/>
          </a:prstGeom>
          <a:noFill/>
          <a:ln>
            <a:noFill/>
          </a:ln>
        </p:spPr>
        <p:txBody>
          <a:bodyPr anchorCtr="0" anchor="t" bIns="45700" lIns="91425" spcFirstLastPara="1" rIns="91425" wrap="square" tIns="45700">
            <a:noAutofit/>
          </a:bodyPr>
          <a:lstStyle/>
          <a:p>
            <a:pPr indent="-285750" lvl="1" marL="742950" marR="0" rtl="0" algn="l">
              <a:lnSpc>
                <a:spcPct val="100000"/>
              </a:lnSpc>
              <a:spcBef>
                <a:spcPts val="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1.1 </a:t>
            </a:r>
            <a:r>
              <a:rPr b="0" i="0" lang="en-US" sz="2400" u="none" cap="none" strike="noStrike">
                <a:solidFill>
                  <a:schemeClr val="dk1"/>
                </a:solidFill>
                <a:latin typeface="Comic Sans MS"/>
                <a:ea typeface="Comic Sans MS"/>
                <a:cs typeface="Comic Sans MS"/>
                <a:sym typeface="Comic Sans MS"/>
              </a:rPr>
              <a:t>What </a:t>
            </a:r>
            <a:r>
              <a:rPr b="0" i="1" lang="en-US" sz="2400" u="none" cap="none" strike="noStrike">
                <a:solidFill>
                  <a:schemeClr val="dk1"/>
                </a:solidFill>
                <a:latin typeface="Comic Sans MS"/>
                <a:ea typeface="Comic Sans MS"/>
                <a:cs typeface="Comic Sans MS"/>
                <a:sym typeface="Comic Sans MS"/>
              </a:rPr>
              <a:t>is</a:t>
            </a:r>
            <a:r>
              <a:rPr b="0" i="0" lang="en-US" sz="2400" u="none" cap="none" strike="noStrike">
                <a:solidFill>
                  <a:schemeClr val="dk1"/>
                </a:solidFill>
                <a:latin typeface="Comic Sans MS"/>
                <a:ea typeface="Comic Sans MS"/>
                <a:cs typeface="Comic Sans MS"/>
                <a:sym typeface="Comic Sans MS"/>
              </a:rPr>
              <a:t> the Internet?</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rgbClr val="FF3300"/>
                </a:solidFill>
                <a:latin typeface="Comic Sans MS"/>
                <a:ea typeface="Comic Sans MS"/>
                <a:cs typeface="Comic Sans MS"/>
                <a:sym typeface="Comic Sans MS"/>
              </a:rPr>
              <a:t>1.2 Network edge</a:t>
            </a:r>
            <a:endParaRPr/>
          </a:p>
          <a:p>
            <a:pPr indent="-228600" lvl="2" marL="1143000" marR="0" rtl="0" algn="l">
              <a:lnSpc>
                <a:spcPct val="100000"/>
              </a:lnSpc>
              <a:spcBef>
                <a:spcPts val="400"/>
              </a:spcBef>
              <a:spcAft>
                <a:spcPts val="0"/>
              </a:spcAft>
              <a:buClr>
                <a:srgbClr val="FF3300"/>
              </a:buClr>
              <a:buSzPts val="1800"/>
              <a:buFont typeface="Noto Sans Symbols"/>
              <a:buChar char="❑"/>
            </a:pPr>
            <a:r>
              <a:rPr b="0" i="0" lang="en-US" sz="2000" u="none" cap="none" strike="noStrike">
                <a:solidFill>
                  <a:srgbClr val="FF3300"/>
                </a:solidFill>
                <a:latin typeface="Comic Sans MS"/>
                <a:ea typeface="Comic Sans MS"/>
                <a:cs typeface="Comic Sans MS"/>
                <a:sym typeface="Comic Sans MS"/>
              </a:rPr>
              <a:t> end systems, access networks, links</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1.3 </a:t>
            </a:r>
            <a:r>
              <a:rPr b="0" i="0" lang="en-US" sz="2400" u="none" cap="none" strike="noStrike">
                <a:solidFill>
                  <a:schemeClr val="dk1"/>
                </a:solidFill>
                <a:latin typeface="Comic Sans MS"/>
                <a:ea typeface="Comic Sans MS"/>
                <a:cs typeface="Comic Sans MS"/>
                <a:sym typeface="Comic Sans MS"/>
              </a:rPr>
              <a:t>Network core</a:t>
            </a:r>
            <a:endParaRPr/>
          </a:p>
          <a:p>
            <a:pPr indent="-228600" lvl="2" marL="1143000" marR="0" rtl="0" algn="l">
              <a:lnSpc>
                <a:spcPct val="100000"/>
              </a:lnSpc>
              <a:spcBef>
                <a:spcPts val="400"/>
              </a:spcBef>
              <a:spcAft>
                <a:spcPts val="0"/>
              </a:spcAft>
              <a:buClr>
                <a:srgbClr val="0000FF"/>
              </a:buClr>
              <a:buSzPts val="1800"/>
              <a:buFont typeface="Noto Sans Symbols"/>
              <a:buChar char="❑"/>
            </a:pPr>
            <a:r>
              <a:rPr b="0" i="0" lang="en-US" sz="2000" u="none" cap="none" strike="noStrike">
                <a:solidFill>
                  <a:schemeClr val="dk1"/>
                </a:solidFill>
                <a:latin typeface="Comic Sans MS"/>
                <a:ea typeface="Comic Sans MS"/>
                <a:cs typeface="Comic Sans MS"/>
                <a:sym typeface="Comic Sans MS"/>
              </a:rPr>
              <a:t> circuit switching, packet switching, network structure</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1.4</a:t>
            </a:r>
            <a:r>
              <a:rPr b="0" i="0" lang="en-US" sz="2400" u="none" cap="none" strike="noStrike">
                <a:solidFill>
                  <a:schemeClr val="dk1"/>
                </a:solidFill>
                <a:latin typeface="Comic Sans MS"/>
                <a:ea typeface="Comic Sans MS"/>
                <a:cs typeface="Comic Sans MS"/>
                <a:sym typeface="Comic Sans MS"/>
              </a:rPr>
              <a:t> Delay, loss and throughput in packet-switched networks</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1.5</a:t>
            </a:r>
            <a:r>
              <a:rPr b="0" i="0" lang="en-US" sz="2400" u="none" cap="none" strike="noStrike">
                <a:solidFill>
                  <a:schemeClr val="dk1"/>
                </a:solidFill>
                <a:latin typeface="Comic Sans MS"/>
                <a:ea typeface="Comic Sans MS"/>
                <a:cs typeface="Comic Sans MS"/>
                <a:sym typeface="Comic Sans MS"/>
              </a:rPr>
              <a:t> Protocol layers, service models</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1.6</a:t>
            </a:r>
            <a:r>
              <a:rPr b="0" i="0" lang="en-US" sz="2400" u="none" cap="none" strike="noStrike">
                <a:solidFill>
                  <a:schemeClr val="dk1"/>
                </a:solidFill>
                <a:latin typeface="Comic Sans MS"/>
                <a:ea typeface="Comic Sans MS"/>
                <a:cs typeface="Comic Sans MS"/>
                <a:sym typeface="Comic Sans MS"/>
              </a:rPr>
              <a:t> Networks under attack: security</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1.7</a:t>
            </a:r>
            <a:r>
              <a:rPr b="0" i="0" lang="en-US" sz="2400" u="none" cap="none" strike="noStrike">
                <a:solidFill>
                  <a:schemeClr val="dk1"/>
                </a:solidFill>
                <a:latin typeface="Comic Sans MS"/>
                <a:ea typeface="Comic Sans MS"/>
                <a:cs typeface="Comic Sans MS"/>
                <a:sym typeface="Comic Sans MS"/>
              </a:rPr>
              <a:t> History</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1" name="Shape 6351"/>
        <p:cNvGrpSpPr/>
        <p:nvPr/>
      </p:nvGrpSpPr>
      <p:grpSpPr>
        <a:xfrm>
          <a:off x="0" y="0"/>
          <a:ext cx="0" cy="0"/>
          <a:chOff x="0" y="0"/>
          <a:chExt cx="0" cy="0"/>
        </a:xfrm>
      </p:grpSpPr>
      <p:sp>
        <p:nvSpPr>
          <p:cNvPr id="6352" name="Google Shape;6352;p80"/>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6353" name="Google Shape;6353;p80"/>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6354" name="Google Shape;6354;p80"/>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Network Security</a:t>
            </a:r>
            <a:endParaRPr/>
          </a:p>
        </p:txBody>
      </p:sp>
      <p:sp>
        <p:nvSpPr>
          <p:cNvPr id="6355" name="Google Shape;6355;p80"/>
          <p:cNvSpPr txBox="1"/>
          <p:nvPr>
            <p:ph idx="1" type="body"/>
          </p:nvPr>
        </p:nvSpPr>
        <p:spPr>
          <a:xfrm>
            <a:off x="533400" y="1365250"/>
            <a:ext cx="7772400" cy="5119686"/>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380"/>
              <a:buFont typeface="Noto Sans Symbols"/>
              <a:buChar char="❑"/>
            </a:pPr>
            <a:r>
              <a:rPr b="0" i="0" lang="en-US" sz="2800" u="none">
                <a:solidFill>
                  <a:schemeClr val="dk1"/>
                </a:solidFill>
                <a:latin typeface="Comic Sans MS"/>
                <a:ea typeface="Comic Sans MS"/>
                <a:cs typeface="Comic Sans MS"/>
                <a:sym typeface="Comic Sans MS"/>
              </a:rPr>
              <a:t>more throughout this course</a:t>
            </a:r>
            <a:endParaRPr/>
          </a:p>
          <a:p>
            <a:pPr indent="-342900" lvl="0" marL="342900" marR="0" rtl="0" algn="l">
              <a:lnSpc>
                <a:spcPct val="100000"/>
              </a:lnSpc>
              <a:spcBef>
                <a:spcPts val="560"/>
              </a:spcBef>
              <a:spcAft>
                <a:spcPts val="0"/>
              </a:spcAft>
              <a:buClr>
                <a:schemeClr val="accent2"/>
              </a:buClr>
              <a:buSzPts val="2380"/>
              <a:buFont typeface="Noto Sans Symbols"/>
              <a:buChar char="❑"/>
            </a:pPr>
            <a:r>
              <a:rPr b="0" i="0" lang="en-US" sz="2800" u="none">
                <a:solidFill>
                  <a:schemeClr val="dk1"/>
                </a:solidFill>
                <a:latin typeface="Comic Sans MS"/>
                <a:ea typeface="Comic Sans MS"/>
                <a:cs typeface="Comic Sans MS"/>
                <a:sym typeface="Comic Sans MS"/>
              </a:rPr>
              <a:t>chapter 8: focus on security</a:t>
            </a:r>
            <a:endParaRPr/>
          </a:p>
          <a:p>
            <a:pPr indent="-342900" lvl="0" marL="342900" marR="0" rtl="0" algn="l">
              <a:lnSpc>
                <a:spcPct val="100000"/>
              </a:lnSpc>
              <a:spcBef>
                <a:spcPts val="560"/>
              </a:spcBef>
              <a:spcAft>
                <a:spcPts val="0"/>
              </a:spcAft>
              <a:buClr>
                <a:schemeClr val="accent2"/>
              </a:buClr>
              <a:buSzPts val="2380"/>
              <a:buFont typeface="Noto Sans Symbols"/>
              <a:buChar char="❑"/>
            </a:pPr>
            <a:r>
              <a:rPr b="0" i="0" lang="en-US" sz="2800" u="none">
                <a:solidFill>
                  <a:schemeClr val="dk1"/>
                </a:solidFill>
                <a:latin typeface="Comic Sans MS"/>
                <a:ea typeface="Comic Sans MS"/>
                <a:cs typeface="Comic Sans MS"/>
                <a:sym typeface="Comic Sans MS"/>
              </a:rPr>
              <a:t>crypographic techniques: obvious uses and not so obvious uses</a:t>
            </a:r>
            <a:endParaRPr/>
          </a:p>
          <a:p>
            <a:pPr indent="-342900" lvl="0" marL="342900" marR="0" rtl="0" algn="l">
              <a:lnSpc>
                <a:spcPct val="100000"/>
              </a:lnSpc>
              <a:spcBef>
                <a:spcPts val="560"/>
              </a:spcBef>
              <a:spcAft>
                <a:spcPts val="0"/>
              </a:spcAft>
              <a:buClr>
                <a:schemeClr val="accent2"/>
              </a:buClr>
              <a:buSzPts val="2380"/>
              <a:buFont typeface="Noto Sans Symbols"/>
              <a:buNone/>
            </a:pPr>
            <a:r>
              <a:t/>
            </a:r>
            <a:endParaRPr b="0" i="0" sz="2800" u="none">
              <a:solidFill>
                <a:schemeClr val="dk1"/>
              </a:solidFill>
              <a:latin typeface="Comic Sans MS"/>
              <a:ea typeface="Comic Sans MS"/>
              <a:cs typeface="Comic Sans MS"/>
              <a:sym typeface="Comic Sans M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9" name="Shape 6359"/>
        <p:cNvGrpSpPr/>
        <p:nvPr/>
      </p:nvGrpSpPr>
      <p:grpSpPr>
        <a:xfrm>
          <a:off x="0" y="0"/>
          <a:ext cx="0" cy="0"/>
          <a:chOff x="0" y="0"/>
          <a:chExt cx="0" cy="0"/>
        </a:xfrm>
      </p:grpSpPr>
      <p:sp>
        <p:nvSpPr>
          <p:cNvPr id="6360" name="Google Shape;6360;p81"/>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6361" name="Google Shape;6361;p81"/>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6362" name="Google Shape;6362;p81"/>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Chapter 1: roadmap</a:t>
            </a:r>
            <a:endParaRPr/>
          </a:p>
        </p:txBody>
      </p:sp>
      <p:sp>
        <p:nvSpPr>
          <p:cNvPr id="6363" name="Google Shape;6363;p81"/>
          <p:cNvSpPr txBox="1"/>
          <p:nvPr>
            <p:ph idx="1" type="body"/>
          </p:nvPr>
        </p:nvSpPr>
        <p:spPr>
          <a:xfrm>
            <a:off x="533400" y="1600200"/>
            <a:ext cx="8207375" cy="4648199"/>
          </a:xfrm>
          <a:prstGeom prst="rect">
            <a:avLst/>
          </a:prstGeom>
          <a:noFill/>
          <a:ln>
            <a:noFill/>
          </a:ln>
        </p:spPr>
        <p:txBody>
          <a:bodyPr anchorCtr="0" anchor="t" bIns="45700" lIns="91425" spcFirstLastPara="1" rIns="91425" wrap="square" tIns="45700">
            <a:noAutofit/>
          </a:bodyPr>
          <a:lstStyle/>
          <a:p>
            <a:pPr indent="-285750" lvl="1" marL="742950" marR="0" rtl="0" algn="l">
              <a:lnSpc>
                <a:spcPct val="100000"/>
              </a:lnSpc>
              <a:spcBef>
                <a:spcPts val="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1.1 </a:t>
            </a:r>
            <a:r>
              <a:rPr b="0" i="0" lang="en-US" sz="2400" u="none" cap="none" strike="noStrike">
                <a:solidFill>
                  <a:schemeClr val="dk1"/>
                </a:solidFill>
                <a:latin typeface="Comic Sans MS"/>
                <a:ea typeface="Comic Sans MS"/>
                <a:cs typeface="Comic Sans MS"/>
                <a:sym typeface="Comic Sans MS"/>
              </a:rPr>
              <a:t>What </a:t>
            </a:r>
            <a:r>
              <a:rPr b="0" i="1" lang="en-US" sz="2400" u="none" cap="none" strike="noStrike">
                <a:solidFill>
                  <a:schemeClr val="dk1"/>
                </a:solidFill>
                <a:latin typeface="Comic Sans MS"/>
                <a:ea typeface="Comic Sans MS"/>
                <a:cs typeface="Comic Sans MS"/>
                <a:sym typeface="Comic Sans MS"/>
              </a:rPr>
              <a:t>is</a:t>
            </a:r>
            <a:r>
              <a:rPr b="0" i="0" lang="en-US" sz="2400" u="none" cap="none" strike="noStrike">
                <a:solidFill>
                  <a:schemeClr val="dk1"/>
                </a:solidFill>
                <a:latin typeface="Comic Sans MS"/>
                <a:ea typeface="Comic Sans MS"/>
                <a:cs typeface="Comic Sans MS"/>
                <a:sym typeface="Comic Sans MS"/>
              </a:rPr>
              <a:t> the Internet?</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1.2</a:t>
            </a:r>
            <a:r>
              <a:rPr b="0" i="0" lang="en-US" sz="2400" u="none" cap="none" strike="noStrike">
                <a:solidFill>
                  <a:schemeClr val="dk1"/>
                </a:solidFill>
                <a:latin typeface="Comic Sans MS"/>
                <a:ea typeface="Comic Sans MS"/>
                <a:cs typeface="Comic Sans MS"/>
                <a:sym typeface="Comic Sans MS"/>
              </a:rPr>
              <a:t> Network edge</a:t>
            </a:r>
            <a:endParaRPr/>
          </a:p>
          <a:p>
            <a:pPr indent="-228600" lvl="2" marL="1143000" marR="0" rtl="0" algn="l">
              <a:lnSpc>
                <a:spcPct val="100000"/>
              </a:lnSpc>
              <a:spcBef>
                <a:spcPts val="400"/>
              </a:spcBef>
              <a:spcAft>
                <a:spcPts val="0"/>
              </a:spcAft>
              <a:buClr>
                <a:srgbClr val="0000FF"/>
              </a:buClr>
              <a:buSzPts val="1800"/>
              <a:buFont typeface="Noto Sans Symbols"/>
              <a:buChar char="❑"/>
            </a:pPr>
            <a:r>
              <a:rPr b="0" i="0" lang="en-US" sz="2000" u="none" cap="none" strike="noStrike">
                <a:solidFill>
                  <a:schemeClr val="dk1"/>
                </a:solidFill>
                <a:latin typeface="Comic Sans MS"/>
                <a:ea typeface="Comic Sans MS"/>
                <a:cs typeface="Comic Sans MS"/>
                <a:sym typeface="Comic Sans MS"/>
              </a:rPr>
              <a:t> end systems, access networks, links</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1.3</a:t>
            </a:r>
            <a:r>
              <a:rPr b="0" i="0" lang="en-US" sz="2400" u="none" cap="none" strike="noStrike">
                <a:solidFill>
                  <a:schemeClr val="dk1"/>
                </a:solidFill>
                <a:latin typeface="Comic Sans MS"/>
                <a:ea typeface="Comic Sans MS"/>
                <a:cs typeface="Comic Sans MS"/>
                <a:sym typeface="Comic Sans MS"/>
              </a:rPr>
              <a:t> Network core</a:t>
            </a:r>
            <a:endParaRPr/>
          </a:p>
          <a:p>
            <a:pPr indent="-228600" lvl="2" marL="1143000" marR="0" rtl="0" algn="l">
              <a:lnSpc>
                <a:spcPct val="100000"/>
              </a:lnSpc>
              <a:spcBef>
                <a:spcPts val="400"/>
              </a:spcBef>
              <a:spcAft>
                <a:spcPts val="0"/>
              </a:spcAft>
              <a:buClr>
                <a:srgbClr val="0000FF"/>
              </a:buClr>
              <a:buSzPts val="1800"/>
              <a:buFont typeface="Noto Sans Symbols"/>
              <a:buChar char="❑"/>
            </a:pPr>
            <a:r>
              <a:rPr b="0" i="0" lang="en-US" sz="2000" u="none" cap="none" strike="noStrike">
                <a:solidFill>
                  <a:schemeClr val="dk1"/>
                </a:solidFill>
                <a:latin typeface="Comic Sans MS"/>
                <a:ea typeface="Comic Sans MS"/>
                <a:cs typeface="Comic Sans MS"/>
                <a:sym typeface="Comic Sans MS"/>
              </a:rPr>
              <a:t> circuit switching, packet switching, network structure</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1.4</a:t>
            </a:r>
            <a:r>
              <a:rPr b="0" i="0" lang="en-US" sz="2400" u="none" cap="none" strike="noStrike">
                <a:solidFill>
                  <a:schemeClr val="dk1"/>
                </a:solidFill>
                <a:latin typeface="Comic Sans MS"/>
                <a:ea typeface="Comic Sans MS"/>
                <a:cs typeface="Comic Sans MS"/>
                <a:sym typeface="Comic Sans MS"/>
              </a:rPr>
              <a:t> Delay, loss and throughput in packet-switched networks</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1.5 </a:t>
            </a:r>
            <a:r>
              <a:rPr b="0" i="0" lang="en-US" sz="2400" u="none" cap="none" strike="noStrike">
                <a:solidFill>
                  <a:schemeClr val="dk1"/>
                </a:solidFill>
                <a:latin typeface="Comic Sans MS"/>
                <a:ea typeface="Comic Sans MS"/>
                <a:cs typeface="Comic Sans MS"/>
                <a:sym typeface="Comic Sans MS"/>
              </a:rPr>
              <a:t>Protocol layers, service models</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1.6</a:t>
            </a:r>
            <a:r>
              <a:rPr b="0" i="0" lang="en-US" sz="2400" u="none" cap="none" strike="noStrike">
                <a:solidFill>
                  <a:schemeClr val="dk1"/>
                </a:solidFill>
                <a:latin typeface="Comic Sans MS"/>
                <a:ea typeface="Comic Sans MS"/>
                <a:cs typeface="Comic Sans MS"/>
                <a:sym typeface="Comic Sans MS"/>
              </a:rPr>
              <a:t> Networks under attack: security</a:t>
            </a:r>
            <a:endParaRPr/>
          </a:p>
          <a:p>
            <a:pPr indent="-285750" lvl="1" marL="742950" marR="0" rtl="0" algn="l">
              <a:lnSpc>
                <a:spcPct val="100000"/>
              </a:lnSpc>
              <a:spcBef>
                <a:spcPts val="480"/>
              </a:spcBef>
              <a:spcAft>
                <a:spcPts val="0"/>
              </a:spcAft>
              <a:buClr>
                <a:schemeClr val="accent2"/>
              </a:buClr>
              <a:buSzPts val="600"/>
              <a:buFont typeface="Noto Sans Symbols"/>
              <a:buNone/>
            </a:pPr>
            <a:r>
              <a:rPr b="0" i="0" lang="en-US" sz="2400" u="none" cap="none" strike="noStrike">
                <a:solidFill>
                  <a:srgbClr val="FF3300"/>
                </a:solidFill>
                <a:latin typeface="Comic Sans MS"/>
                <a:ea typeface="Comic Sans MS"/>
                <a:cs typeface="Comic Sans MS"/>
                <a:sym typeface="Comic Sans MS"/>
              </a:rPr>
              <a:t>1.7 History</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rgbClr val="FF3300"/>
              </a:solidFill>
              <a:latin typeface="Comic Sans MS"/>
              <a:ea typeface="Comic Sans MS"/>
              <a:cs typeface="Comic Sans MS"/>
              <a:sym typeface="Comic Sans M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7" name="Shape 6367"/>
        <p:cNvGrpSpPr/>
        <p:nvPr/>
      </p:nvGrpSpPr>
      <p:grpSpPr>
        <a:xfrm>
          <a:off x="0" y="0"/>
          <a:ext cx="0" cy="0"/>
          <a:chOff x="0" y="0"/>
          <a:chExt cx="0" cy="0"/>
        </a:xfrm>
      </p:grpSpPr>
      <p:sp>
        <p:nvSpPr>
          <p:cNvPr id="6368" name="Google Shape;6368;p82"/>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6369" name="Google Shape;6369;p82"/>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pic>
        <p:nvPicPr>
          <p:cNvPr descr="arpanet2" id="6370" name="Google Shape;6370;p82"/>
          <p:cNvPicPr preferRelativeResize="0"/>
          <p:nvPr/>
        </p:nvPicPr>
        <p:blipFill rotWithShape="1">
          <a:blip r:embed="rId3">
            <a:alphaModFix/>
          </a:blip>
          <a:srcRect b="8455" l="0" r="0" t="0"/>
          <a:stretch/>
        </p:blipFill>
        <p:spPr>
          <a:xfrm>
            <a:off x="3938587" y="3968750"/>
            <a:ext cx="2976561" cy="2889249"/>
          </a:xfrm>
          <a:prstGeom prst="rect">
            <a:avLst/>
          </a:prstGeom>
          <a:noFill/>
          <a:ln>
            <a:noFill/>
          </a:ln>
        </p:spPr>
      </p:pic>
      <p:sp>
        <p:nvSpPr>
          <p:cNvPr id="6371" name="Google Shape;6371;p82"/>
          <p:cNvSpPr txBox="1"/>
          <p:nvPr>
            <p:ph type="title"/>
          </p:nvPr>
        </p:nvSpPr>
        <p:spPr>
          <a:xfrm>
            <a:off x="476250" y="333375"/>
            <a:ext cx="7772400" cy="647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00"/>
              <a:buFont typeface="Comic Sans MS"/>
              <a:buNone/>
            </a:pPr>
            <a:r>
              <a:rPr b="0" i="0" lang="en-US" sz="3600" u="sng" cap="none" strike="noStrike">
                <a:solidFill>
                  <a:schemeClr val="accent2"/>
                </a:solidFill>
                <a:latin typeface="Comic Sans MS"/>
                <a:ea typeface="Comic Sans MS"/>
                <a:cs typeface="Comic Sans MS"/>
                <a:sym typeface="Comic Sans MS"/>
              </a:rPr>
              <a:t>Internet History</a:t>
            </a:r>
            <a:endParaRPr/>
          </a:p>
        </p:txBody>
      </p:sp>
      <p:sp>
        <p:nvSpPr>
          <p:cNvPr id="6372" name="Google Shape;6372;p82"/>
          <p:cNvSpPr txBox="1"/>
          <p:nvPr>
            <p:ph idx="1" type="body"/>
          </p:nvPr>
        </p:nvSpPr>
        <p:spPr>
          <a:xfrm>
            <a:off x="533400" y="1790700"/>
            <a:ext cx="3695699" cy="4457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1700"/>
              <a:buFont typeface="Noto Sans Symbols"/>
              <a:buChar char="❑"/>
            </a:pPr>
            <a:r>
              <a:rPr b="0" i="0" lang="en-US" sz="2000" u="none" cap="none" strike="noStrike">
                <a:solidFill>
                  <a:schemeClr val="accent2"/>
                </a:solidFill>
                <a:latin typeface="Comic Sans MS"/>
                <a:ea typeface="Comic Sans MS"/>
                <a:cs typeface="Comic Sans MS"/>
                <a:sym typeface="Comic Sans MS"/>
              </a:rPr>
              <a:t>1961:</a:t>
            </a:r>
            <a:r>
              <a:rPr b="0" i="0" lang="en-US" sz="2000" u="none" cap="none" strike="noStrike">
                <a:solidFill>
                  <a:schemeClr val="dk1"/>
                </a:solidFill>
                <a:latin typeface="Comic Sans MS"/>
                <a:ea typeface="Comic Sans MS"/>
                <a:cs typeface="Comic Sans MS"/>
                <a:sym typeface="Comic Sans MS"/>
              </a:rPr>
              <a:t> Kleinrock - queueing theory shows effectiveness of packet-switching</a:t>
            </a:r>
            <a:endParaRPr/>
          </a:p>
          <a:p>
            <a:pPr indent="-342900" lvl="0" marL="342900" marR="0" rtl="0" algn="l">
              <a:lnSpc>
                <a:spcPct val="100000"/>
              </a:lnSpc>
              <a:spcBef>
                <a:spcPts val="400"/>
              </a:spcBef>
              <a:spcAft>
                <a:spcPts val="0"/>
              </a:spcAft>
              <a:buClr>
                <a:schemeClr val="accent2"/>
              </a:buClr>
              <a:buSzPts val="1700"/>
              <a:buFont typeface="Noto Sans Symbols"/>
              <a:buChar char="❑"/>
            </a:pPr>
            <a:r>
              <a:rPr b="0" i="0" lang="en-US" sz="2000" u="none" cap="none" strike="noStrike">
                <a:solidFill>
                  <a:schemeClr val="accent2"/>
                </a:solidFill>
                <a:latin typeface="Comic Sans MS"/>
                <a:ea typeface="Comic Sans MS"/>
                <a:cs typeface="Comic Sans MS"/>
                <a:sym typeface="Comic Sans MS"/>
              </a:rPr>
              <a:t>1964:</a:t>
            </a:r>
            <a:r>
              <a:rPr b="0" i="0" lang="en-US" sz="2000" u="none" cap="none" strike="noStrike">
                <a:solidFill>
                  <a:schemeClr val="dk1"/>
                </a:solidFill>
                <a:latin typeface="Comic Sans MS"/>
                <a:ea typeface="Comic Sans MS"/>
                <a:cs typeface="Comic Sans MS"/>
                <a:sym typeface="Comic Sans MS"/>
              </a:rPr>
              <a:t> Baran - packet-switching in military nets</a:t>
            </a:r>
            <a:endParaRPr/>
          </a:p>
          <a:p>
            <a:pPr indent="-342900" lvl="0" marL="342900" marR="0" rtl="0" algn="l">
              <a:lnSpc>
                <a:spcPct val="100000"/>
              </a:lnSpc>
              <a:spcBef>
                <a:spcPts val="400"/>
              </a:spcBef>
              <a:spcAft>
                <a:spcPts val="0"/>
              </a:spcAft>
              <a:buClr>
                <a:schemeClr val="accent2"/>
              </a:buClr>
              <a:buSzPts val="1700"/>
              <a:buFont typeface="Noto Sans Symbols"/>
              <a:buChar char="❑"/>
            </a:pPr>
            <a:r>
              <a:rPr b="0" i="0" lang="en-US" sz="2000" u="none" cap="none" strike="noStrike">
                <a:solidFill>
                  <a:schemeClr val="accent2"/>
                </a:solidFill>
                <a:latin typeface="Comic Sans MS"/>
                <a:ea typeface="Comic Sans MS"/>
                <a:cs typeface="Comic Sans MS"/>
                <a:sym typeface="Comic Sans MS"/>
              </a:rPr>
              <a:t>1967:</a:t>
            </a:r>
            <a:r>
              <a:rPr b="0" i="0" lang="en-US" sz="2000" u="none" cap="none" strike="noStrike">
                <a:solidFill>
                  <a:schemeClr val="dk1"/>
                </a:solidFill>
                <a:latin typeface="Comic Sans MS"/>
                <a:ea typeface="Comic Sans MS"/>
                <a:cs typeface="Comic Sans MS"/>
                <a:sym typeface="Comic Sans MS"/>
              </a:rPr>
              <a:t> ARPAnet conceived by Advanced Research Projects Agency</a:t>
            </a:r>
            <a:endParaRPr/>
          </a:p>
          <a:p>
            <a:pPr indent="-342900" lvl="0" marL="342900" marR="0" rtl="0" algn="l">
              <a:lnSpc>
                <a:spcPct val="100000"/>
              </a:lnSpc>
              <a:spcBef>
                <a:spcPts val="400"/>
              </a:spcBef>
              <a:spcAft>
                <a:spcPts val="0"/>
              </a:spcAft>
              <a:buClr>
                <a:schemeClr val="accent2"/>
              </a:buClr>
              <a:buSzPts val="1700"/>
              <a:buFont typeface="Noto Sans Symbols"/>
              <a:buChar char="❑"/>
            </a:pPr>
            <a:r>
              <a:rPr b="0" i="0" lang="en-US" sz="2000" u="none" cap="none" strike="noStrike">
                <a:solidFill>
                  <a:schemeClr val="accent2"/>
                </a:solidFill>
                <a:latin typeface="Comic Sans MS"/>
                <a:ea typeface="Comic Sans MS"/>
                <a:cs typeface="Comic Sans MS"/>
                <a:sym typeface="Comic Sans MS"/>
              </a:rPr>
              <a:t>1969:</a:t>
            </a:r>
            <a:r>
              <a:rPr b="0" i="0" lang="en-US" sz="2000" u="none" cap="none" strike="noStrike">
                <a:solidFill>
                  <a:schemeClr val="dk1"/>
                </a:solidFill>
                <a:latin typeface="Comic Sans MS"/>
                <a:ea typeface="Comic Sans MS"/>
                <a:cs typeface="Comic Sans MS"/>
                <a:sym typeface="Comic Sans MS"/>
              </a:rPr>
              <a:t> first ARPAnet node operational</a:t>
            </a:r>
            <a:endParaRPr/>
          </a:p>
          <a:p>
            <a:pPr indent="-342900" lvl="0" marL="342900" marR="0" rtl="0" algn="l">
              <a:lnSpc>
                <a:spcPct val="100000"/>
              </a:lnSpc>
              <a:spcBef>
                <a:spcPts val="400"/>
              </a:spcBef>
              <a:spcAft>
                <a:spcPts val="0"/>
              </a:spcAft>
              <a:buClr>
                <a:schemeClr val="accent2"/>
              </a:buClr>
              <a:buSzPts val="1700"/>
              <a:buFont typeface="Noto Sans Symbols"/>
              <a:buNone/>
            </a:pPr>
            <a:r>
              <a:t/>
            </a:r>
            <a:endParaRPr b="0" i="0" sz="2000" u="none" cap="none" strike="noStrike">
              <a:solidFill>
                <a:schemeClr val="dk1"/>
              </a:solidFill>
              <a:latin typeface="Comic Sans MS"/>
              <a:ea typeface="Comic Sans MS"/>
              <a:cs typeface="Comic Sans MS"/>
              <a:sym typeface="Comic Sans MS"/>
            </a:endParaRPr>
          </a:p>
        </p:txBody>
      </p:sp>
      <p:sp>
        <p:nvSpPr>
          <p:cNvPr id="6373" name="Google Shape;6373;p82"/>
          <p:cNvSpPr txBox="1"/>
          <p:nvPr>
            <p:ph idx="1" type="body"/>
          </p:nvPr>
        </p:nvSpPr>
        <p:spPr>
          <a:xfrm>
            <a:off x="4357687" y="1800225"/>
            <a:ext cx="4786311" cy="44481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1700"/>
              <a:buFont typeface="Noto Sans Symbols"/>
              <a:buChar char="❑"/>
            </a:pPr>
            <a:r>
              <a:rPr b="0" i="0" lang="en-US" sz="2000" u="none" cap="none" strike="noStrike">
                <a:solidFill>
                  <a:schemeClr val="accent2"/>
                </a:solidFill>
                <a:latin typeface="Comic Sans MS"/>
                <a:ea typeface="Comic Sans MS"/>
                <a:cs typeface="Comic Sans MS"/>
                <a:sym typeface="Comic Sans MS"/>
              </a:rPr>
              <a:t>1972:</a:t>
            </a:r>
            <a:r>
              <a:rPr b="0" i="0" lang="en-US" sz="2000" u="none" cap="none" strike="noStrike">
                <a:solidFill>
                  <a:schemeClr val="dk1"/>
                </a:solidFill>
                <a:latin typeface="Comic Sans MS"/>
                <a:ea typeface="Comic Sans MS"/>
                <a:cs typeface="Comic Sans MS"/>
                <a:sym typeface="Comic Sans MS"/>
              </a:rPr>
              <a:t> </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ARPAnet public demonstration</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NCP (Network Control Protocol) first host-host protocol </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first e-mail program</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ARPAnet has 15 nodes</a:t>
            </a:r>
            <a:endParaRPr/>
          </a:p>
        </p:txBody>
      </p:sp>
      <p:sp>
        <p:nvSpPr>
          <p:cNvPr id="6374" name="Google Shape;6374;p82"/>
          <p:cNvSpPr txBox="1"/>
          <p:nvPr/>
        </p:nvSpPr>
        <p:spPr>
          <a:xfrm>
            <a:off x="523875" y="1028700"/>
            <a:ext cx="7772400" cy="647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600"/>
              <a:buFont typeface="Comic Sans MS"/>
              <a:buNone/>
            </a:pPr>
            <a:r>
              <a:rPr b="0" i="1" lang="en-US" sz="2400" u="none" cap="none" strike="noStrike">
                <a:solidFill>
                  <a:srgbClr val="FF0000"/>
                </a:solidFill>
                <a:latin typeface="Comic Sans MS"/>
                <a:ea typeface="Comic Sans MS"/>
                <a:cs typeface="Comic Sans MS"/>
                <a:sym typeface="Comic Sans MS"/>
              </a:rPr>
              <a:t>1961-1972: Early packet-switching principles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8" name="Shape 6378"/>
        <p:cNvGrpSpPr/>
        <p:nvPr/>
      </p:nvGrpSpPr>
      <p:grpSpPr>
        <a:xfrm>
          <a:off x="0" y="0"/>
          <a:ext cx="0" cy="0"/>
          <a:chOff x="0" y="0"/>
          <a:chExt cx="0" cy="0"/>
        </a:xfrm>
      </p:grpSpPr>
      <p:sp>
        <p:nvSpPr>
          <p:cNvPr id="6379" name="Google Shape;6379;p83"/>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6380" name="Google Shape;6380;p83"/>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6381" name="Google Shape;6381;p83"/>
          <p:cNvSpPr txBox="1"/>
          <p:nvPr>
            <p:ph type="title"/>
          </p:nvPr>
        </p:nvSpPr>
        <p:spPr>
          <a:xfrm>
            <a:off x="476250" y="333375"/>
            <a:ext cx="7772400" cy="647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00"/>
              <a:buFont typeface="Comic Sans MS"/>
              <a:buNone/>
            </a:pPr>
            <a:r>
              <a:rPr b="0" i="0" lang="en-US" sz="3600" u="sng" cap="none" strike="noStrike">
                <a:solidFill>
                  <a:schemeClr val="accent2"/>
                </a:solidFill>
                <a:latin typeface="Comic Sans MS"/>
                <a:ea typeface="Comic Sans MS"/>
                <a:cs typeface="Comic Sans MS"/>
                <a:sym typeface="Comic Sans MS"/>
              </a:rPr>
              <a:t>Internet History</a:t>
            </a:r>
            <a:endParaRPr/>
          </a:p>
        </p:txBody>
      </p:sp>
      <p:sp>
        <p:nvSpPr>
          <p:cNvPr id="6382" name="Google Shape;6382;p83"/>
          <p:cNvSpPr txBox="1"/>
          <p:nvPr>
            <p:ph idx="1" type="body"/>
          </p:nvPr>
        </p:nvSpPr>
        <p:spPr>
          <a:xfrm>
            <a:off x="228600" y="1695450"/>
            <a:ext cx="4152899" cy="4457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2"/>
              </a:buClr>
              <a:buSzPts val="1700"/>
              <a:buFont typeface="Noto Sans Symbols"/>
              <a:buChar char="❑"/>
            </a:pPr>
            <a:r>
              <a:rPr b="0" i="0" lang="en-US" sz="2000" u="none" cap="none" strike="noStrike">
                <a:solidFill>
                  <a:schemeClr val="accent2"/>
                </a:solidFill>
                <a:latin typeface="Comic Sans MS"/>
                <a:ea typeface="Comic Sans MS"/>
                <a:cs typeface="Comic Sans MS"/>
                <a:sym typeface="Comic Sans MS"/>
              </a:rPr>
              <a:t>1970:</a:t>
            </a:r>
            <a:r>
              <a:rPr b="0" i="0" lang="en-US" sz="2000" u="none" cap="none" strike="noStrike">
                <a:solidFill>
                  <a:schemeClr val="dk1"/>
                </a:solidFill>
                <a:latin typeface="Comic Sans MS"/>
                <a:ea typeface="Comic Sans MS"/>
                <a:cs typeface="Comic Sans MS"/>
                <a:sym typeface="Comic Sans MS"/>
              </a:rPr>
              <a:t> ALOHAnet satellite network in Hawaii</a:t>
            </a:r>
            <a:endParaRPr/>
          </a:p>
          <a:p>
            <a:pPr indent="-342900" lvl="0" marL="342900" marR="0" rtl="0" algn="l">
              <a:lnSpc>
                <a:spcPct val="90000"/>
              </a:lnSpc>
              <a:spcBef>
                <a:spcPts val="400"/>
              </a:spcBef>
              <a:spcAft>
                <a:spcPts val="0"/>
              </a:spcAft>
              <a:buClr>
                <a:schemeClr val="accent2"/>
              </a:buClr>
              <a:buSzPts val="1700"/>
              <a:buFont typeface="Noto Sans Symbols"/>
              <a:buChar char="❑"/>
            </a:pPr>
            <a:r>
              <a:rPr b="0" i="0" lang="en-US" sz="2000" u="none" cap="none" strike="noStrike">
                <a:solidFill>
                  <a:schemeClr val="accent2"/>
                </a:solidFill>
                <a:latin typeface="Comic Sans MS"/>
                <a:ea typeface="Comic Sans MS"/>
                <a:cs typeface="Comic Sans MS"/>
                <a:sym typeface="Comic Sans MS"/>
              </a:rPr>
              <a:t>1974:</a:t>
            </a:r>
            <a:r>
              <a:rPr b="0" i="0" lang="en-US" sz="2000" u="none" cap="none" strike="noStrike">
                <a:solidFill>
                  <a:schemeClr val="dk1"/>
                </a:solidFill>
                <a:latin typeface="Comic Sans MS"/>
                <a:ea typeface="Comic Sans MS"/>
                <a:cs typeface="Comic Sans MS"/>
                <a:sym typeface="Comic Sans MS"/>
              </a:rPr>
              <a:t> Cerf and Kahn - architecture for interconnecting networks</a:t>
            </a:r>
            <a:endParaRPr/>
          </a:p>
          <a:p>
            <a:pPr indent="-342900" lvl="0" marL="342900" marR="0" rtl="0" algn="l">
              <a:lnSpc>
                <a:spcPct val="90000"/>
              </a:lnSpc>
              <a:spcBef>
                <a:spcPts val="400"/>
              </a:spcBef>
              <a:spcAft>
                <a:spcPts val="0"/>
              </a:spcAft>
              <a:buClr>
                <a:schemeClr val="accent2"/>
              </a:buClr>
              <a:buSzPts val="1700"/>
              <a:buFont typeface="Noto Sans Symbols"/>
              <a:buChar char="❑"/>
            </a:pPr>
            <a:r>
              <a:rPr b="0" i="0" lang="en-US" sz="2000" u="none" cap="none" strike="noStrike">
                <a:solidFill>
                  <a:schemeClr val="accent2"/>
                </a:solidFill>
                <a:latin typeface="Comic Sans MS"/>
                <a:ea typeface="Comic Sans MS"/>
                <a:cs typeface="Comic Sans MS"/>
                <a:sym typeface="Comic Sans MS"/>
              </a:rPr>
              <a:t>1976:</a:t>
            </a:r>
            <a:r>
              <a:rPr b="0" i="0" lang="en-US" sz="2000" u="none" cap="none" strike="noStrike">
                <a:solidFill>
                  <a:schemeClr val="dk1"/>
                </a:solidFill>
                <a:latin typeface="Comic Sans MS"/>
                <a:ea typeface="Comic Sans MS"/>
                <a:cs typeface="Comic Sans MS"/>
                <a:sym typeface="Comic Sans MS"/>
              </a:rPr>
              <a:t> Ethernet at Xerox PARC</a:t>
            </a:r>
            <a:endParaRPr/>
          </a:p>
          <a:p>
            <a:pPr indent="-342900" lvl="0" marL="342900" marR="0" rtl="0" algn="l">
              <a:lnSpc>
                <a:spcPct val="90000"/>
              </a:lnSpc>
              <a:spcBef>
                <a:spcPts val="400"/>
              </a:spcBef>
              <a:spcAft>
                <a:spcPts val="0"/>
              </a:spcAft>
              <a:buClr>
                <a:schemeClr val="accent2"/>
              </a:buClr>
              <a:buSzPts val="1700"/>
              <a:buFont typeface="Noto Sans Symbols"/>
              <a:buChar char="❑"/>
            </a:pPr>
            <a:r>
              <a:rPr b="0" i="0" lang="en-US" sz="2000" u="none" cap="none" strike="noStrike">
                <a:solidFill>
                  <a:schemeClr val="accent2"/>
                </a:solidFill>
                <a:latin typeface="Comic Sans MS"/>
                <a:ea typeface="Comic Sans MS"/>
                <a:cs typeface="Comic Sans MS"/>
                <a:sym typeface="Comic Sans MS"/>
              </a:rPr>
              <a:t>ate70’s:</a:t>
            </a:r>
            <a:r>
              <a:rPr b="0" i="0" lang="en-US" sz="2000" u="none" cap="none" strike="noStrike">
                <a:solidFill>
                  <a:schemeClr val="dk1"/>
                </a:solidFill>
                <a:latin typeface="Comic Sans MS"/>
                <a:ea typeface="Comic Sans MS"/>
                <a:cs typeface="Comic Sans MS"/>
                <a:sym typeface="Comic Sans MS"/>
              </a:rPr>
              <a:t> proprietary architectures: DECnet, SNA, XNA</a:t>
            </a:r>
            <a:endParaRPr/>
          </a:p>
          <a:p>
            <a:pPr indent="-342900" lvl="0" marL="342900" marR="0" rtl="0" algn="l">
              <a:lnSpc>
                <a:spcPct val="90000"/>
              </a:lnSpc>
              <a:spcBef>
                <a:spcPts val="400"/>
              </a:spcBef>
              <a:spcAft>
                <a:spcPts val="0"/>
              </a:spcAft>
              <a:buClr>
                <a:schemeClr val="accent2"/>
              </a:buClr>
              <a:buSzPts val="1700"/>
              <a:buFont typeface="Noto Sans Symbols"/>
              <a:buChar char="❑"/>
            </a:pPr>
            <a:r>
              <a:rPr b="0" i="0" lang="en-US" sz="2000" u="none" cap="none" strike="noStrike">
                <a:solidFill>
                  <a:schemeClr val="accent2"/>
                </a:solidFill>
                <a:latin typeface="Comic Sans MS"/>
                <a:ea typeface="Comic Sans MS"/>
                <a:cs typeface="Comic Sans MS"/>
                <a:sym typeface="Comic Sans MS"/>
              </a:rPr>
              <a:t>late 70’s:</a:t>
            </a:r>
            <a:r>
              <a:rPr b="0" i="0" lang="en-US" sz="2000" u="none" cap="none" strike="noStrike">
                <a:solidFill>
                  <a:schemeClr val="dk1"/>
                </a:solidFill>
                <a:latin typeface="Comic Sans MS"/>
                <a:ea typeface="Comic Sans MS"/>
                <a:cs typeface="Comic Sans MS"/>
                <a:sym typeface="Comic Sans MS"/>
              </a:rPr>
              <a:t> switching fixed length packets (ATM precursor)</a:t>
            </a:r>
            <a:endParaRPr/>
          </a:p>
          <a:p>
            <a:pPr indent="-342900" lvl="0" marL="342900" marR="0" rtl="0" algn="l">
              <a:lnSpc>
                <a:spcPct val="90000"/>
              </a:lnSpc>
              <a:spcBef>
                <a:spcPts val="400"/>
              </a:spcBef>
              <a:spcAft>
                <a:spcPts val="0"/>
              </a:spcAft>
              <a:buClr>
                <a:schemeClr val="accent2"/>
              </a:buClr>
              <a:buSzPts val="1700"/>
              <a:buFont typeface="Noto Sans Symbols"/>
              <a:buChar char="❑"/>
            </a:pPr>
            <a:r>
              <a:rPr b="0" i="0" lang="en-US" sz="2000" u="none" cap="none" strike="noStrike">
                <a:solidFill>
                  <a:schemeClr val="accent2"/>
                </a:solidFill>
                <a:latin typeface="Comic Sans MS"/>
                <a:ea typeface="Comic Sans MS"/>
                <a:cs typeface="Comic Sans MS"/>
                <a:sym typeface="Comic Sans MS"/>
              </a:rPr>
              <a:t>1979:</a:t>
            </a:r>
            <a:r>
              <a:rPr b="0" i="0" lang="en-US" sz="2000" u="none" cap="none" strike="noStrike">
                <a:solidFill>
                  <a:schemeClr val="dk1"/>
                </a:solidFill>
                <a:latin typeface="Comic Sans MS"/>
                <a:ea typeface="Comic Sans MS"/>
                <a:cs typeface="Comic Sans MS"/>
                <a:sym typeface="Comic Sans MS"/>
              </a:rPr>
              <a:t> ARPAnet has 200 nodes</a:t>
            </a:r>
            <a:endParaRPr/>
          </a:p>
        </p:txBody>
      </p:sp>
      <p:sp>
        <p:nvSpPr>
          <p:cNvPr id="6383" name="Google Shape;6383;p83"/>
          <p:cNvSpPr txBox="1"/>
          <p:nvPr>
            <p:ph idx="1" type="body"/>
          </p:nvPr>
        </p:nvSpPr>
        <p:spPr>
          <a:xfrm>
            <a:off x="4495800" y="1800225"/>
            <a:ext cx="3809999" cy="44481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2"/>
              </a:buClr>
              <a:buSzPts val="450"/>
              <a:buFont typeface="Noto Sans Symbols"/>
              <a:buNone/>
            </a:pPr>
            <a:r>
              <a:rPr b="0" i="0" lang="en-US" sz="1800" u="none" cap="none" strike="noStrike">
                <a:solidFill>
                  <a:srgbClr val="FF0000"/>
                </a:solidFill>
                <a:latin typeface="Comic Sans MS"/>
                <a:ea typeface="Comic Sans MS"/>
                <a:cs typeface="Comic Sans MS"/>
                <a:sym typeface="Comic Sans MS"/>
              </a:rPr>
              <a:t>Cerf and Kahn’s internetworking principles:</a:t>
            </a:r>
            <a:endParaRPr/>
          </a:p>
          <a:p>
            <a:pPr indent="-285750" lvl="1" marL="742950" marR="0" rtl="0" algn="l">
              <a:lnSpc>
                <a:spcPct val="90000"/>
              </a:lnSpc>
              <a:spcBef>
                <a:spcPts val="360"/>
              </a:spcBef>
              <a:spcAft>
                <a:spcPts val="0"/>
              </a:spcAft>
              <a:buClr>
                <a:schemeClr val="accent2"/>
              </a:buClr>
              <a:buSzPts val="1350"/>
              <a:buFont typeface="Noto Sans Symbols"/>
              <a:buChar char="❖"/>
            </a:pPr>
            <a:r>
              <a:rPr b="0" i="0" lang="en-US" sz="1800" u="none" cap="none" strike="noStrike">
                <a:solidFill>
                  <a:schemeClr val="dk1"/>
                </a:solidFill>
                <a:latin typeface="Comic Sans MS"/>
                <a:ea typeface="Comic Sans MS"/>
                <a:cs typeface="Comic Sans MS"/>
                <a:sym typeface="Comic Sans MS"/>
              </a:rPr>
              <a:t>minimalism, autonomy - no internal changes required to interconnect networks</a:t>
            </a:r>
            <a:endParaRPr/>
          </a:p>
          <a:p>
            <a:pPr indent="-285750" lvl="1" marL="742950" marR="0" rtl="0" algn="l">
              <a:lnSpc>
                <a:spcPct val="90000"/>
              </a:lnSpc>
              <a:spcBef>
                <a:spcPts val="360"/>
              </a:spcBef>
              <a:spcAft>
                <a:spcPts val="0"/>
              </a:spcAft>
              <a:buClr>
                <a:schemeClr val="accent2"/>
              </a:buClr>
              <a:buSzPts val="1350"/>
              <a:buFont typeface="Noto Sans Symbols"/>
              <a:buChar char="❖"/>
            </a:pPr>
            <a:r>
              <a:rPr b="0" i="0" lang="en-US" sz="1800" u="none" cap="none" strike="noStrike">
                <a:solidFill>
                  <a:schemeClr val="dk1"/>
                </a:solidFill>
                <a:latin typeface="Comic Sans MS"/>
                <a:ea typeface="Comic Sans MS"/>
                <a:cs typeface="Comic Sans MS"/>
                <a:sym typeface="Comic Sans MS"/>
              </a:rPr>
              <a:t>best effort service model</a:t>
            </a:r>
            <a:endParaRPr/>
          </a:p>
          <a:p>
            <a:pPr indent="-285750" lvl="1" marL="742950" marR="0" rtl="0" algn="l">
              <a:lnSpc>
                <a:spcPct val="90000"/>
              </a:lnSpc>
              <a:spcBef>
                <a:spcPts val="360"/>
              </a:spcBef>
              <a:spcAft>
                <a:spcPts val="0"/>
              </a:spcAft>
              <a:buClr>
                <a:schemeClr val="accent2"/>
              </a:buClr>
              <a:buSzPts val="1350"/>
              <a:buFont typeface="Noto Sans Symbols"/>
              <a:buChar char="❖"/>
            </a:pPr>
            <a:r>
              <a:rPr b="0" i="0" lang="en-US" sz="1800" u="none" cap="none" strike="noStrike">
                <a:solidFill>
                  <a:schemeClr val="dk1"/>
                </a:solidFill>
                <a:latin typeface="Comic Sans MS"/>
                <a:ea typeface="Comic Sans MS"/>
                <a:cs typeface="Comic Sans MS"/>
                <a:sym typeface="Comic Sans MS"/>
              </a:rPr>
              <a:t>stateless routers</a:t>
            </a:r>
            <a:endParaRPr/>
          </a:p>
          <a:p>
            <a:pPr indent="-285750" lvl="1" marL="742950" marR="0" rtl="0" algn="l">
              <a:lnSpc>
                <a:spcPct val="90000"/>
              </a:lnSpc>
              <a:spcBef>
                <a:spcPts val="360"/>
              </a:spcBef>
              <a:spcAft>
                <a:spcPts val="0"/>
              </a:spcAft>
              <a:buClr>
                <a:schemeClr val="accent2"/>
              </a:buClr>
              <a:buSzPts val="1350"/>
              <a:buFont typeface="Noto Sans Symbols"/>
              <a:buChar char="❖"/>
            </a:pPr>
            <a:r>
              <a:rPr b="0" i="0" lang="en-US" sz="1800" u="none" cap="none" strike="noStrike">
                <a:solidFill>
                  <a:schemeClr val="dk1"/>
                </a:solidFill>
                <a:latin typeface="Comic Sans MS"/>
                <a:ea typeface="Comic Sans MS"/>
                <a:cs typeface="Comic Sans MS"/>
                <a:sym typeface="Comic Sans MS"/>
              </a:rPr>
              <a:t>decentralized control</a:t>
            </a:r>
            <a:endParaRPr/>
          </a:p>
          <a:p>
            <a:pPr indent="-342900" lvl="0" marL="342900" marR="0" rtl="0" algn="l">
              <a:lnSpc>
                <a:spcPct val="90000"/>
              </a:lnSpc>
              <a:spcBef>
                <a:spcPts val="360"/>
              </a:spcBef>
              <a:spcAft>
                <a:spcPts val="0"/>
              </a:spcAft>
              <a:buClr>
                <a:schemeClr val="accent2"/>
              </a:buClr>
              <a:buSzPts val="450"/>
              <a:buFont typeface="Noto Sans Symbols"/>
              <a:buNone/>
            </a:pPr>
            <a:r>
              <a:rPr b="0" i="0" lang="en-US" sz="1800" u="none" cap="none" strike="noStrike">
                <a:solidFill>
                  <a:srgbClr val="FF0000"/>
                </a:solidFill>
                <a:latin typeface="Comic Sans MS"/>
                <a:ea typeface="Comic Sans MS"/>
                <a:cs typeface="Comic Sans MS"/>
                <a:sym typeface="Comic Sans MS"/>
              </a:rPr>
              <a:t>define today’s Internet architecture</a:t>
            </a:r>
            <a:endParaRPr/>
          </a:p>
        </p:txBody>
      </p:sp>
      <p:sp>
        <p:nvSpPr>
          <p:cNvPr id="6384" name="Google Shape;6384;p83"/>
          <p:cNvSpPr txBox="1"/>
          <p:nvPr/>
        </p:nvSpPr>
        <p:spPr>
          <a:xfrm>
            <a:off x="523875" y="1028700"/>
            <a:ext cx="7972424" cy="647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600"/>
              <a:buFont typeface="Comic Sans MS"/>
              <a:buNone/>
            </a:pPr>
            <a:r>
              <a:rPr b="0" i="1" lang="en-US" sz="2400" u="none" cap="none" strike="noStrike">
                <a:solidFill>
                  <a:srgbClr val="FF0000"/>
                </a:solidFill>
                <a:latin typeface="Comic Sans MS"/>
                <a:ea typeface="Comic Sans MS"/>
                <a:cs typeface="Comic Sans MS"/>
                <a:sym typeface="Comic Sans MS"/>
              </a:rPr>
              <a:t>1972-1980: Internetworking, new and proprietary nets</a:t>
            </a:r>
            <a:endParaRPr/>
          </a:p>
        </p:txBody>
      </p:sp>
      <p:sp>
        <p:nvSpPr>
          <p:cNvPr id="6385" name="Google Shape;6385;p83"/>
          <p:cNvSpPr txBox="1"/>
          <p:nvPr/>
        </p:nvSpPr>
        <p:spPr>
          <a:xfrm>
            <a:off x="4457700" y="1771650"/>
            <a:ext cx="3809999" cy="4143374"/>
          </a:xfrm>
          <a:prstGeom prst="rect">
            <a:avLst/>
          </a:prstGeom>
          <a:noFill/>
          <a:ln cap="flat" cmpd="sng" w="28575">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9" name="Shape 6389"/>
        <p:cNvGrpSpPr/>
        <p:nvPr/>
      </p:nvGrpSpPr>
      <p:grpSpPr>
        <a:xfrm>
          <a:off x="0" y="0"/>
          <a:ext cx="0" cy="0"/>
          <a:chOff x="0" y="0"/>
          <a:chExt cx="0" cy="0"/>
        </a:xfrm>
      </p:grpSpPr>
      <p:sp>
        <p:nvSpPr>
          <p:cNvPr id="6390" name="Google Shape;6390;p84"/>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6391" name="Google Shape;6391;p84"/>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6392" name="Google Shape;6392;p84"/>
          <p:cNvSpPr txBox="1"/>
          <p:nvPr>
            <p:ph type="title"/>
          </p:nvPr>
        </p:nvSpPr>
        <p:spPr>
          <a:xfrm>
            <a:off x="476250" y="333375"/>
            <a:ext cx="7772400" cy="647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00"/>
              <a:buFont typeface="Comic Sans MS"/>
              <a:buNone/>
            </a:pPr>
            <a:r>
              <a:rPr b="0" i="0" lang="en-US" sz="3600" u="sng" cap="none" strike="noStrike">
                <a:solidFill>
                  <a:schemeClr val="accent2"/>
                </a:solidFill>
                <a:latin typeface="Comic Sans MS"/>
                <a:ea typeface="Comic Sans MS"/>
                <a:cs typeface="Comic Sans MS"/>
                <a:sym typeface="Comic Sans MS"/>
              </a:rPr>
              <a:t>Internet History</a:t>
            </a:r>
            <a:endParaRPr/>
          </a:p>
        </p:txBody>
      </p:sp>
      <p:sp>
        <p:nvSpPr>
          <p:cNvPr id="6393" name="Google Shape;6393;p84"/>
          <p:cNvSpPr txBox="1"/>
          <p:nvPr>
            <p:ph idx="1" type="body"/>
          </p:nvPr>
        </p:nvSpPr>
        <p:spPr>
          <a:xfrm>
            <a:off x="533400" y="1790700"/>
            <a:ext cx="3809999" cy="4457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chemeClr val="accent2"/>
                </a:solidFill>
                <a:latin typeface="Comic Sans MS"/>
                <a:ea typeface="Comic Sans MS"/>
                <a:cs typeface="Comic Sans MS"/>
                <a:sym typeface="Comic Sans MS"/>
              </a:rPr>
              <a:t>1983:</a:t>
            </a:r>
            <a:r>
              <a:rPr b="0" i="0" lang="en-US" sz="2400" u="none" cap="none" strike="noStrike">
                <a:solidFill>
                  <a:schemeClr val="dk1"/>
                </a:solidFill>
                <a:latin typeface="Comic Sans MS"/>
                <a:ea typeface="Comic Sans MS"/>
                <a:cs typeface="Comic Sans MS"/>
                <a:sym typeface="Comic Sans MS"/>
              </a:rPr>
              <a:t> deployment of TCP/IP</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accent2"/>
                </a:solidFill>
                <a:latin typeface="Comic Sans MS"/>
                <a:ea typeface="Comic Sans MS"/>
                <a:cs typeface="Comic Sans MS"/>
                <a:sym typeface="Comic Sans MS"/>
              </a:rPr>
              <a:t>1982:</a:t>
            </a:r>
            <a:r>
              <a:rPr b="0" i="0" lang="en-US" sz="2400" u="none" cap="none" strike="noStrike">
                <a:solidFill>
                  <a:schemeClr val="dk1"/>
                </a:solidFill>
                <a:latin typeface="Comic Sans MS"/>
                <a:ea typeface="Comic Sans MS"/>
                <a:cs typeface="Comic Sans MS"/>
                <a:sym typeface="Comic Sans MS"/>
              </a:rPr>
              <a:t> smtp e-mail protocol defined </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accent2"/>
                </a:solidFill>
                <a:latin typeface="Comic Sans MS"/>
                <a:ea typeface="Comic Sans MS"/>
                <a:cs typeface="Comic Sans MS"/>
                <a:sym typeface="Comic Sans MS"/>
              </a:rPr>
              <a:t>1983:</a:t>
            </a:r>
            <a:r>
              <a:rPr b="0" i="0" lang="en-US" sz="2400" u="none" cap="none" strike="noStrike">
                <a:solidFill>
                  <a:schemeClr val="dk1"/>
                </a:solidFill>
                <a:latin typeface="Comic Sans MS"/>
                <a:ea typeface="Comic Sans MS"/>
                <a:cs typeface="Comic Sans MS"/>
                <a:sym typeface="Comic Sans MS"/>
              </a:rPr>
              <a:t> DNS defined for name-to-IP-address translation</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accent2"/>
                </a:solidFill>
                <a:latin typeface="Comic Sans MS"/>
                <a:ea typeface="Comic Sans MS"/>
                <a:cs typeface="Comic Sans MS"/>
                <a:sym typeface="Comic Sans MS"/>
              </a:rPr>
              <a:t>1985:</a:t>
            </a:r>
            <a:r>
              <a:rPr b="0" i="0" lang="en-US" sz="2400" u="none" cap="none" strike="noStrike">
                <a:solidFill>
                  <a:schemeClr val="dk1"/>
                </a:solidFill>
                <a:latin typeface="Comic Sans MS"/>
                <a:ea typeface="Comic Sans MS"/>
                <a:cs typeface="Comic Sans MS"/>
                <a:sym typeface="Comic Sans MS"/>
              </a:rPr>
              <a:t> ftp protocol defined</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accent2"/>
                </a:solidFill>
                <a:latin typeface="Comic Sans MS"/>
                <a:ea typeface="Comic Sans MS"/>
                <a:cs typeface="Comic Sans MS"/>
                <a:sym typeface="Comic Sans MS"/>
              </a:rPr>
              <a:t>1988:</a:t>
            </a:r>
            <a:r>
              <a:rPr b="0" i="0" lang="en-US" sz="2400" u="none" cap="none" strike="noStrike">
                <a:solidFill>
                  <a:schemeClr val="dk1"/>
                </a:solidFill>
                <a:latin typeface="Comic Sans MS"/>
                <a:ea typeface="Comic Sans MS"/>
                <a:cs typeface="Comic Sans MS"/>
                <a:sym typeface="Comic Sans MS"/>
              </a:rPr>
              <a:t> TCP congestion control</a:t>
            </a:r>
            <a:endParaRPr/>
          </a:p>
        </p:txBody>
      </p:sp>
      <p:sp>
        <p:nvSpPr>
          <p:cNvPr id="6394" name="Google Shape;6394;p84"/>
          <p:cNvSpPr txBox="1"/>
          <p:nvPr>
            <p:ph idx="1" type="body"/>
          </p:nvPr>
        </p:nvSpPr>
        <p:spPr>
          <a:xfrm>
            <a:off x="4495800" y="1800225"/>
            <a:ext cx="3809999" cy="44481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new national networks: Csnet, BITnet, NSFnet, Minitel</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100,000 hosts connected to confederation of networks</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dk1"/>
              </a:solidFill>
              <a:latin typeface="Comic Sans MS"/>
              <a:ea typeface="Comic Sans MS"/>
              <a:cs typeface="Comic Sans MS"/>
              <a:sym typeface="Comic Sans MS"/>
            </a:endParaRPr>
          </a:p>
        </p:txBody>
      </p:sp>
      <p:sp>
        <p:nvSpPr>
          <p:cNvPr id="6395" name="Google Shape;6395;p84"/>
          <p:cNvSpPr txBox="1"/>
          <p:nvPr/>
        </p:nvSpPr>
        <p:spPr>
          <a:xfrm>
            <a:off x="523875" y="1028700"/>
            <a:ext cx="7962899" cy="647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600"/>
              <a:buFont typeface="Comic Sans MS"/>
              <a:buNone/>
            </a:pPr>
            <a:r>
              <a:rPr b="0" i="1" lang="en-US" sz="2400" u="none" cap="none" strike="noStrike">
                <a:solidFill>
                  <a:srgbClr val="FF0000"/>
                </a:solidFill>
                <a:latin typeface="Comic Sans MS"/>
                <a:ea typeface="Comic Sans MS"/>
                <a:cs typeface="Comic Sans MS"/>
                <a:sym typeface="Comic Sans MS"/>
              </a:rPr>
              <a:t>1980-1990: new protocols, a proliferation of networks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9" name="Shape 6399"/>
        <p:cNvGrpSpPr/>
        <p:nvPr/>
      </p:nvGrpSpPr>
      <p:grpSpPr>
        <a:xfrm>
          <a:off x="0" y="0"/>
          <a:ext cx="0" cy="0"/>
          <a:chOff x="0" y="0"/>
          <a:chExt cx="0" cy="0"/>
        </a:xfrm>
      </p:grpSpPr>
      <p:sp>
        <p:nvSpPr>
          <p:cNvPr id="6400" name="Google Shape;6400;p85"/>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6401" name="Google Shape;6401;p85"/>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6402" name="Google Shape;6402;p85"/>
          <p:cNvSpPr txBox="1"/>
          <p:nvPr>
            <p:ph type="title"/>
          </p:nvPr>
        </p:nvSpPr>
        <p:spPr>
          <a:xfrm>
            <a:off x="476250" y="333375"/>
            <a:ext cx="7772400" cy="647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00"/>
              <a:buFont typeface="Comic Sans MS"/>
              <a:buNone/>
            </a:pPr>
            <a:r>
              <a:rPr b="0" i="0" lang="en-US" sz="3600" u="sng" cap="none" strike="noStrike">
                <a:solidFill>
                  <a:schemeClr val="accent2"/>
                </a:solidFill>
                <a:latin typeface="Comic Sans MS"/>
                <a:ea typeface="Comic Sans MS"/>
                <a:cs typeface="Comic Sans MS"/>
                <a:sym typeface="Comic Sans MS"/>
              </a:rPr>
              <a:t>Internet History</a:t>
            </a:r>
            <a:endParaRPr/>
          </a:p>
        </p:txBody>
      </p:sp>
      <p:sp>
        <p:nvSpPr>
          <p:cNvPr id="6403" name="Google Shape;6403;p85"/>
          <p:cNvSpPr txBox="1"/>
          <p:nvPr>
            <p:ph idx="1" type="body"/>
          </p:nvPr>
        </p:nvSpPr>
        <p:spPr>
          <a:xfrm>
            <a:off x="419100" y="1790700"/>
            <a:ext cx="4470399" cy="4457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1700"/>
              <a:buFont typeface="Noto Sans Symbols"/>
              <a:buChar char="❑"/>
            </a:pPr>
            <a:r>
              <a:rPr b="0" i="0" lang="en-US" sz="2000" u="none" cap="none" strike="noStrike">
                <a:solidFill>
                  <a:schemeClr val="accent2"/>
                </a:solidFill>
                <a:latin typeface="Comic Sans MS"/>
                <a:ea typeface="Comic Sans MS"/>
                <a:cs typeface="Comic Sans MS"/>
                <a:sym typeface="Comic Sans MS"/>
              </a:rPr>
              <a:t>Early 1990’s: </a:t>
            </a:r>
            <a:r>
              <a:rPr b="0" i="0" lang="en-US" sz="2000" u="none" cap="none" strike="noStrike">
                <a:solidFill>
                  <a:schemeClr val="dk1"/>
                </a:solidFill>
                <a:latin typeface="Comic Sans MS"/>
                <a:ea typeface="Comic Sans MS"/>
                <a:cs typeface="Comic Sans MS"/>
                <a:sym typeface="Comic Sans MS"/>
              </a:rPr>
              <a:t>ARPAnet decommissioned</a:t>
            </a:r>
            <a:endParaRPr/>
          </a:p>
          <a:p>
            <a:pPr indent="-342900" lvl="0" marL="342900" marR="0" rtl="0" algn="l">
              <a:lnSpc>
                <a:spcPct val="100000"/>
              </a:lnSpc>
              <a:spcBef>
                <a:spcPts val="400"/>
              </a:spcBef>
              <a:spcAft>
                <a:spcPts val="0"/>
              </a:spcAft>
              <a:buClr>
                <a:schemeClr val="accent2"/>
              </a:buClr>
              <a:buSzPts val="1700"/>
              <a:buFont typeface="Noto Sans Symbols"/>
              <a:buChar char="❑"/>
            </a:pPr>
            <a:r>
              <a:rPr b="0" i="0" lang="en-US" sz="2000" u="none" cap="none" strike="noStrike">
                <a:solidFill>
                  <a:schemeClr val="accent2"/>
                </a:solidFill>
                <a:latin typeface="Comic Sans MS"/>
                <a:ea typeface="Comic Sans MS"/>
                <a:cs typeface="Comic Sans MS"/>
                <a:sym typeface="Comic Sans MS"/>
              </a:rPr>
              <a:t>1991: </a:t>
            </a:r>
            <a:r>
              <a:rPr b="0" i="0" lang="en-US" sz="2000" u="none" cap="none" strike="noStrike">
                <a:solidFill>
                  <a:schemeClr val="dk1"/>
                </a:solidFill>
                <a:latin typeface="Comic Sans MS"/>
                <a:ea typeface="Comic Sans MS"/>
                <a:cs typeface="Comic Sans MS"/>
                <a:sym typeface="Comic Sans MS"/>
              </a:rPr>
              <a:t>NSF lifts restrictions on commercial use of NSFnet (decommissioned, 1995)</a:t>
            </a:r>
            <a:endParaRPr/>
          </a:p>
          <a:p>
            <a:pPr indent="-342900" lvl="0" marL="342900" marR="0" rtl="0" algn="l">
              <a:lnSpc>
                <a:spcPct val="100000"/>
              </a:lnSpc>
              <a:spcBef>
                <a:spcPts val="400"/>
              </a:spcBef>
              <a:spcAft>
                <a:spcPts val="0"/>
              </a:spcAft>
              <a:buClr>
                <a:schemeClr val="accent2"/>
              </a:buClr>
              <a:buSzPts val="1700"/>
              <a:buFont typeface="Noto Sans Symbols"/>
              <a:buChar char="❑"/>
            </a:pPr>
            <a:r>
              <a:rPr b="0" i="0" lang="en-US" sz="2000" u="none" cap="none" strike="noStrike">
                <a:solidFill>
                  <a:schemeClr val="accent2"/>
                </a:solidFill>
                <a:latin typeface="Comic Sans MS"/>
                <a:ea typeface="Comic Sans MS"/>
                <a:cs typeface="Comic Sans MS"/>
                <a:sym typeface="Comic Sans MS"/>
              </a:rPr>
              <a:t>early 1990s:</a:t>
            </a:r>
            <a:r>
              <a:rPr b="0" i="0" lang="en-US" sz="2000" u="none" cap="none" strike="noStrike">
                <a:solidFill>
                  <a:schemeClr val="dk1"/>
                </a:solidFill>
                <a:latin typeface="Comic Sans MS"/>
                <a:ea typeface="Comic Sans MS"/>
                <a:cs typeface="Comic Sans MS"/>
                <a:sym typeface="Comic Sans MS"/>
              </a:rPr>
              <a:t> Web</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hypertext [Bush 1945, Nelson 1960’s]</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HTML, HTTP: Berners-Lee</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1994: Mosaic, later Netscape</a:t>
            </a:r>
            <a:endParaRPr/>
          </a:p>
          <a:p>
            <a:pPr indent="-285750" lvl="1" marL="742950" marR="0" rtl="0" algn="l">
              <a:lnSpc>
                <a:spcPct val="100000"/>
              </a:lnSpc>
              <a:spcBef>
                <a:spcPts val="400"/>
              </a:spcBef>
              <a:spcAft>
                <a:spcPts val="0"/>
              </a:spcAft>
              <a:buClr>
                <a:schemeClr val="accent2"/>
              </a:buClr>
              <a:buSzPts val="1500"/>
              <a:buFont typeface="Noto Sans Symbols"/>
              <a:buChar char="❖"/>
            </a:pPr>
            <a:r>
              <a:rPr b="0" i="0" lang="en-US" sz="2000" u="none" cap="none" strike="noStrike">
                <a:solidFill>
                  <a:schemeClr val="dk1"/>
                </a:solidFill>
                <a:latin typeface="Comic Sans MS"/>
                <a:ea typeface="Comic Sans MS"/>
                <a:cs typeface="Comic Sans MS"/>
                <a:sym typeface="Comic Sans MS"/>
              </a:rPr>
              <a:t>late 1990’s: commercialization</a:t>
            </a:r>
            <a:r>
              <a:rPr b="0" i="0" lang="en-US" sz="1800" u="none" cap="none" strike="noStrike">
                <a:solidFill>
                  <a:schemeClr val="dk1"/>
                </a:solidFill>
                <a:latin typeface="Comic Sans MS"/>
                <a:ea typeface="Comic Sans MS"/>
                <a:cs typeface="Comic Sans MS"/>
                <a:sym typeface="Comic Sans MS"/>
              </a:rPr>
              <a:t> of the Web</a:t>
            </a:r>
            <a:endParaRPr/>
          </a:p>
          <a:p>
            <a:pPr indent="-342900" lvl="0" marL="342900" marR="0" rtl="0" algn="l">
              <a:lnSpc>
                <a:spcPct val="100000"/>
              </a:lnSpc>
              <a:spcBef>
                <a:spcPts val="400"/>
              </a:spcBef>
              <a:spcAft>
                <a:spcPts val="0"/>
              </a:spcAft>
              <a:buClr>
                <a:schemeClr val="accent2"/>
              </a:buClr>
              <a:buSzPts val="1700"/>
              <a:buFont typeface="Noto Sans Symbols"/>
              <a:buNone/>
            </a:pPr>
            <a:r>
              <a:t/>
            </a:r>
            <a:endParaRPr b="0" i="0" sz="2000" u="none" cap="none" strike="noStrike">
              <a:solidFill>
                <a:schemeClr val="dk1"/>
              </a:solidFill>
              <a:latin typeface="Comic Sans MS"/>
              <a:ea typeface="Comic Sans MS"/>
              <a:cs typeface="Comic Sans MS"/>
              <a:sym typeface="Comic Sans MS"/>
            </a:endParaRPr>
          </a:p>
          <a:p>
            <a:pPr indent="-342900" lvl="0" marL="342900" marR="0" rtl="0" algn="l">
              <a:lnSpc>
                <a:spcPct val="100000"/>
              </a:lnSpc>
              <a:spcBef>
                <a:spcPts val="400"/>
              </a:spcBef>
              <a:spcAft>
                <a:spcPts val="0"/>
              </a:spcAft>
              <a:buClr>
                <a:schemeClr val="accent2"/>
              </a:buClr>
              <a:buSzPts val="1700"/>
              <a:buFont typeface="Noto Sans Symbols"/>
              <a:buNone/>
            </a:pPr>
            <a:r>
              <a:t/>
            </a:r>
            <a:endParaRPr b="0" i="0" sz="2000" u="none" cap="none" strike="noStrike">
              <a:solidFill>
                <a:schemeClr val="dk1"/>
              </a:solidFill>
              <a:latin typeface="Comic Sans MS"/>
              <a:ea typeface="Comic Sans MS"/>
              <a:cs typeface="Comic Sans MS"/>
              <a:sym typeface="Comic Sans MS"/>
            </a:endParaRPr>
          </a:p>
        </p:txBody>
      </p:sp>
      <p:sp>
        <p:nvSpPr>
          <p:cNvPr id="6404" name="Google Shape;6404;p85"/>
          <p:cNvSpPr txBox="1"/>
          <p:nvPr>
            <p:ph idx="1" type="body"/>
          </p:nvPr>
        </p:nvSpPr>
        <p:spPr>
          <a:xfrm>
            <a:off x="4876800" y="1800225"/>
            <a:ext cx="3965574" cy="44481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Late 1990’s – 2000’s:</a:t>
            </a:r>
            <a:endParaRPr/>
          </a:p>
          <a:p>
            <a:pPr indent="-342900" lvl="0" marL="342900" marR="0" rtl="0" algn="l">
              <a:lnSpc>
                <a:spcPct val="100000"/>
              </a:lnSpc>
              <a:spcBef>
                <a:spcPts val="400"/>
              </a:spcBef>
              <a:spcAft>
                <a:spcPts val="0"/>
              </a:spcAft>
              <a:buClr>
                <a:schemeClr val="accent2"/>
              </a:buClr>
              <a:buSzPts val="1700"/>
              <a:buFont typeface="Noto Sans Symbols"/>
              <a:buChar char="❑"/>
            </a:pPr>
            <a:r>
              <a:rPr b="0" i="0" lang="en-US" sz="2000" u="none" cap="none" strike="noStrike">
                <a:solidFill>
                  <a:schemeClr val="dk1"/>
                </a:solidFill>
                <a:latin typeface="Comic Sans MS"/>
                <a:ea typeface="Comic Sans MS"/>
                <a:cs typeface="Comic Sans MS"/>
                <a:sym typeface="Comic Sans MS"/>
              </a:rPr>
              <a:t>more killer apps: instant messaging, P2P file sharing</a:t>
            </a:r>
            <a:endParaRPr/>
          </a:p>
          <a:p>
            <a:pPr indent="-342900" lvl="0" marL="342900" marR="0" rtl="0" algn="l">
              <a:lnSpc>
                <a:spcPct val="100000"/>
              </a:lnSpc>
              <a:spcBef>
                <a:spcPts val="400"/>
              </a:spcBef>
              <a:spcAft>
                <a:spcPts val="0"/>
              </a:spcAft>
              <a:buClr>
                <a:schemeClr val="accent2"/>
              </a:buClr>
              <a:buSzPts val="1700"/>
              <a:buFont typeface="Noto Sans Symbols"/>
              <a:buChar char="❑"/>
            </a:pPr>
            <a:r>
              <a:rPr b="0" i="0" lang="en-US" sz="2000" u="none" cap="none" strike="noStrike">
                <a:solidFill>
                  <a:schemeClr val="dk1"/>
                </a:solidFill>
                <a:latin typeface="Comic Sans MS"/>
                <a:ea typeface="Comic Sans MS"/>
                <a:cs typeface="Comic Sans MS"/>
                <a:sym typeface="Comic Sans MS"/>
              </a:rPr>
              <a:t>network security to forefront</a:t>
            </a:r>
            <a:endParaRPr/>
          </a:p>
          <a:p>
            <a:pPr indent="-342900" lvl="0" marL="342900" marR="0" rtl="0" algn="l">
              <a:lnSpc>
                <a:spcPct val="100000"/>
              </a:lnSpc>
              <a:spcBef>
                <a:spcPts val="400"/>
              </a:spcBef>
              <a:spcAft>
                <a:spcPts val="0"/>
              </a:spcAft>
              <a:buClr>
                <a:schemeClr val="accent2"/>
              </a:buClr>
              <a:buSzPts val="1700"/>
              <a:buFont typeface="Noto Sans Symbols"/>
              <a:buChar char="❑"/>
            </a:pPr>
            <a:r>
              <a:rPr b="0" i="0" lang="en-US" sz="2000" u="none" cap="none" strike="noStrike">
                <a:solidFill>
                  <a:schemeClr val="dk1"/>
                </a:solidFill>
                <a:latin typeface="Comic Sans MS"/>
                <a:ea typeface="Comic Sans MS"/>
                <a:cs typeface="Comic Sans MS"/>
                <a:sym typeface="Comic Sans MS"/>
              </a:rPr>
              <a:t>est. 50 million host, 100 million+ users</a:t>
            </a:r>
            <a:endParaRPr/>
          </a:p>
          <a:p>
            <a:pPr indent="-342900" lvl="0" marL="342900" marR="0" rtl="0" algn="l">
              <a:lnSpc>
                <a:spcPct val="100000"/>
              </a:lnSpc>
              <a:spcBef>
                <a:spcPts val="400"/>
              </a:spcBef>
              <a:spcAft>
                <a:spcPts val="0"/>
              </a:spcAft>
              <a:buClr>
                <a:schemeClr val="accent2"/>
              </a:buClr>
              <a:buSzPts val="1700"/>
              <a:buFont typeface="Noto Sans Symbols"/>
              <a:buChar char="❑"/>
            </a:pPr>
            <a:r>
              <a:rPr b="0" i="0" lang="en-US" sz="2000" u="none" cap="none" strike="noStrike">
                <a:solidFill>
                  <a:schemeClr val="dk1"/>
                </a:solidFill>
                <a:latin typeface="Comic Sans MS"/>
                <a:ea typeface="Comic Sans MS"/>
                <a:cs typeface="Comic Sans MS"/>
                <a:sym typeface="Comic Sans MS"/>
              </a:rPr>
              <a:t>backbone links running at Gbps</a:t>
            </a:r>
            <a:endParaRPr/>
          </a:p>
          <a:p>
            <a:pPr indent="-342900" lvl="0" marL="342900" marR="0" rtl="0" algn="l">
              <a:lnSpc>
                <a:spcPct val="100000"/>
              </a:lnSpc>
              <a:spcBef>
                <a:spcPts val="400"/>
              </a:spcBef>
              <a:spcAft>
                <a:spcPts val="0"/>
              </a:spcAft>
              <a:buClr>
                <a:schemeClr val="accent2"/>
              </a:buClr>
              <a:buSzPts val="1700"/>
              <a:buFont typeface="Noto Sans Symbols"/>
              <a:buNone/>
            </a:pPr>
            <a:r>
              <a:t/>
            </a:r>
            <a:endParaRPr b="0" i="0" sz="2000" u="none" cap="none" strike="noStrike">
              <a:solidFill>
                <a:schemeClr val="dk1"/>
              </a:solidFill>
              <a:latin typeface="Comic Sans MS"/>
              <a:ea typeface="Comic Sans MS"/>
              <a:cs typeface="Comic Sans MS"/>
              <a:sym typeface="Comic Sans MS"/>
            </a:endParaRPr>
          </a:p>
        </p:txBody>
      </p:sp>
      <p:sp>
        <p:nvSpPr>
          <p:cNvPr id="6405" name="Google Shape;6405;p85"/>
          <p:cNvSpPr txBox="1"/>
          <p:nvPr/>
        </p:nvSpPr>
        <p:spPr>
          <a:xfrm>
            <a:off x="523875" y="1028700"/>
            <a:ext cx="7962899" cy="647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600"/>
              <a:buFont typeface="Comic Sans MS"/>
              <a:buNone/>
            </a:pPr>
            <a:r>
              <a:rPr b="0" i="1" lang="en-US" sz="2400" u="none" cap="none" strike="noStrike">
                <a:solidFill>
                  <a:srgbClr val="FF0000"/>
                </a:solidFill>
                <a:latin typeface="Comic Sans MS"/>
                <a:ea typeface="Comic Sans MS"/>
                <a:cs typeface="Comic Sans MS"/>
                <a:sym typeface="Comic Sans MS"/>
              </a:rPr>
              <a:t>1990, 2000’s: commercialization, the Web, new apps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9" name="Shape 6409"/>
        <p:cNvGrpSpPr/>
        <p:nvPr/>
      </p:nvGrpSpPr>
      <p:grpSpPr>
        <a:xfrm>
          <a:off x="0" y="0"/>
          <a:ext cx="0" cy="0"/>
          <a:chOff x="0" y="0"/>
          <a:chExt cx="0" cy="0"/>
        </a:xfrm>
      </p:grpSpPr>
      <p:sp>
        <p:nvSpPr>
          <p:cNvPr id="6410" name="Google Shape;6410;p86"/>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6411" name="Google Shape;6411;p86"/>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6412" name="Google Shape;6412;p86"/>
          <p:cNvSpPr txBox="1"/>
          <p:nvPr>
            <p:ph type="title"/>
          </p:nvPr>
        </p:nvSpPr>
        <p:spPr>
          <a:xfrm>
            <a:off x="476250" y="333375"/>
            <a:ext cx="7772400" cy="647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00"/>
              <a:buFont typeface="Comic Sans MS"/>
              <a:buNone/>
            </a:pPr>
            <a:r>
              <a:rPr b="0" i="0" lang="en-US" sz="3600" u="sng" cap="none" strike="noStrike">
                <a:solidFill>
                  <a:schemeClr val="accent2"/>
                </a:solidFill>
                <a:latin typeface="Comic Sans MS"/>
                <a:ea typeface="Comic Sans MS"/>
                <a:cs typeface="Comic Sans MS"/>
                <a:sym typeface="Comic Sans MS"/>
              </a:rPr>
              <a:t>Internet History</a:t>
            </a:r>
            <a:endParaRPr/>
          </a:p>
        </p:txBody>
      </p:sp>
      <p:sp>
        <p:nvSpPr>
          <p:cNvPr id="6413" name="Google Shape;6413;p86"/>
          <p:cNvSpPr txBox="1"/>
          <p:nvPr>
            <p:ph idx="1" type="body"/>
          </p:nvPr>
        </p:nvSpPr>
        <p:spPr>
          <a:xfrm>
            <a:off x="571500" y="1473200"/>
            <a:ext cx="4789486" cy="4457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600"/>
              <a:buFont typeface="Noto Sans Symbols"/>
              <a:buNone/>
            </a:pPr>
            <a:r>
              <a:rPr b="0" i="0" lang="en-US" sz="2400" u="none" cap="none" strike="noStrike">
                <a:solidFill>
                  <a:schemeClr val="accent2"/>
                </a:solidFill>
                <a:latin typeface="Comic Sans MS"/>
                <a:ea typeface="Comic Sans MS"/>
                <a:cs typeface="Comic Sans MS"/>
                <a:sym typeface="Comic Sans MS"/>
              </a:rPr>
              <a:t>2007:</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~500 million hosts</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Voice, Video over IP</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P2P applications: BitTorrent (file sharing) Skype (VoIP), PPLive (video)</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more applications: YouTube, gaming</a:t>
            </a:r>
            <a:endParaRPr/>
          </a:p>
          <a:p>
            <a:pPr indent="-342900" lvl="0" marL="342900" marR="0" rtl="0" algn="l">
              <a:lnSpc>
                <a:spcPct val="10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wireless, mobility</a:t>
            </a:r>
            <a:endParaRPr/>
          </a:p>
          <a:p>
            <a:pPr indent="-342900" lvl="0" marL="342900" marR="0" rtl="0" algn="l">
              <a:lnSpc>
                <a:spcPct val="100000"/>
              </a:lnSpc>
              <a:spcBef>
                <a:spcPts val="480"/>
              </a:spcBef>
              <a:spcAft>
                <a:spcPts val="0"/>
              </a:spcAft>
              <a:buClr>
                <a:schemeClr val="accent2"/>
              </a:buClr>
              <a:buSzPts val="2040"/>
              <a:buFont typeface="Noto Sans Symbols"/>
              <a:buNone/>
            </a:pPr>
            <a:r>
              <a:t/>
            </a:r>
            <a:endParaRPr b="0" i="0" sz="24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7" name="Shape 6417"/>
        <p:cNvGrpSpPr/>
        <p:nvPr/>
      </p:nvGrpSpPr>
      <p:grpSpPr>
        <a:xfrm>
          <a:off x="0" y="0"/>
          <a:ext cx="0" cy="0"/>
          <a:chOff x="0" y="0"/>
          <a:chExt cx="0" cy="0"/>
        </a:xfrm>
      </p:grpSpPr>
      <p:sp>
        <p:nvSpPr>
          <p:cNvPr id="6418" name="Google Shape;6418;p87"/>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6419" name="Google Shape;6419;p87"/>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
        <p:nvSpPr>
          <p:cNvPr id="6420" name="Google Shape;6420;p87"/>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1000"/>
              <a:buFont typeface="Comic Sans MS"/>
              <a:buNone/>
            </a:pPr>
            <a:r>
              <a:rPr b="0" i="0" lang="en-US" sz="4000" u="sng" cap="none" strike="noStrike">
                <a:solidFill>
                  <a:schemeClr val="accent2"/>
                </a:solidFill>
                <a:latin typeface="Comic Sans MS"/>
                <a:ea typeface="Comic Sans MS"/>
                <a:cs typeface="Comic Sans MS"/>
                <a:sym typeface="Comic Sans MS"/>
              </a:rPr>
              <a:t>Introduction: Summary</a:t>
            </a:r>
            <a:endParaRPr/>
          </a:p>
        </p:txBody>
      </p:sp>
      <p:sp>
        <p:nvSpPr>
          <p:cNvPr id="6421" name="Google Shape;6421;p87"/>
          <p:cNvSpPr txBox="1"/>
          <p:nvPr>
            <p:ph idx="1" type="body"/>
          </p:nvPr>
        </p:nvSpPr>
        <p:spPr>
          <a:xfrm>
            <a:off x="546100" y="1398587"/>
            <a:ext cx="4384675" cy="5189536"/>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2"/>
              </a:buClr>
              <a:buSzPts val="600"/>
              <a:buFont typeface="Noto Sans Symbols"/>
              <a:buNone/>
            </a:pPr>
            <a:r>
              <a:rPr b="0" i="0" lang="en-US" sz="2400" u="sng" cap="none" strike="noStrike">
                <a:solidFill>
                  <a:srgbClr val="FF0000"/>
                </a:solidFill>
                <a:latin typeface="Comic Sans MS"/>
                <a:ea typeface="Comic Sans MS"/>
                <a:cs typeface="Comic Sans MS"/>
                <a:sym typeface="Comic Sans MS"/>
              </a:rPr>
              <a:t>Covered a “ton” of material!</a:t>
            </a:r>
            <a:endParaRPr/>
          </a:p>
          <a:p>
            <a:pPr indent="-342900" lvl="0" marL="342900" marR="0" rtl="0" algn="l">
              <a:lnSpc>
                <a:spcPct val="9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Internet overview</a:t>
            </a:r>
            <a:endParaRPr/>
          </a:p>
          <a:p>
            <a:pPr indent="-342900" lvl="0" marL="342900" marR="0" rtl="0" algn="l">
              <a:lnSpc>
                <a:spcPct val="9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what’s a protocol?</a:t>
            </a:r>
            <a:endParaRPr/>
          </a:p>
          <a:p>
            <a:pPr indent="-342900" lvl="0" marL="342900" marR="0" rtl="0" algn="l">
              <a:lnSpc>
                <a:spcPct val="9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network edge, core, access network</a:t>
            </a:r>
            <a:endParaRPr/>
          </a:p>
          <a:p>
            <a:pPr indent="-285750" lvl="1" marL="742950" marR="0" rtl="0" algn="l">
              <a:lnSpc>
                <a:spcPct val="9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packet-switching versus circuit-switching</a:t>
            </a:r>
            <a:endParaRPr/>
          </a:p>
          <a:p>
            <a:pPr indent="-285750" lvl="1" marL="742950" marR="0" rtl="0" algn="l">
              <a:lnSpc>
                <a:spcPct val="9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Internet structure</a:t>
            </a:r>
            <a:endParaRPr/>
          </a:p>
          <a:p>
            <a:pPr indent="-342900" lvl="0" marL="342900" marR="0" rtl="0" algn="l">
              <a:lnSpc>
                <a:spcPct val="9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performance: loss, delay, throughput</a:t>
            </a:r>
            <a:endParaRPr/>
          </a:p>
          <a:p>
            <a:pPr indent="-342900" lvl="0" marL="342900" marR="0" rtl="0" algn="l">
              <a:lnSpc>
                <a:spcPct val="9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layering, service models</a:t>
            </a:r>
            <a:endParaRPr/>
          </a:p>
          <a:p>
            <a:pPr indent="-342900" lvl="0" marL="342900" marR="0" rtl="0" algn="l">
              <a:lnSpc>
                <a:spcPct val="9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security</a:t>
            </a:r>
            <a:endParaRPr/>
          </a:p>
          <a:p>
            <a:pPr indent="-342900" lvl="0" marL="342900" marR="0" rtl="0" algn="l">
              <a:lnSpc>
                <a:spcPct val="9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history</a:t>
            </a:r>
            <a:endParaRPr/>
          </a:p>
        </p:txBody>
      </p:sp>
      <p:sp>
        <p:nvSpPr>
          <p:cNvPr id="6422" name="Google Shape;6422;p87"/>
          <p:cNvSpPr txBox="1"/>
          <p:nvPr>
            <p:ph idx="1" type="body"/>
          </p:nvPr>
        </p:nvSpPr>
        <p:spPr>
          <a:xfrm>
            <a:off x="5114925" y="1579562"/>
            <a:ext cx="3724275" cy="4648199"/>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2"/>
              </a:buClr>
              <a:buSzPts val="600"/>
              <a:buFont typeface="Noto Sans Symbols"/>
              <a:buNone/>
            </a:pPr>
            <a:r>
              <a:rPr b="0" i="0" lang="en-US" sz="2400" u="sng" cap="none" strike="noStrike">
                <a:solidFill>
                  <a:srgbClr val="FF0000"/>
                </a:solidFill>
                <a:latin typeface="Comic Sans MS"/>
                <a:ea typeface="Comic Sans MS"/>
                <a:cs typeface="Comic Sans MS"/>
                <a:sym typeface="Comic Sans MS"/>
              </a:rPr>
              <a:t>You now have:</a:t>
            </a:r>
            <a:r>
              <a:rPr b="0" i="0" lang="en-US" sz="2400" u="none" cap="none" strike="noStrike">
                <a:solidFill>
                  <a:schemeClr val="dk1"/>
                </a:solidFill>
                <a:latin typeface="Comic Sans MS"/>
                <a:ea typeface="Comic Sans MS"/>
                <a:cs typeface="Comic Sans MS"/>
                <a:sym typeface="Comic Sans MS"/>
              </a:rPr>
              <a:t> </a:t>
            </a:r>
            <a:endParaRPr/>
          </a:p>
          <a:p>
            <a:pPr indent="-342900" lvl="0" marL="342900" marR="0" rtl="0" algn="l">
              <a:lnSpc>
                <a:spcPct val="9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context, overview, “feel” of networking</a:t>
            </a:r>
            <a:endParaRPr/>
          </a:p>
          <a:p>
            <a:pPr indent="-342900" lvl="0" marL="342900" marR="0" rtl="0" algn="l">
              <a:lnSpc>
                <a:spcPct val="90000"/>
              </a:lnSpc>
              <a:spcBef>
                <a:spcPts val="480"/>
              </a:spcBef>
              <a:spcAft>
                <a:spcPts val="0"/>
              </a:spcAft>
              <a:buClr>
                <a:schemeClr val="accent2"/>
              </a:buClr>
              <a:buSzPts val="2040"/>
              <a:buFont typeface="Noto Sans Symbols"/>
              <a:buChar char="❑"/>
            </a:pPr>
            <a:r>
              <a:rPr b="0" i="0" lang="en-US" sz="2400" u="none" cap="none" strike="noStrike">
                <a:solidFill>
                  <a:schemeClr val="dk1"/>
                </a:solidFill>
                <a:latin typeface="Comic Sans MS"/>
                <a:ea typeface="Comic Sans MS"/>
                <a:cs typeface="Comic Sans MS"/>
                <a:sym typeface="Comic Sans MS"/>
              </a:rPr>
              <a:t>more depth, detail </a:t>
            </a:r>
            <a:r>
              <a:rPr b="0" i="1" lang="en-US" sz="2400" u="none" cap="none" strike="noStrike">
                <a:solidFill>
                  <a:schemeClr val="dk1"/>
                </a:solidFill>
                <a:latin typeface="Comic Sans MS"/>
                <a:ea typeface="Comic Sans MS"/>
                <a:cs typeface="Comic Sans MS"/>
                <a:sym typeface="Comic Sans MS"/>
              </a:rPr>
              <a:t>to follow!</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6" name="Shape 1356"/>
        <p:cNvGrpSpPr/>
        <p:nvPr/>
      </p:nvGrpSpPr>
      <p:grpSpPr>
        <a:xfrm>
          <a:off x="0" y="0"/>
          <a:ext cx="0" cy="0"/>
          <a:chOff x="0" y="0"/>
          <a:chExt cx="0" cy="0"/>
        </a:xfrm>
      </p:grpSpPr>
      <p:sp>
        <p:nvSpPr>
          <p:cNvPr id="1357" name="Google Shape;1357;p9"/>
          <p:cNvSpPr txBox="1"/>
          <p:nvPr/>
        </p:nvSpPr>
        <p:spPr>
          <a:xfrm>
            <a:off x="54102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Comic Sans MS"/>
              <a:buNone/>
            </a:pPr>
            <a:r>
              <a:rPr b="0" i="0" lang="en-US" sz="1400" u="none" cap="none" strike="noStrike">
                <a:solidFill>
                  <a:schemeClr val="dk1"/>
                </a:solidFill>
                <a:latin typeface="Comic Sans MS"/>
                <a:ea typeface="Comic Sans MS"/>
                <a:cs typeface="Comic Sans MS"/>
                <a:sym typeface="Comic Sans MS"/>
              </a:rPr>
              <a:t> Introduction</a:t>
            </a:r>
            <a:endParaRPr/>
          </a:p>
        </p:txBody>
      </p:sp>
      <p:sp>
        <p:nvSpPr>
          <p:cNvPr id="1358" name="Google Shape;1358;p9"/>
          <p:cNvSpPr txBox="1"/>
          <p:nvPr/>
        </p:nvSpPr>
        <p:spPr>
          <a:xfrm>
            <a:off x="8305800" y="6400800"/>
            <a:ext cx="625475"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50"/>
              <a:buFont typeface="Times New Roman"/>
              <a:buNone/>
            </a:pPr>
            <a:r>
              <a:rPr b="0" i="0" lang="en-US" sz="1400" u="none" cap="none" strike="noStrike">
                <a:solidFill>
                  <a:schemeClr val="dk1"/>
                </a:solidFill>
                <a:latin typeface="Times New Roman"/>
                <a:ea typeface="Times New Roman"/>
                <a:cs typeface="Times New Roman"/>
                <a:sym typeface="Times New Roman"/>
              </a:rPr>
              <a:t>1-</a:t>
            </a: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grpSp>
        <p:nvGrpSpPr>
          <p:cNvPr id="1359" name="Google Shape;1359;p9"/>
          <p:cNvGrpSpPr/>
          <p:nvPr/>
        </p:nvGrpSpPr>
        <p:grpSpPr>
          <a:xfrm>
            <a:off x="4989512" y="1639886"/>
            <a:ext cx="3470273" cy="4168776"/>
            <a:chOff x="4989512" y="1639886"/>
            <a:chExt cx="3470273" cy="4168776"/>
          </a:xfrm>
        </p:grpSpPr>
        <p:sp>
          <p:nvSpPr>
            <p:cNvPr id="1360" name="Google Shape;1360;p9"/>
            <p:cNvSpPr/>
            <p:nvPr/>
          </p:nvSpPr>
          <p:spPr>
            <a:xfrm>
              <a:off x="6710361" y="3457575"/>
              <a:ext cx="1314449" cy="674687"/>
            </a:xfrm>
            <a:custGeom>
              <a:rect b="b" l="l" r="r" t="t"/>
              <a:pathLst>
                <a:path extrusionOk="0" h="120000" w="120000">
                  <a:moveTo>
                    <a:pt x="55362" y="8470"/>
                  </a:moveTo>
                  <a:cubicBezTo>
                    <a:pt x="50724" y="8188"/>
                    <a:pt x="59855" y="8470"/>
                    <a:pt x="53623" y="8470"/>
                  </a:cubicBezTo>
                  <a:cubicBezTo>
                    <a:pt x="47391" y="8470"/>
                    <a:pt x="27101" y="4517"/>
                    <a:pt x="18260" y="9035"/>
                  </a:cubicBezTo>
                  <a:cubicBezTo>
                    <a:pt x="9420" y="13552"/>
                    <a:pt x="1739" y="24282"/>
                    <a:pt x="869" y="35576"/>
                  </a:cubicBezTo>
                  <a:cubicBezTo>
                    <a:pt x="0" y="46870"/>
                    <a:pt x="6376" y="65223"/>
                    <a:pt x="13333" y="77364"/>
                  </a:cubicBezTo>
                  <a:cubicBezTo>
                    <a:pt x="20289" y="89505"/>
                    <a:pt x="31449" y="101647"/>
                    <a:pt x="42318" y="108423"/>
                  </a:cubicBezTo>
                  <a:cubicBezTo>
                    <a:pt x="53188" y="115200"/>
                    <a:pt x="68405" y="120000"/>
                    <a:pt x="78260" y="117458"/>
                  </a:cubicBezTo>
                  <a:cubicBezTo>
                    <a:pt x="88115" y="114917"/>
                    <a:pt x="95507" y="104752"/>
                    <a:pt x="101159" y="93176"/>
                  </a:cubicBezTo>
                  <a:cubicBezTo>
                    <a:pt x="106811" y="81600"/>
                    <a:pt x="110144" y="62400"/>
                    <a:pt x="112463" y="48000"/>
                  </a:cubicBezTo>
                  <a:cubicBezTo>
                    <a:pt x="114782" y="33600"/>
                    <a:pt x="120000" y="12423"/>
                    <a:pt x="114782" y="6211"/>
                  </a:cubicBezTo>
                  <a:cubicBezTo>
                    <a:pt x="109565" y="0"/>
                    <a:pt x="91304" y="10447"/>
                    <a:pt x="81159" y="10729"/>
                  </a:cubicBezTo>
                  <a:cubicBezTo>
                    <a:pt x="71014" y="11011"/>
                    <a:pt x="60000" y="8752"/>
                    <a:pt x="55362" y="8470"/>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61" name="Google Shape;1361;p9"/>
            <p:cNvSpPr/>
            <p:nvPr/>
          </p:nvSpPr>
          <p:spPr>
            <a:xfrm>
              <a:off x="6729411" y="1931986"/>
              <a:ext cx="1730374" cy="1044575"/>
            </a:xfrm>
            <a:custGeom>
              <a:rect b="b" l="l" r="r" t="t"/>
              <a:pathLst>
                <a:path extrusionOk="0" h="120000" w="120000">
                  <a:moveTo>
                    <a:pt x="66509" y="2614"/>
                  </a:moveTo>
                  <a:cubicBezTo>
                    <a:pt x="56784" y="4183"/>
                    <a:pt x="53803" y="14379"/>
                    <a:pt x="45176" y="18300"/>
                  </a:cubicBezTo>
                  <a:cubicBezTo>
                    <a:pt x="36549" y="22222"/>
                    <a:pt x="22274" y="14640"/>
                    <a:pt x="15058" y="26143"/>
                  </a:cubicBezTo>
                  <a:cubicBezTo>
                    <a:pt x="7843" y="37647"/>
                    <a:pt x="0" y="72941"/>
                    <a:pt x="2196" y="87843"/>
                  </a:cubicBezTo>
                  <a:cubicBezTo>
                    <a:pt x="4392" y="102745"/>
                    <a:pt x="19607" y="112156"/>
                    <a:pt x="28235" y="116078"/>
                  </a:cubicBezTo>
                  <a:cubicBezTo>
                    <a:pt x="36862" y="119999"/>
                    <a:pt x="43764" y="111372"/>
                    <a:pt x="54274" y="111372"/>
                  </a:cubicBezTo>
                  <a:cubicBezTo>
                    <a:pt x="64784" y="111372"/>
                    <a:pt x="82352" y="115816"/>
                    <a:pt x="91607" y="116078"/>
                  </a:cubicBezTo>
                  <a:cubicBezTo>
                    <a:pt x="100862" y="116339"/>
                    <a:pt x="105098" y="116601"/>
                    <a:pt x="109490" y="113464"/>
                  </a:cubicBezTo>
                  <a:cubicBezTo>
                    <a:pt x="113882" y="110326"/>
                    <a:pt x="116549" y="109281"/>
                    <a:pt x="117960" y="97254"/>
                  </a:cubicBezTo>
                  <a:cubicBezTo>
                    <a:pt x="119372" y="85228"/>
                    <a:pt x="120000" y="55947"/>
                    <a:pt x="117647" y="41307"/>
                  </a:cubicBezTo>
                  <a:cubicBezTo>
                    <a:pt x="115294" y="26666"/>
                    <a:pt x="112313" y="15163"/>
                    <a:pt x="103843" y="8888"/>
                  </a:cubicBezTo>
                  <a:cubicBezTo>
                    <a:pt x="95372" y="2614"/>
                    <a:pt x="79215" y="0"/>
                    <a:pt x="66509" y="2614"/>
                  </a:cubicBezTo>
                  <a:close/>
                </a:path>
              </a:pathLst>
            </a:custGeom>
            <a:gradFill>
              <a:gsLst>
                <a:gs pos="0">
                  <a:srgbClr val="00CCFF"/>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62" name="Google Shape;1362;p9"/>
            <p:cNvSpPr/>
            <p:nvPr/>
          </p:nvSpPr>
          <p:spPr>
            <a:xfrm>
              <a:off x="4989512" y="1639886"/>
              <a:ext cx="1644649" cy="1071561"/>
            </a:xfrm>
            <a:custGeom>
              <a:rect b="b" l="l" r="r" t="t"/>
              <a:pathLst>
                <a:path extrusionOk="0" h="120000" w="120000">
                  <a:moveTo>
                    <a:pt x="75057" y="1955"/>
                  </a:moveTo>
                  <a:cubicBezTo>
                    <a:pt x="67644" y="3377"/>
                    <a:pt x="53745" y="5866"/>
                    <a:pt x="45173" y="9422"/>
                  </a:cubicBezTo>
                  <a:cubicBezTo>
                    <a:pt x="36602" y="12977"/>
                    <a:pt x="28494" y="17777"/>
                    <a:pt x="23861" y="22933"/>
                  </a:cubicBezTo>
                  <a:cubicBezTo>
                    <a:pt x="19227" y="28088"/>
                    <a:pt x="21196" y="35733"/>
                    <a:pt x="17606" y="40711"/>
                  </a:cubicBezTo>
                  <a:cubicBezTo>
                    <a:pt x="14015" y="45688"/>
                    <a:pt x="5096" y="46044"/>
                    <a:pt x="2548" y="52800"/>
                  </a:cubicBezTo>
                  <a:cubicBezTo>
                    <a:pt x="0" y="59555"/>
                    <a:pt x="0" y="75911"/>
                    <a:pt x="2084" y="81600"/>
                  </a:cubicBezTo>
                  <a:cubicBezTo>
                    <a:pt x="4169" y="87288"/>
                    <a:pt x="6833" y="86044"/>
                    <a:pt x="15289" y="86933"/>
                  </a:cubicBezTo>
                  <a:cubicBezTo>
                    <a:pt x="23745" y="87822"/>
                    <a:pt x="44015" y="84977"/>
                    <a:pt x="53050" y="86933"/>
                  </a:cubicBezTo>
                  <a:cubicBezTo>
                    <a:pt x="62084" y="88888"/>
                    <a:pt x="63590" y="93688"/>
                    <a:pt x="69266" y="98666"/>
                  </a:cubicBezTo>
                  <a:cubicBezTo>
                    <a:pt x="74942" y="103644"/>
                    <a:pt x="81891" y="113600"/>
                    <a:pt x="87104" y="116800"/>
                  </a:cubicBezTo>
                  <a:cubicBezTo>
                    <a:pt x="92316" y="120000"/>
                    <a:pt x="96949" y="119111"/>
                    <a:pt x="100772" y="117511"/>
                  </a:cubicBezTo>
                  <a:cubicBezTo>
                    <a:pt x="104594" y="115911"/>
                    <a:pt x="107953" y="113600"/>
                    <a:pt x="110270" y="107200"/>
                  </a:cubicBezTo>
                  <a:cubicBezTo>
                    <a:pt x="112586" y="100800"/>
                    <a:pt x="113629" y="88355"/>
                    <a:pt x="114903" y="79111"/>
                  </a:cubicBezTo>
                  <a:cubicBezTo>
                    <a:pt x="116177" y="69866"/>
                    <a:pt x="117335" y="61688"/>
                    <a:pt x="117915" y="51733"/>
                  </a:cubicBezTo>
                  <a:cubicBezTo>
                    <a:pt x="118494" y="41777"/>
                    <a:pt x="120000" y="27200"/>
                    <a:pt x="118378" y="19022"/>
                  </a:cubicBezTo>
                  <a:cubicBezTo>
                    <a:pt x="116756" y="10844"/>
                    <a:pt x="112934" y="6044"/>
                    <a:pt x="108185" y="3022"/>
                  </a:cubicBezTo>
                  <a:cubicBezTo>
                    <a:pt x="103436" y="0"/>
                    <a:pt x="95444" y="711"/>
                    <a:pt x="89884" y="533"/>
                  </a:cubicBezTo>
                  <a:cubicBezTo>
                    <a:pt x="84324" y="355"/>
                    <a:pt x="82471" y="533"/>
                    <a:pt x="75057" y="1955"/>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363" name="Google Shape;1363;p9"/>
            <p:cNvGrpSpPr/>
            <p:nvPr/>
          </p:nvGrpSpPr>
          <p:grpSpPr>
            <a:xfrm>
              <a:off x="5076825" y="2974974"/>
              <a:ext cx="1458912" cy="933449"/>
              <a:chOff x="4586287" y="2589211"/>
              <a:chExt cx="1555750" cy="1179511"/>
            </a:xfrm>
          </p:grpSpPr>
          <p:sp>
            <p:nvSpPr>
              <p:cNvPr id="1364" name="Google Shape;1364;p9"/>
              <p:cNvSpPr txBox="1"/>
              <p:nvPr/>
            </p:nvSpPr>
            <p:spPr>
              <a:xfrm>
                <a:off x="4835525" y="2922586"/>
                <a:ext cx="1052511" cy="846136"/>
              </a:xfrm>
              <a:prstGeom prst="rect">
                <a:avLst/>
              </a:prstGeom>
              <a:solidFill>
                <a:srgbClr val="00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65" name="Google Shape;1365;p9"/>
              <p:cNvSpPr/>
              <p:nvPr/>
            </p:nvSpPr>
            <p:spPr>
              <a:xfrm>
                <a:off x="4586287" y="2589211"/>
                <a:ext cx="1555750" cy="401637"/>
              </a:xfrm>
              <a:prstGeom prst="triangle">
                <a:avLst>
                  <a:gd fmla="val 50000" name="adj"/>
                </a:avLst>
              </a:prstGeom>
              <a:solidFill>
                <a:srgbClr val="00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cxnSp>
          <p:nvCxnSpPr>
            <p:cNvPr id="1366" name="Google Shape;1366;p9"/>
            <p:cNvCxnSpPr/>
            <p:nvPr/>
          </p:nvCxnSpPr>
          <p:spPr>
            <a:xfrm>
              <a:off x="6134100" y="3670300"/>
              <a:ext cx="679449" cy="0"/>
            </a:xfrm>
            <a:prstGeom prst="straightConnector1">
              <a:avLst/>
            </a:prstGeom>
            <a:noFill/>
            <a:ln cap="flat" cmpd="sng" w="9525">
              <a:solidFill>
                <a:schemeClr val="dk1"/>
              </a:solidFill>
              <a:prstDash val="solid"/>
              <a:miter lim="8000"/>
              <a:headEnd len="sm" w="sm" type="none"/>
              <a:tailEnd len="sm" w="sm" type="none"/>
            </a:ln>
          </p:spPr>
        </p:cxnSp>
        <p:cxnSp>
          <p:nvCxnSpPr>
            <p:cNvPr id="1367" name="Google Shape;1367;p9"/>
            <p:cNvCxnSpPr/>
            <p:nvPr/>
          </p:nvCxnSpPr>
          <p:spPr>
            <a:xfrm>
              <a:off x="6429375" y="2517775"/>
              <a:ext cx="509586" cy="3174"/>
            </a:xfrm>
            <a:prstGeom prst="straightConnector1">
              <a:avLst/>
            </a:prstGeom>
            <a:noFill/>
            <a:ln cap="flat" cmpd="sng" w="9525">
              <a:solidFill>
                <a:schemeClr val="dk1"/>
              </a:solidFill>
              <a:prstDash val="solid"/>
              <a:miter lim="8000"/>
              <a:headEnd len="sm" w="sm" type="none"/>
              <a:tailEnd len="sm" w="sm" type="none"/>
            </a:ln>
          </p:spPr>
        </p:cxnSp>
        <p:sp>
          <p:nvSpPr>
            <p:cNvPr id="1368" name="Google Shape;1368;p9"/>
            <p:cNvSpPr/>
            <p:nvPr/>
          </p:nvSpPr>
          <p:spPr>
            <a:xfrm>
              <a:off x="5314950" y="4352925"/>
              <a:ext cx="2979736" cy="1455737"/>
            </a:xfrm>
            <a:custGeom>
              <a:rect b="b" l="l" r="r" t="t"/>
              <a:pathLst>
                <a:path extrusionOk="0" h="120000" w="120000">
                  <a:moveTo>
                    <a:pt x="56835" y="3009"/>
                  </a:moveTo>
                  <a:cubicBezTo>
                    <a:pt x="51401" y="5103"/>
                    <a:pt x="49291" y="12824"/>
                    <a:pt x="44240" y="14263"/>
                  </a:cubicBezTo>
                  <a:cubicBezTo>
                    <a:pt x="39190" y="15703"/>
                    <a:pt x="32669" y="10599"/>
                    <a:pt x="26531" y="11908"/>
                  </a:cubicBezTo>
                  <a:cubicBezTo>
                    <a:pt x="20394" y="13217"/>
                    <a:pt x="11124" y="16488"/>
                    <a:pt x="7160" y="22246"/>
                  </a:cubicBezTo>
                  <a:cubicBezTo>
                    <a:pt x="3260" y="28004"/>
                    <a:pt x="4219" y="38473"/>
                    <a:pt x="3196" y="46194"/>
                  </a:cubicBezTo>
                  <a:cubicBezTo>
                    <a:pt x="2173" y="53914"/>
                    <a:pt x="0" y="62682"/>
                    <a:pt x="895" y="69094"/>
                  </a:cubicBezTo>
                  <a:cubicBezTo>
                    <a:pt x="1854" y="75507"/>
                    <a:pt x="3644" y="79563"/>
                    <a:pt x="8886" y="85059"/>
                  </a:cubicBezTo>
                  <a:cubicBezTo>
                    <a:pt x="14128" y="90556"/>
                    <a:pt x="23782" y="97099"/>
                    <a:pt x="32285" y="102202"/>
                  </a:cubicBezTo>
                  <a:cubicBezTo>
                    <a:pt x="40788" y="107306"/>
                    <a:pt x="50442" y="113326"/>
                    <a:pt x="59648" y="115943"/>
                  </a:cubicBezTo>
                  <a:cubicBezTo>
                    <a:pt x="68854" y="118560"/>
                    <a:pt x="79659" y="119999"/>
                    <a:pt x="87586" y="117906"/>
                  </a:cubicBezTo>
                  <a:cubicBezTo>
                    <a:pt x="95514" y="115812"/>
                    <a:pt x="101907" y="109792"/>
                    <a:pt x="107149" y="103773"/>
                  </a:cubicBezTo>
                  <a:cubicBezTo>
                    <a:pt x="112392" y="97753"/>
                    <a:pt x="117826" y="94220"/>
                    <a:pt x="118913" y="81657"/>
                  </a:cubicBezTo>
                  <a:cubicBezTo>
                    <a:pt x="120000" y="69094"/>
                    <a:pt x="117314" y="40043"/>
                    <a:pt x="113542" y="28658"/>
                  </a:cubicBezTo>
                  <a:cubicBezTo>
                    <a:pt x="109770" y="17273"/>
                    <a:pt x="102226" y="17535"/>
                    <a:pt x="96089" y="13086"/>
                  </a:cubicBezTo>
                  <a:cubicBezTo>
                    <a:pt x="89952" y="8636"/>
                    <a:pt x="83239" y="3402"/>
                    <a:pt x="76718" y="1701"/>
                  </a:cubicBezTo>
                  <a:cubicBezTo>
                    <a:pt x="70197" y="0"/>
                    <a:pt x="62269" y="916"/>
                    <a:pt x="56835" y="3009"/>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369" name="Google Shape;1369;p9"/>
            <p:cNvCxnSpPr/>
            <p:nvPr/>
          </p:nvCxnSpPr>
          <p:spPr>
            <a:xfrm flipH="1">
              <a:off x="7002461" y="2863850"/>
              <a:ext cx="98425" cy="704850"/>
            </a:xfrm>
            <a:prstGeom prst="straightConnector1">
              <a:avLst/>
            </a:prstGeom>
            <a:noFill/>
            <a:ln cap="flat" cmpd="sng" w="9525">
              <a:solidFill>
                <a:schemeClr val="dk1"/>
              </a:solidFill>
              <a:prstDash val="solid"/>
              <a:miter lim="8000"/>
              <a:headEnd len="sm" w="sm" type="none"/>
              <a:tailEnd len="sm" w="sm" type="none"/>
            </a:ln>
          </p:spPr>
        </p:cxnSp>
        <p:cxnSp>
          <p:nvCxnSpPr>
            <p:cNvPr id="1370" name="Google Shape;1370;p9"/>
            <p:cNvCxnSpPr/>
            <p:nvPr/>
          </p:nvCxnSpPr>
          <p:spPr>
            <a:xfrm flipH="1">
              <a:off x="7593011" y="2863850"/>
              <a:ext cx="111125" cy="727074"/>
            </a:xfrm>
            <a:prstGeom prst="straightConnector1">
              <a:avLst/>
            </a:prstGeom>
            <a:noFill/>
            <a:ln cap="flat" cmpd="sng" w="9525">
              <a:solidFill>
                <a:schemeClr val="dk1"/>
              </a:solidFill>
              <a:prstDash val="solid"/>
              <a:miter lim="8000"/>
              <a:headEnd len="sm" w="sm" type="none"/>
              <a:tailEnd len="sm" w="sm" type="none"/>
            </a:ln>
          </p:spPr>
        </p:cxnSp>
        <p:cxnSp>
          <p:nvCxnSpPr>
            <p:cNvPr id="1371" name="Google Shape;1371;p9"/>
            <p:cNvCxnSpPr/>
            <p:nvPr/>
          </p:nvCxnSpPr>
          <p:spPr>
            <a:xfrm flipH="1" rot="10800000">
              <a:off x="6978650" y="4005261"/>
              <a:ext cx="227012" cy="436562"/>
            </a:xfrm>
            <a:prstGeom prst="straightConnector1">
              <a:avLst/>
            </a:prstGeom>
            <a:noFill/>
            <a:ln cap="flat" cmpd="sng" w="9525">
              <a:solidFill>
                <a:schemeClr val="dk1"/>
              </a:solidFill>
              <a:prstDash val="solid"/>
              <a:miter lim="8000"/>
              <a:headEnd len="sm" w="sm" type="none"/>
              <a:tailEnd len="sm" w="sm" type="none"/>
            </a:ln>
          </p:spPr>
        </p:cxnSp>
      </p:grpSp>
      <p:sp>
        <p:nvSpPr>
          <p:cNvPr id="1372" name="Google Shape;1372;p9"/>
          <p:cNvSpPr txBox="1"/>
          <p:nvPr>
            <p:ph type="title"/>
          </p:nvPr>
        </p:nvSpPr>
        <p:spPr>
          <a:xfrm>
            <a:off x="533400" y="228600"/>
            <a:ext cx="77724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accent2"/>
              </a:buClr>
              <a:buSzPts val="900"/>
              <a:buFont typeface="Comic Sans MS"/>
              <a:buNone/>
            </a:pPr>
            <a:r>
              <a:rPr b="0" i="0" lang="en-US" sz="3600" u="sng" cap="none" strike="noStrike">
                <a:solidFill>
                  <a:schemeClr val="accent2"/>
                </a:solidFill>
                <a:latin typeface="Comic Sans MS"/>
                <a:ea typeface="Comic Sans MS"/>
                <a:cs typeface="Comic Sans MS"/>
                <a:sym typeface="Comic Sans MS"/>
              </a:rPr>
              <a:t>A closer look at network structure:</a:t>
            </a:r>
            <a:endParaRPr/>
          </a:p>
        </p:txBody>
      </p:sp>
      <p:sp>
        <p:nvSpPr>
          <p:cNvPr id="1373" name="Google Shape;1373;p9"/>
          <p:cNvSpPr txBox="1"/>
          <p:nvPr>
            <p:ph idx="1" type="body"/>
          </p:nvPr>
        </p:nvSpPr>
        <p:spPr>
          <a:xfrm>
            <a:off x="417512" y="1381125"/>
            <a:ext cx="3809999" cy="2819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380"/>
              <a:buFont typeface="Noto Sans Symbols"/>
              <a:buChar char="❑"/>
            </a:pPr>
            <a:r>
              <a:rPr b="0" i="0" lang="en-US" sz="2800" u="none" cap="none" strike="noStrike">
                <a:solidFill>
                  <a:srgbClr val="FF0000"/>
                </a:solidFill>
                <a:latin typeface="Comic Sans MS"/>
                <a:ea typeface="Comic Sans MS"/>
                <a:cs typeface="Comic Sans MS"/>
                <a:sym typeface="Comic Sans MS"/>
              </a:rPr>
              <a:t>network edge:</a:t>
            </a:r>
            <a:r>
              <a:rPr b="0" i="0" lang="en-US" sz="2800" u="none" cap="none" strike="noStrike">
                <a:solidFill>
                  <a:schemeClr val="dk1"/>
                </a:solidFill>
                <a:latin typeface="Comic Sans MS"/>
                <a:ea typeface="Comic Sans MS"/>
                <a:cs typeface="Comic Sans MS"/>
                <a:sym typeface="Comic Sans MS"/>
              </a:rPr>
              <a:t> applications and hosts</a:t>
            </a:r>
            <a:endParaRPr/>
          </a:p>
        </p:txBody>
      </p:sp>
      <p:grpSp>
        <p:nvGrpSpPr>
          <p:cNvPr id="1374" name="Google Shape;1374;p9"/>
          <p:cNvGrpSpPr/>
          <p:nvPr/>
        </p:nvGrpSpPr>
        <p:grpSpPr>
          <a:xfrm>
            <a:off x="5103812" y="1658937"/>
            <a:ext cx="3021012" cy="3981448"/>
            <a:chOff x="5062537" y="1697037"/>
            <a:chExt cx="3021012" cy="3981448"/>
          </a:xfrm>
        </p:grpSpPr>
        <p:grpSp>
          <p:nvGrpSpPr>
            <p:cNvPr id="1375" name="Google Shape;1375;p9"/>
            <p:cNvGrpSpPr/>
            <p:nvPr/>
          </p:nvGrpSpPr>
          <p:grpSpPr>
            <a:xfrm>
              <a:off x="5062537" y="2165350"/>
              <a:ext cx="692149" cy="180975"/>
              <a:chOff x="4876799" y="1173162"/>
              <a:chExt cx="1035048" cy="231775"/>
            </a:xfrm>
          </p:grpSpPr>
          <p:pic>
            <p:nvPicPr>
              <p:cNvPr descr="lgv_fqmg[1]" id="1376" name="Google Shape;1376;p9"/>
              <p:cNvPicPr preferRelativeResize="0"/>
              <p:nvPr/>
            </p:nvPicPr>
            <p:blipFill rotWithShape="1">
              <a:blip r:embed="rId3">
                <a:alphaModFix/>
              </a:blip>
              <a:srcRect b="0" l="0" r="0" t="0"/>
              <a:stretch/>
            </p:blipFill>
            <p:spPr>
              <a:xfrm flipH="1">
                <a:off x="5138736" y="1173162"/>
                <a:ext cx="773111" cy="231775"/>
              </a:xfrm>
              <a:prstGeom prst="rect">
                <a:avLst/>
              </a:prstGeom>
              <a:noFill/>
              <a:ln>
                <a:noFill/>
              </a:ln>
            </p:spPr>
          </p:pic>
          <p:cxnSp>
            <p:nvCxnSpPr>
              <p:cNvPr id="1377" name="Google Shape;1377;p9"/>
              <p:cNvCxnSpPr/>
              <p:nvPr/>
            </p:nvCxnSpPr>
            <p:spPr>
              <a:xfrm rot="10800000">
                <a:off x="4927600" y="1244600"/>
                <a:ext cx="139699" cy="0"/>
              </a:xfrm>
              <a:prstGeom prst="straightConnector1">
                <a:avLst/>
              </a:prstGeom>
              <a:noFill/>
              <a:ln cap="flat" cmpd="sng" w="9525">
                <a:solidFill>
                  <a:schemeClr val="dk1"/>
                </a:solidFill>
                <a:prstDash val="solid"/>
                <a:miter lim="8000"/>
                <a:headEnd len="sm" w="sm" type="none"/>
                <a:tailEnd len="sm" w="sm" type="none"/>
              </a:ln>
            </p:spPr>
          </p:cxnSp>
          <p:cxnSp>
            <p:nvCxnSpPr>
              <p:cNvPr id="1378" name="Google Shape;1378;p9"/>
              <p:cNvCxnSpPr/>
              <p:nvPr/>
            </p:nvCxnSpPr>
            <p:spPr>
              <a:xfrm rot="10800000">
                <a:off x="4876799" y="1206500"/>
                <a:ext cx="228600" cy="0"/>
              </a:xfrm>
              <a:prstGeom prst="straightConnector1">
                <a:avLst/>
              </a:prstGeom>
              <a:noFill/>
              <a:ln cap="flat" cmpd="sng" w="9525">
                <a:solidFill>
                  <a:schemeClr val="dk1"/>
                </a:solidFill>
                <a:prstDash val="solid"/>
                <a:miter lim="8000"/>
                <a:headEnd len="sm" w="sm" type="none"/>
                <a:tailEnd len="sm" w="sm" type="none"/>
              </a:ln>
            </p:spPr>
          </p:cxnSp>
        </p:grpSp>
        <p:pic>
          <p:nvPicPr>
            <p:cNvPr descr="imgyjavg[1]" id="1379" name="Google Shape;1379;p9"/>
            <p:cNvPicPr preferRelativeResize="0"/>
            <p:nvPr/>
          </p:nvPicPr>
          <p:blipFill rotWithShape="1">
            <a:blip r:embed="rId4">
              <a:alphaModFix/>
            </a:blip>
            <a:srcRect b="0" l="0" r="0" t="0"/>
            <a:stretch/>
          </p:blipFill>
          <p:spPr>
            <a:xfrm>
              <a:off x="5341937" y="1878011"/>
              <a:ext cx="368299" cy="266699"/>
            </a:xfrm>
            <a:prstGeom prst="rect">
              <a:avLst/>
            </a:prstGeom>
            <a:noFill/>
            <a:ln>
              <a:noFill/>
            </a:ln>
          </p:spPr>
        </p:pic>
        <p:grpSp>
          <p:nvGrpSpPr>
            <p:cNvPr id="1380" name="Google Shape;1380;p9"/>
            <p:cNvGrpSpPr/>
            <p:nvPr/>
          </p:nvGrpSpPr>
          <p:grpSpPr>
            <a:xfrm>
              <a:off x="6105524" y="1697037"/>
              <a:ext cx="406399" cy="427037"/>
              <a:chOff x="4556125" y="2409825"/>
              <a:chExt cx="463549" cy="507999"/>
            </a:xfrm>
          </p:grpSpPr>
          <p:pic>
            <p:nvPicPr>
              <p:cNvPr id="1381" name="Google Shape;1381;p9"/>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1382" name="Google Shape;1382;p9"/>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1383" name="Google Shape;1383;p9"/>
            <p:cNvGrpSpPr/>
            <p:nvPr/>
          </p:nvGrpSpPr>
          <p:grpSpPr>
            <a:xfrm>
              <a:off x="5381625" y="3141661"/>
              <a:ext cx="331786" cy="355599"/>
              <a:chOff x="4556125" y="2409825"/>
              <a:chExt cx="463549" cy="507999"/>
            </a:xfrm>
          </p:grpSpPr>
          <p:pic>
            <p:nvPicPr>
              <p:cNvPr id="1384" name="Google Shape;1384;p9"/>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1385" name="Google Shape;1385;p9"/>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pic>
          <p:nvPicPr>
            <p:cNvPr id="1386" name="Google Shape;1386;p9"/>
            <p:cNvPicPr preferRelativeResize="0"/>
            <p:nvPr/>
          </p:nvPicPr>
          <p:blipFill rotWithShape="1">
            <a:blip r:embed="rId7">
              <a:alphaModFix/>
            </a:blip>
            <a:srcRect b="0" l="0" r="0" t="0"/>
            <a:stretch/>
          </p:blipFill>
          <p:spPr>
            <a:xfrm>
              <a:off x="5810250" y="3184525"/>
              <a:ext cx="328611" cy="274636"/>
            </a:xfrm>
            <a:prstGeom prst="rect">
              <a:avLst/>
            </a:prstGeom>
            <a:noFill/>
            <a:ln>
              <a:noFill/>
            </a:ln>
          </p:spPr>
        </p:pic>
        <p:grpSp>
          <p:nvGrpSpPr>
            <p:cNvPr id="1387" name="Google Shape;1387;p9"/>
            <p:cNvGrpSpPr/>
            <p:nvPr/>
          </p:nvGrpSpPr>
          <p:grpSpPr>
            <a:xfrm>
              <a:off x="7464424" y="5226050"/>
              <a:ext cx="198436" cy="365125"/>
              <a:chOff x="6635750" y="1243012"/>
              <a:chExt cx="238125" cy="487361"/>
            </a:xfrm>
          </p:grpSpPr>
          <p:sp>
            <p:nvSpPr>
              <p:cNvPr id="1388" name="Google Shape;1388;p9"/>
              <p:cNvSpPr/>
              <p:nvPr/>
            </p:nvSpPr>
            <p:spPr>
              <a:xfrm>
                <a:off x="6635750" y="1617662"/>
                <a:ext cx="238124" cy="112711"/>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89" name="Google Shape;1389;p9"/>
              <p:cNvSpPr txBox="1"/>
              <p:nvPr/>
            </p:nvSpPr>
            <p:spPr>
              <a:xfrm>
                <a:off x="6756400" y="1246187"/>
                <a:ext cx="109537" cy="374649"/>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90" name="Google Shape;1390;p9"/>
              <p:cNvSpPr txBox="1"/>
              <p:nvPr/>
            </p:nvSpPr>
            <p:spPr>
              <a:xfrm>
                <a:off x="6637336" y="1352550"/>
                <a:ext cx="150811" cy="374649"/>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91" name="Google Shape;1391;p9"/>
              <p:cNvSpPr/>
              <p:nvPr/>
            </p:nvSpPr>
            <p:spPr>
              <a:xfrm>
                <a:off x="6635750" y="1243012"/>
                <a:ext cx="238124" cy="112711"/>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392" name="Google Shape;1392;p9"/>
              <p:cNvCxnSpPr/>
              <p:nvPr/>
            </p:nvCxnSpPr>
            <p:spPr>
              <a:xfrm>
                <a:off x="6873875" y="1250950"/>
                <a:ext cx="0" cy="366711"/>
              </a:xfrm>
              <a:prstGeom prst="straightConnector1">
                <a:avLst/>
              </a:prstGeom>
              <a:noFill/>
              <a:ln cap="flat" cmpd="sng" w="9525">
                <a:solidFill>
                  <a:schemeClr val="dk1"/>
                </a:solidFill>
                <a:prstDash val="solid"/>
                <a:miter lim="8000"/>
                <a:headEnd len="sm" w="sm" type="none"/>
                <a:tailEnd len="sm" w="sm" type="none"/>
              </a:ln>
            </p:spPr>
          </p:cxnSp>
          <p:cxnSp>
            <p:nvCxnSpPr>
              <p:cNvPr id="1393" name="Google Shape;1393;p9"/>
              <p:cNvCxnSpPr/>
              <p:nvPr/>
            </p:nvCxnSpPr>
            <p:spPr>
              <a:xfrm flipH="1">
                <a:off x="6788150" y="1617662"/>
                <a:ext cx="85724" cy="109537"/>
              </a:xfrm>
              <a:prstGeom prst="straightConnector1">
                <a:avLst/>
              </a:prstGeom>
              <a:noFill/>
              <a:ln cap="flat" cmpd="sng" w="9525">
                <a:solidFill>
                  <a:schemeClr val="dk1"/>
                </a:solidFill>
                <a:prstDash val="solid"/>
                <a:miter lim="8000"/>
                <a:headEnd len="sm" w="sm" type="none"/>
                <a:tailEnd len="sm" w="sm" type="none"/>
              </a:ln>
            </p:spPr>
          </p:cxnSp>
          <p:sp>
            <p:nvSpPr>
              <p:cNvPr id="1394" name="Google Shape;1394;p9"/>
              <p:cNvSpPr txBox="1"/>
              <p:nvPr/>
            </p:nvSpPr>
            <p:spPr>
              <a:xfrm>
                <a:off x="6656386" y="1401762"/>
                <a:ext cx="100011" cy="215899"/>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95" name="Google Shape;1395;p9"/>
              <p:cNvSpPr txBox="1"/>
              <p:nvPr/>
            </p:nvSpPr>
            <p:spPr>
              <a:xfrm>
                <a:off x="6670675" y="1466850"/>
                <a:ext cx="76199" cy="761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pic>
          <p:nvPicPr>
            <p:cNvPr id="1396" name="Google Shape;1396;p9"/>
            <p:cNvPicPr preferRelativeResize="0"/>
            <p:nvPr/>
          </p:nvPicPr>
          <p:blipFill rotWithShape="1">
            <a:blip r:embed="rId8">
              <a:alphaModFix/>
            </a:blip>
            <a:srcRect b="0" l="0" r="0" t="0"/>
            <a:stretch/>
          </p:blipFill>
          <p:spPr>
            <a:xfrm>
              <a:off x="5424487" y="4922837"/>
              <a:ext cx="342899" cy="285750"/>
            </a:xfrm>
            <a:prstGeom prst="rect">
              <a:avLst/>
            </a:prstGeom>
            <a:noFill/>
            <a:ln>
              <a:noFill/>
            </a:ln>
          </p:spPr>
        </p:pic>
        <p:pic>
          <p:nvPicPr>
            <p:cNvPr id="1397" name="Google Shape;1397;p9"/>
            <p:cNvPicPr preferRelativeResize="0"/>
            <p:nvPr/>
          </p:nvPicPr>
          <p:blipFill rotWithShape="1">
            <a:blip r:embed="rId8">
              <a:alphaModFix/>
            </a:blip>
            <a:srcRect b="0" l="0" r="0" t="0"/>
            <a:stretch/>
          </p:blipFill>
          <p:spPr>
            <a:xfrm>
              <a:off x="5589587" y="4605337"/>
              <a:ext cx="342899" cy="285750"/>
            </a:xfrm>
            <a:prstGeom prst="rect">
              <a:avLst/>
            </a:prstGeom>
            <a:noFill/>
            <a:ln>
              <a:noFill/>
            </a:ln>
          </p:spPr>
        </p:pic>
        <p:pic>
          <p:nvPicPr>
            <p:cNvPr id="1398" name="Google Shape;1398;p9"/>
            <p:cNvPicPr preferRelativeResize="0"/>
            <p:nvPr/>
          </p:nvPicPr>
          <p:blipFill rotWithShape="1">
            <a:blip r:embed="rId8">
              <a:alphaModFix/>
            </a:blip>
            <a:srcRect b="0" l="0" r="0" t="0"/>
            <a:stretch/>
          </p:blipFill>
          <p:spPr>
            <a:xfrm>
              <a:off x="5856287" y="5176837"/>
              <a:ext cx="342899" cy="285750"/>
            </a:xfrm>
            <a:prstGeom prst="rect">
              <a:avLst/>
            </a:prstGeom>
            <a:noFill/>
            <a:ln>
              <a:noFill/>
            </a:ln>
          </p:spPr>
        </p:pic>
        <p:pic>
          <p:nvPicPr>
            <p:cNvPr id="1399" name="Google Shape;1399;p9"/>
            <p:cNvPicPr preferRelativeResize="0"/>
            <p:nvPr/>
          </p:nvPicPr>
          <p:blipFill rotWithShape="1">
            <a:blip r:embed="rId8">
              <a:alphaModFix/>
            </a:blip>
            <a:srcRect b="0" l="0" r="0" t="0"/>
            <a:stretch/>
          </p:blipFill>
          <p:spPr>
            <a:xfrm>
              <a:off x="6196012" y="5180012"/>
              <a:ext cx="342899" cy="285750"/>
            </a:xfrm>
            <a:prstGeom prst="rect">
              <a:avLst/>
            </a:prstGeom>
            <a:noFill/>
            <a:ln>
              <a:noFill/>
            </a:ln>
          </p:spPr>
        </p:pic>
        <p:grpSp>
          <p:nvGrpSpPr>
            <p:cNvPr id="1400" name="Google Shape;1400;p9"/>
            <p:cNvGrpSpPr/>
            <p:nvPr/>
          </p:nvGrpSpPr>
          <p:grpSpPr>
            <a:xfrm>
              <a:off x="7104062" y="5305424"/>
              <a:ext cx="273049" cy="341311"/>
              <a:chOff x="4556125" y="2409825"/>
              <a:chExt cx="463549" cy="507999"/>
            </a:xfrm>
          </p:grpSpPr>
          <p:pic>
            <p:nvPicPr>
              <p:cNvPr id="1401" name="Google Shape;1401;p9"/>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1402" name="Google Shape;1402;p9"/>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1403" name="Google Shape;1403;p9"/>
            <p:cNvGrpSpPr/>
            <p:nvPr/>
          </p:nvGrpSpPr>
          <p:grpSpPr>
            <a:xfrm>
              <a:off x="6653211" y="5356224"/>
              <a:ext cx="349249" cy="322261"/>
              <a:chOff x="4556125" y="2409825"/>
              <a:chExt cx="463549" cy="507999"/>
            </a:xfrm>
          </p:grpSpPr>
          <p:pic>
            <p:nvPicPr>
              <p:cNvPr id="1404" name="Google Shape;1404;p9"/>
              <p:cNvPicPr preferRelativeResize="0"/>
              <p:nvPr/>
            </p:nvPicPr>
            <p:blipFill rotWithShape="1">
              <a:blip r:embed="rId5">
                <a:alphaModFix/>
              </a:blip>
              <a:srcRect b="0" l="0" r="0" t="0"/>
              <a:stretch/>
            </p:blipFill>
            <p:spPr>
              <a:xfrm>
                <a:off x="4556125" y="2409825"/>
                <a:ext cx="431799" cy="447674"/>
              </a:xfrm>
              <a:prstGeom prst="rect">
                <a:avLst/>
              </a:prstGeom>
              <a:noFill/>
              <a:ln>
                <a:noFill/>
              </a:ln>
            </p:spPr>
          </p:pic>
          <p:pic>
            <p:nvPicPr>
              <p:cNvPr id="1405" name="Google Shape;1405;p9"/>
              <p:cNvPicPr preferRelativeResize="0"/>
              <p:nvPr/>
            </p:nvPicPr>
            <p:blipFill rotWithShape="1">
              <a:blip r:embed="rId6">
                <a:alphaModFix/>
              </a:blip>
              <a:srcRect b="0" l="0" r="0" t="0"/>
              <a:stretch/>
            </p:blipFill>
            <p:spPr>
              <a:xfrm>
                <a:off x="4624387" y="2543175"/>
                <a:ext cx="395287" cy="374649"/>
              </a:xfrm>
              <a:prstGeom prst="rect">
                <a:avLst/>
              </a:prstGeom>
              <a:noFill/>
              <a:ln>
                <a:noFill/>
              </a:ln>
            </p:spPr>
          </p:pic>
        </p:grpSp>
        <p:grpSp>
          <p:nvGrpSpPr>
            <p:cNvPr id="1406" name="Google Shape;1406;p9"/>
            <p:cNvGrpSpPr/>
            <p:nvPr/>
          </p:nvGrpSpPr>
          <p:grpSpPr>
            <a:xfrm>
              <a:off x="7875587" y="4978399"/>
              <a:ext cx="207962" cy="409575"/>
              <a:chOff x="6635750" y="1243012"/>
              <a:chExt cx="238125" cy="487361"/>
            </a:xfrm>
          </p:grpSpPr>
          <p:sp>
            <p:nvSpPr>
              <p:cNvPr id="1407" name="Google Shape;1407;p9"/>
              <p:cNvSpPr/>
              <p:nvPr/>
            </p:nvSpPr>
            <p:spPr>
              <a:xfrm>
                <a:off x="6635750" y="1617662"/>
                <a:ext cx="238124" cy="112711"/>
              </a:xfrm>
              <a:prstGeom prst="parallelogram">
                <a:avLst>
                  <a:gd fmla="val 8321" name="adj"/>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08" name="Google Shape;1408;p9"/>
              <p:cNvSpPr txBox="1"/>
              <p:nvPr/>
            </p:nvSpPr>
            <p:spPr>
              <a:xfrm>
                <a:off x="6756400" y="1246187"/>
                <a:ext cx="109537" cy="374649"/>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09" name="Google Shape;1409;p9"/>
              <p:cNvSpPr txBox="1"/>
              <p:nvPr/>
            </p:nvSpPr>
            <p:spPr>
              <a:xfrm>
                <a:off x="6637336" y="1352550"/>
                <a:ext cx="150811" cy="374649"/>
              </a:xfrm>
              <a:prstGeom prst="rect">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10" name="Google Shape;1410;p9"/>
              <p:cNvSpPr/>
              <p:nvPr/>
            </p:nvSpPr>
            <p:spPr>
              <a:xfrm>
                <a:off x="6635750" y="1243012"/>
                <a:ext cx="238124" cy="112711"/>
              </a:xfrm>
              <a:prstGeom prst="parallelogram">
                <a:avLst>
                  <a:gd fmla="val 8321" name="adj"/>
                </a:avLst>
              </a:prstGeom>
              <a:solidFill>
                <a:srgbClr val="33CCCC"/>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411" name="Google Shape;1411;p9"/>
              <p:cNvCxnSpPr/>
              <p:nvPr/>
            </p:nvCxnSpPr>
            <p:spPr>
              <a:xfrm>
                <a:off x="6873875" y="1250950"/>
                <a:ext cx="0" cy="366711"/>
              </a:xfrm>
              <a:prstGeom prst="straightConnector1">
                <a:avLst/>
              </a:prstGeom>
              <a:noFill/>
              <a:ln cap="flat" cmpd="sng" w="9525">
                <a:solidFill>
                  <a:schemeClr val="dk1"/>
                </a:solidFill>
                <a:prstDash val="solid"/>
                <a:miter lim="8000"/>
                <a:headEnd len="sm" w="sm" type="none"/>
                <a:tailEnd len="sm" w="sm" type="none"/>
              </a:ln>
            </p:spPr>
          </p:cxnSp>
          <p:cxnSp>
            <p:nvCxnSpPr>
              <p:cNvPr id="1412" name="Google Shape;1412;p9"/>
              <p:cNvCxnSpPr/>
              <p:nvPr/>
            </p:nvCxnSpPr>
            <p:spPr>
              <a:xfrm flipH="1">
                <a:off x="6788150" y="1617662"/>
                <a:ext cx="85724" cy="109537"/>
              </a:xfrm>
              <a:prstGeom prst="straightConnector1">
                <a:avLst/>
              </a:prstGeom>
              <a:noFill/>
              <a:ln cap="flat" cmpd="sng" w="9525">
                <a:solidFill>
                  <a:schemeClr val="dk1"/>
                </a:solidFill>
                <a:prstDash val="solid"/>
                <a:miter lim="8000"/>
                <a:headEnd len="sm" w="sm" type="none"/>
                <a:tailEnd len="sm" w="sm" type="none"/>
              </a:ln>
            </p:spPr>
          </p:cxnSp>
          <p:sp>
            <p:nvSpPr>
              <p:cNvPr id="1413" name="Google Shape;1413;p9"/>
              <p:cNvSpPr txBox="1"/>
              <p:nvPr/>
            </p:nvSpPr>
            <p:spPr>
              <a:xfrm>
                <a:off x="6656386" y="1401762"/>
                <a:ext cx="100011" cy="215899"/>
              </a:xfrm>
              <a:prstGeom prst="rect">
                <a:avLst/>
              </a:prstGeom>
              <a:solidFill>
                <a:schemeClr val="accent2"/>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14" name="Google Shape;1414;p9"/>
              <p:cNvSpPr txBox="1"/>
              <p:nvPr/>
            </p:nvSpPr>
            <p:spPr>
              <a:xfrm>
                <a:off x="6670675" y="1466850"/>
                <a:ext cx="76199" cy="761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grpSp>
        <p:nvGrpSpPr>
          <p:cNvPr id="1415" name="Google Shape;1415;p9"/>
          <p:cNvGrpSpPr/>
          <p:nvPr/>
        </p:nvGrpSpPr>
        <p:grpSpPr>
          <a:xfrm>
            <a:off x="5454650" y="1818963"/>
            <a:ext cx="2538410" cy="3592823"/>
            <a:chOff x="5426075" y="1828488"/>
            <a:chExt cx="2538410" cy="3592823"/>
          </a:xfrm>
        </p:grpSpPr>
        <p:grpSp>
          <p:nvGrpSpPr>
            <p:cNvPr id="1416" name="Google Shape;1416;p9"/>
            <p:cNvGrpSpPr/>
            <p:nvPr/>
          </p:nvGrpSpPr>
          <p:grpSpPr>
            <a:xfrm>
              <a:off x="5775608" y="1828488"/>
              <a:ext cx="342333" cy="535298"/>
              <a:chOff x="6014350" y="1642887"/>
              <a:chExt cx="1396785" cy="1976612"/>
            </a:xfrm>
          </p:grpSpPr>
          <p:cxnSp>
            <p:nvCxnSpPr>
              <p:cNvPr id="1417" name="Google Shape;1417;p9"/>
              <p:cNvCxnSpPr/>
              <p:nvPr/>
            </p:nvCxnSpPr>
            <p:spPr>
              <a:xfrm flipH="1">
                <a:off x="6337299" y="2351086"/>
                <a:ext cx="373061" cy="1149349"/>
              </a:xfrm>
              <a:prstGeom prst="straightConnector1">
                <a:avLst/>
              </a:prstGeom>
              <a:noFill/>
              <a:ln cap="flat" cmpd="sng" w="9525">
                <a:solidFill>
                  <a:schemeClr val="dk1"/>
                </a:solidFill>
                <a:prstDash val="solid"/>
                <a:miter lim="8000"/>
                <a:headEnd len="sm" w="sm" type="none"/>
                <a:tailEnd len="sm" w="sm" type="none"/>
              </a:ln>
            </p:spPr>
          </p:cxnSp>
          <p:cxnSp>
            <p:nvCxnSpPr>
              <p:cNvPr id="1418" name="Google Shape;1418;p9"/>
              <p:cNvCxnSpPr/>
              <p:nvPr/>
            </p:nvCxnSpPr>
            <p:spPr>
              <a:xfrm>
                <a:off x="6710361" y="2351086"/>
                <a:ext cx="374649" cy="1143000"/>
              </a:xfrm>
              <a:prstGeom prst="straightConnector1">
                <a:avLst/>
              </a:prstGeom>
              <a:noFill/>
              <a:ln cap="flat" cmpd="sng" w="9525">
                <a:solidFill>
                  <a:schemeClr val="dk1"/>
                </a:solidFill>
                <a:prstDash val="solid"/>
                <a:miter lim="8000"/>
                <a:headEnd len="sm" w="sm" type="none"/>
                <a:tailEnd len="sm" w="sm" type="none"/>
              </a:ln>
            </p:spPr>
          </p:cxnSp>
          <p:cxnSp>
            <p:nvCxnSpPr>
              <p:cNvPr id="1419" name="Google Shape;1419;p9"/>
              <p:cNvCxnSpPr/>
              <p:nvPr/>
            </p:nvCxnSpPr>
            <p:spPr>
              <a:xfrm>
                <a:off x="6337300" y="3494087"/>
                <a:ext cx="373061" cy="125412"/>
              </a:xfrm>
              <a:prstGeom prst="straightConnector1">
                <a:avLst/>
              </a:prstGeom>
              <a:noFill/>
              <a:ln cap="flat" cmpd="sng" w="9525">
                <a:solidFill>
                  <a:schemeClr val="dk1"/>
                </a:solidFill>
                <a:prstDash val="solid"/>
                <a:miter lim="8000"/>
                <a:headEnd len="sm" w="sm" type="none"/>
                <a:tailEnd len="sm" w="sm" type="none"/>
              </a:ln>
            </p:spPr>
          </p:cxnSp>
          <p:cxnSp>
            <p:nvCxnSpPr>
              <p:cNvPr id="1420" name="Google Shape;1420;p9"/>
              <p:cNvCxnSpPr/>
              <p:nvPr/>
            </p:nvCxnSpPr>
            <p:spPr>
              <a:xfrm flipH="1">
                <a:off x="6710361" y="3494087"/>
                <a:ext cx="374649" cy="125412"/>
              </a:xfrm>
              <a:prstGeom prst="straightConnector1">
                <a:avLst/>
              </a:prstGeom>
              <a:noFill/>
              <a:ln cap="flat" cmpd="sng" w="9525">
                <a:solidFill>
                  <a:schemeClr val="dk1"/>
                </a:solidFill>
                <a:prstDash val="solid"/>
                <a:miter lim="8000"/>
                <a:headEnd len="sm" w="sm" type="none"/>
                <a:tailEnd len="sm" w="sm" type="none"/>
              </a:ln>
            </p:spPr>
          </p:cxnSp>
          <p:cxnSp>
            <p:nvCxnSpPr>
              <p:cNvPr id="1421" name="Google Shape;1421;p9"/>
              <p:cNvCxnSpPr/>
              <p:nvPr/>
            </p:nvCxnSpPr>
            <p:spPr>
              <a:xfrm>
                <a:off x="6710361" y="2376486"/>
                <a:ext cx="0" cy="1243012"/>
              </a:xfrm>
              <a:prstGeom prst="straightConnector1">
                <a:avLst/>
              </a:prstGeom>
              <a:noFill/>
              <a:ln cap="flat" cmpd="sng" w="9525">
                <a:solidFill>
                  <a:schemeClr val="dk1"/>
                </a:solidFill>
                <a:prstDash val="solid"/>
                <a:miter lim="8000"/>
                <a:headEnd len="sm" w="sm" type="none"/>
                <a:tailEnd len="sm" w="sm" type="none"/>
              </a:ln>
            </p:spPr>
          </p:cxnSp>
          <p:cxnSp>
            <p:nvCxnSpPr>
              <p:cNvPr id="1422" name="Google Shape;1422;p9"/>
              <p:cNvCxnSpPr/>
              <p:nvPr/>
            </p:nvCxnSpPr>
            <p:spPr>
              <a:xfrm flipH="1" rot="10800000">
                <a:off x="6337300" y="3376612"/>
                <a:ext cx="373061" cy="123824"/>
              </a:xfrm>
              <a:prstGeom prst="straightConnector1">
                <a:avLst/>
              </a:prstGeom>
              <a:noFill/>
              <a:ln cap="flat" cmpd="sng" w="9525">
                <a:solidFill>
                  <a:schemeClr val="dk1"/>
                </a:solidFill>
                <a:prstDash val="solid"/>
                <a:miter lim="8000"/>
                <a:headEnd len="sm" w="sm" type="none"/>
                <a:tailEnd len="sm" w="sm" type="none"/>
              </a:ln>
            </p:spPr>
          </p:cxnSp>
          <p:cxnSp>
            <p:nvCxnSpPr>
              <p:cNvPr id="1423" name="Google Shape;1423;p9"/>
              <p:cNvCxnSpPr/>
              <p:nvPr/>
            </p:nvCxnSpPr>
            <p:spPr>
              <a:xfrm rot="10800000">
                <a:off x="6710361" y="3376612"/>
                <a:ext cx="374649" cy="117474"/>
              </a:xfrm>
              <a:prstGeom prst="straightConnector1">
                <a:avLst/>
              </a:prstGeom>
              <a:noFill/>
              <a:ln cap="flat" cmpd="sng" w="9525">
                <a:solidFill>
                  <a:schemeClr val="dk1"/>
                </a:solidFill>
                <a:prstDash val="solid"/>
                <a:miter lim="8000"/>
                <a:headEnd len="sm" w="sm" type="none"/>
                <a:tailEnd len="sm" w="sm" type="none"/>
              </a:ln>
            </p:spPr>
          </p:cxnSp>
          <p:cxnSp>
            <p:nvCxnSpPr>
              <p:cNvPr id="1424" name="Google Shape;1424;p9"/>
              <p:cNvCxnSpPr/>
              <p:nvPr/>
            </p:nvCxnSpPr>
            <p:spPr>
              <a:xfrm>
                <a:off x="6496050" y="3000375"/>
                <a:ext cx="214312" cy="95250"/>
              </a:xfrm>
              <a:prstGeom prst="straightConnector1">
                <a:avLst/>
              </a:prstGeom>
              <a:noFill/>
              <a:ln cap="flat" cmpd="sng" w="9525">
                <a:solidFill>
                  <a:schemeClr val="dk1"/>
                </a:solidFill>
                <a:prstDash val="solid"/>
                <a:miter lim="8000"/>
                <a:headEnd len="sm" w="sm" type="none"/>
                <a:tailEnd len="sm" w="sm" type="none"/>
              </a:ln>
            </p:spPr>
          </p:cxnSp>
          <p:cxnSp>
            <p:nvCxnSpPr>
              <p:cNvPr id="1425" name="Google Shape;1425;p9"/>
              <p:cNvCxnSpPr/>
              <p:nvPr/>
            </p:nvCxnSpPr>
            <p:spPr>
              <a:xfrm flipH="1" rot="10800000">
                <a:off x="6710361" y="3000374"/>
                <a:ext cx="227012" cy="95250"/>
              </a:xfrm>
              <a:prstGeom prst="straightConnector1">
                <a:avLst/>
              </a:prstGeom>
              <a:noFill/>
              <a:ln cap="flat" cmpd="sng" w="9525">
                <a:solidFill>
                  <a:schemeClr val="dk1"/>
                </a:solidFill>
                <a:prstDash val="solid"/>
                <a:miter lim="8000"/>
                <a:headEnd len="sm" w="sm" type="none"/>
                <a:tailEnd len="sm" w="sm" type="none"/>
              </a:ln>
            </p:spPr>
          </p:cxnSp>
          <p:cxnSp>
            <p:nvCxnSpPr>
              <p:cNvPr id="1426" name="Google Shape;1426;p9"/>
              <p:cNvCxnSpPr/>
              <p:nvPr/>
            </p:nvCxnSpPr>
            <p:spPr>
              <a:xfrm>
                <a:off x="6424612" y="3168650"/>
                <a:ext cx="277811" cy="128587"/>
              </a:xfrm>
              <a:prstGeom prst="straightConnector1">
                <a:avLst/>
              </a:prstGeom>
              <a:noFill/>
              <a:ln cap="flat" cmpd="sng" w="9525">
                <a:solidFill>
                  <a:schemeClr val="dk1"/>
                </a:solidFill>
                <a:prstDash val="solid"/>
                <a:miter lim="8000"/>
                <a:headEnd len="sm" w="sm" type="none"/>
                <a:tailEnd len="sm" w="sm" type="none"/>
              </a:ln>
            </p:spPr>
          </p:cxnSp>
          <p:cxnSp>
            <p:nvCxnSpPr>
              <p:cNvPr id="1427" name="Google Shape;1427;p9"/>
              <p:cNvCxnSpPr/>
              <p:nvPr/>
            </p:nvCxnSpPr>
            <p:spPr>
              <a:xfrm flipH="1" rot="10800000">
                <a:off x="6710361" y="3194050"/>
                <a:ext cx="279399" cy="112711"/>
              </a:xfrm>
              <a:prstGeom prst="straightConnector1">
                <a:avLst/>
              </a:prstGeom>
              <a:noFill/>
              <a:ln cap="flat" cmpd="sng" w="9525">
                <a:solidFill>
                  <a:schemeClr val="dk1"/>
                </a:solidFill>
                <a:prstDash val="solid"/>
                <a:miter lim="8000"/>
                <a:headEnd len="sm" w="sm" type="none"/>
                <a:tailEnd len="sm" w="sm" type="none"/>
              </a:ln>
            </p:spPr>
          </p:cxnSp>
          <p:cxnSp>
            <p:nvCxnSpPr>
              <p:cNvPr id="1428" name="Google Shape;1428;p9"/>
              <p:cNvCxnSpPr/>
              <p:nvPr/>
            </p:nvCxnSpPr>
            <p:spPr>
              <a:xfrm flipH="1" rot="10800000">
                <a:off x="6710361" y="2828924"/>
                <a:ext cx="142875" cy="46036"/>
              </a:xfrm>
              <a:prstGeom prst="straightConnector1">
                <a:avLst/>
              </a:prstGeom>
              <a:noFill/>
              <a:ln cap="flat" cmpd="sng" w="9525">
                <a:solidFill>
                  <a:schemeClr val="dk1"/>
                </a:solidFill>
                <a:prstDash val="solid"/>
                <a:miter lim="8000"/>
                <a:headEnd len="sm" w="sm" type="none"/>
                <a:tailEnd len="sm" w="sm" type="none"/>
              </a:ln>
            </p:spPr>
          </p:cxnSp>
          <p:cxnSp>
            <p:nvCxnSpPr>
              <p:cNvPr id="1429" name="Google Shape;1429;p9"/>
              <p:cNvCxnSpPr/>
              <p:nvPr/>
            </p:nvCxnSpPr>
            <p:spPr>
              <a:xfrm flipH="1" rot="10800000">
                <a:off x="6710361" y="2590800"/>
                <a:ext cx="90486" cy="34924"/>
              </a:xfrm>
              <a:prstGeom prst="straightConnector1">
                <a:avLst/>
              </a:prstGeom>
              <a:noFill/>
              <a:ln cap="flat" cmpd="sng" w="9525">
                <a:solidFill>
                  <a:schemeClr val="dk1"/>
                </a:solidFill>
                <a:prstDash val="solid"/>
                <a:miter lim="8000"/>
                <a:headEnd len="sm" w="sm" type="none"/>
                <a:tailEnd len="sm" w="sm" type="none"/>
              </a:ln>
            </p:spPr>
          </p:cxnSp>
          <p:cxnSp>
            <p:nvCxnSpPr>
              <p:cNvPr id="1430" name="Google Shape;1430;p9"/>
              <p:cNvCxnSpPr/>
              <p:nvPr/>
            </p:nvCxnSpPr>
            <p:spPr>
              <a:xfrm>
                <a:off x="6550025" y="2813050"/>
                <a:ext cx="173037" cy="61912"/>
              </a:xfrm>
              <a:prstGeom prst="straightConnector1">
                <a:avLst/>
              </a:prstGeom>
              <a:noFill/>
              <a:ln cap="flat" cmpd="sng" w="9525">
                <a:solidFill>
                  <a:schemeClr val="dk1"/>
                </a:solidFill>
                <a:prstDash val="solid"/>
                <a:miter lim="8000"/>
                <a:headEnd len="sm" w="sm" type="none"/>
                <a:tailEnd len="sm" w="sm" type="none"/>
              </a:ln>
            </p:spPr>
          </p:cxnSp>
          <p:cxnSp>
            <p:nvCxnSpPr>
              <p:cNvPr id="1431" name="Google Shape;1431;p9"/>
              <p:cNvCxnSpPr/>
              <p:nvPr/>
            </p:nvCxnSpPr>
            <p:spPr>
              <a:xfrm>
                <a:off x="6627811" y="2579686"/>
                <a:ext cx="100011" cy="61912"/>
              </a:xfrm>
              <a:prstGeom prst="straightConnector1">
                <a:avLst/>
              </a:prstGeom>
              <a:noFill/>
              <a:ln cap="flat" cmpd="sng" w="9525">
                <a:solidFill>
                  <a:schemeClr val="dk1"/>
                </a:solidFill>
                <a:prstDash val="solid"/>
                <a:miter lim="8000"/>
                <a:headEnd len="sm" w="sm" type="none"/>
                <a:tailEnd len="sm" w="sm" type="none"/>
              </a:ln>
            </p:spPr>
          </p:cxnSp>
          <p:grpSp>
            <p:nvGrpSpPr>
              <p:cNvPr id="1432" name="Google Shape;1432;p9"/>
              <p:cNvGrpSpPr/>
              <p:nvPr/>
            </p:nvGrpSpPr>
            <p:grpSpPr>
              <a:xfrm>
                <a:off x="6777036" y="2193753"/>
                <a:ext cx="634099" cy="322603"/>
                <a:chOff x="6710361" y="2055417"/>
                <a:chExt cx="1395989" cy="635789"/>
              </a:xfrm>
            </p:grpSpPr>
            <p:cxnSp>
              <p:nvCxnSpPr>
                <p:cNvPr id="1433" name="Google Shape;1433;p9"/>
                <p:cNvCxnSpPr/>
                <p:nvPr/>
              </p:nvCxnSpPr>
              <p:spPr>
                <a:xfrm>
                  <a:off x="6710361" y="2546350"/>
                  <a:ext cx="0" cy="0"/>
                </a:xfrm>
                <a:prstGeom prst="straightConnector1">
                  <a:avLst/>
                </a:prstGeom>
                <a:noFill/>
                <a:ln cap="flat" cmpd="sng" w="9525">
                  <a:solidFill>
                    <a:schemeClr val="dk1"/>
                  </a:solidFill>
                  <a:prstDash val="solid"/>
                  <a:miter lim="8000"/>
                  <a:headEnd len="sm" w="sm" type="none"/>
                  <a:tailEnd len="sm" w="sm" type="none"/>
                </a:ln>
              </p:spPr>
            </p:cxnSp>
            <p:cxnSp>
              <p:nvCxnSpPr>
                <p:cNvPr id="1434" name="Google Shape;1434;p9"/>
                <p:cNvCxnSpPr/>
                <p:nvPr/>
              </p:nvCxnSpPr>
              <p:spPr>
                <a:xfrm rot="-4440000">
                  <a:off x="7087393" y="1912142"/>
                  <a:ext cx="300036" cy="793749"/>
                </a:xfrm>
                <a:prstGeom prst="straightConnector1">
                  <a:avLst/>
                </a:prstGeom>
                <a:noFill/>
                <a:ln cap="flat" cmpd="sng" w="31750">
                  <a:solidFill>
                    <a:schemeClr val="dk1"/>
                  </a:solidFill>
                  <a:prstDash val="solid"/>
                  <a:miter lim="8000"/>
                  <a:headEnd len="sm" w="sm" type="none"/>
                  <a:tailEnd len="sm" w="sm" type="none"/>
                </a:ln>
              </p:spPr>
            </p:cxnSp>
            <p:cxnSp>
              <p:nvCxnSpPr>
                <p:cNvPr id="1435" name="Google Shape;1435;p9"/>
                <p:cNvCxnSpPr/>
                <p:nvPr/>
              </p:nvCxnSpPr>
              <p:spPr>
                <a:xfrm rot="6360000">
                  <a:off x="7305675" y="2211386"/>
                  <a:ext cx="300036" cy="322261"/>
                </a:xfrm>
                <a:prstGeom prst="straightConnector1">
                  <a:avLst/>
                </a:prstGeom>
                <a:noFill/>
                <a:ln cap="flat" cmpd="sng" w="31750">
                  <a:solidFill>
                    <a:schemeClr val="dk1"/>
                  </a:solidFill>
                  <a:prstDash val="solid"/>
                  <a:miter lim="8000"/>
                  <a:headEnd len="sm" w="sm" type="none"/>
                  <a:tailEnd len="sm" w="sm" type="none"/>
                </a:ln>
              </p:spPr>
            </p:cxnSp>
            <p:cxnSp>
              <p:nvCxnSpPr>
                <p:cNvPr id="1436" name="Google Shape;1436;p9"/>
                <p:cNvCxnSpPr/>
                <p:nvPr/>
              </p:nvCxnSpPr>
              <p:spPr>
                <a:xfrm rot="-4440000">
                  <a:off x="7533481" y="2040731"/>
                  <a:ext cx="300036" cy="793749"/>
                </a:xfrm>
                <a:prstGeom prst="straightConnector1">
                  <a:avLst/>
                </a:prstGeom>
                <a:noFill/>
                <a:ln cap="flat" cmpd="sng" w="31750">
                  <a:solidFill>
                    <a:schemeClr val="dk1"/>
                  </a:solidFill>
                  <a:prstDash val="solid"/>
                  <a:miter lim="8000"/>
                  <a:headEnd len="sm" w="sm" type="none"/>
                  <a:tailEnd len="sm" w="sm" type="none"/>
                </a:ln>
              </p:spPr>
            </p:cxnSp>
          </p:grpSp>
          <p:grpSp>
            <p:nvGrpSpPr>
              <p:cNvPr id="1437" name="Google Shape;1437;p9"/>
              <p:cNvGrpSpPr/>
              <p:nvPr/>
            </p:nvGrpSpPr>
            <p:grpSpPr>
              <a:xfrm rot="5700000">
                <a:off x="6426929" y="1811487"/>
                <a:ext cx="634099" cy="322603"/>
                <a:chOff x="6710361" y="2055417"/>
                <a:chExt cx="1395989" cy="635789"/>
              </a:xfrm>
            </p:grpSpPr>
            <p:cxnSp>
              <p:nvCxnSpPr>
                <p:cNvPr id="1438" name="Google Shape;1438;p9"/>
                <p:cNvCxnSpPr/>
                <p:nvPr/>
              </p:nvCxnSpPr>
              <p:spPr>
                <a:xfrm>
                  <a:off x="6710361" y="2546350"/>
                  <a:ext cx="0" cy="0"/>
                </a:xfrm>
                <a:prstGeom prst="straightConnector1">
                  <a:avLst/>
                </a:prstGeom>
                <a:noFill/>
                <a:ln cap="flat" cmpd="sng" w="9525">
                  <a:solidFill>
                    <a:schemeClr val="dk1"/>
                  </a:solidFill>
                  <a:prstDash val="solid"/>
                  <a:miter lim="8000"/>
                  <a:headEnd len="sm" w="sm" type="none"/>
                  <a:tailEnd len="sm" w="sm" type="none"/>
                </a:ln>
              </p:spPr>
            </p:cxnSp>
            <p:cxnSp>
              <p:nvCxnSpPr>
                <p:cNvPr id="1439" name="Google Shape;1439;p9"/>
                <p:cNvCxnSpPr/>
                <p:nvPr/>
              </p:nvCxnSpPr>
              <p:spPr>
                <a:xfrm rot="-4440000">
                  <a:off x="7087393" y="1912142"/>
                  <a:ext cx="300036" cy="793749"/>
                </a:xfrm>
                <a:prstGeom prst="straightConnector1">
                  <a:avLst/>
                </a:prstGeom>
                <a:noFill/>
                <a:ln cap="flat" cmpd="sng" w="31750">
                  <a:solidFill>
                    <a:schemeClr val="dk1"/>
                  </a:solidFill>
                  <a:prstDash val="solid"/>
                  <a:miter lim="8000"/>
                  <a:headEnd len="sm" w="sm" type="none"/>
                  <a:tailEnd len="sm" w="sm" type="none"/>
                </a:ln>
              </p:spPr>
            </p:cxnSp>
            <p:cxnSp>
              <p:nvCxnSpPr>
                <p:cNvPr id="1440" name="Google Shape;1440;p9"/>
                <p:cNvCxnSpPr/>
                <p:nvPr/>
              </p:nvCxnSpPr>
              <p:spPr>
                <a:xfrm rot="6360000">
                  <a:off x="7305675" y="2211386"/>
                  <a:ext cx="300036" cy="322261"/>
                </a:xfrm>
                <a:prstGeom prst="straightConnector1">
                  <a:avLst/>
                </a:prstGeom>
                <a:noFill/>
                <a:ln cap="flat" cmpd="sng" w="31750">
                  <a:solidFill>
                    <a:schemeClr val="dk1"/>
                  </a:solidFill>
                  <a:prstDash val="solid"/>
                  <a:miter lim="8000"/>
                  <a:headEnd len="sm" w="sm" type="none"/>
                  <a:tailEnd len="sm" w="sm" type="none"/>
                </a:ln>
              </p:spPr>
            </p:cxnSp>
            <p:cxnSp>
              <p:nvCxnSpPr>
                <p:cNvPr id="1441" name="Google Shape;1441;p9"/>
                <p:cNvCxnSpPr/>
                <p:nvPr/>
              </p:nvCxnSpPr>
              <p:spPr>
                <a:xfrm rot="-4440000">
                  <a:off x="7533481" y="2040731"/>
                  <a:ext cx="300036" cy="793749"/>
                </a:xfrm>
                <a:prstGeom prst="straightConnector1">
                  <a:avLst/>
                </a:prstGeom>
                <a:noFill/>
                <a:ln cap="flat" cmpd="sng" w="31750">
                  <a:solidFill>
                    <a:schemeClr val="dk1"/>
                  </a:solidFill>
                  <a:prstDash val="solid"/>
                  <a:miter lim="8000"/>
                  <a:headEnd len="sm" w="sm" type="none"/>
                  <a:tailEnd len="sm" w="sm" type="none"/>
                </a:ln>
              </p:spPr>
            </p:cxnSp>
          </p:grpSp>
          <p:grpSp>
            <p:nvGrpSpPr>
              <p:cNvPr id="1442" name="Google Shape;1442;p9"/>
              <p:cNvGrpSpPr/>
              <p:nvPr/>
            </p:nvGrpSpPr>
            <p:grpSpPr>
              <a:xfrm rot="10800000">
                <a:off x="6014350" y="2173116"/>
                <a:ext cx="634099" cy="322603"/>
                <a:chOff x="6710361" y="2055417"/>
                <a:chExt cx="1395989" cy="635789"/>
              </a:xfrm>
            </p:grpSpPr>
            <p:cxnSp>
              <p:nvCxnSpPr>
                <p:cNvPr id="1443" name="Google Shape;1443;p9"/>
                <p:cNvCxnSpPr/>
                <p:nvPr/>
              </p:nvCxnSpPr>
              <p:spPr>
                <a:xfrm>
                  <a:off x="6710361" y="2546350"/>
                  <a:ext cx="0" cy="0"/>
                </a:xfrm>
                <a:prstGeom prst="straightConnector1">
                  <a:avLst/>
                </a:prstGeom>
                <a:noFill/>
                <a:ln cap="flat" cmpd="sng" w="9525">
                  <a:solidFill>
                    <a:schemeClr val="dk1"/>
                  </a:solidFill>
                  <a:prstDash val="solid"/>
                  <a:miter lim="8000"/>
                  <a:headEnd len="sm" w="sm" type="none"/>
                  <a:tailEnd len="sm" w="sm" type="none"/>
                </a:ln>
              </p:spPr>
            </p:cxnSp>
            <p:cxnSp>
              <p:nvCxnSpPr>
                <p:cNvPr id="1444" name="Google Shape;1444;p9"/>
                <p:cNvCxnSpPr/>
                <p:nvPr/>
              </p:nvCxnSpPr>
              <p:spPr>
                <a:xfrm rot="-4440000">
                  <a:off x="7087393" y="1912142"/>
                  <a:ext cx="300036" cy="793749"/>
                </a:xfrm>
                <a:prstGeom prst="straightConnector1">
                  <a:avLst/>
                </a:prstGeom>
                <a:noFill/>
                <a:ln cap="flat" cmpd="sng" w="31750">
                  <a:solidFill>
                    <a:schemeClr val="dk1"/>
                  </a:solidFill>
                  <a:prstDash val="solid"/>
                  <a:miter lim="8000"/>
                  <a:headEnd len="sm" w="sm" type="none"/>
                  <a:tailEnd len="sm" w="sm" type="none"/>
                </a:ln>
              </p:spPr>
            </p:cxnSp>
            <p:cxnSp>
              <p:nvCxnSpPr>
                <p:cNvPr id="1445" name="Google Shape;1445;p9"/>
                <p:cNvCxnSpPr/>
                <p:nvPr/>
              </p:nvCxnSpPr>
              <p:spPr>
                <a:xfrm rot="6360000">
                  <a:off x="7305675" y="2211386"/>
                  <a:ext cx="300036" cy="322261"/>
                </a:xfrm>
                <a:prstGeom prst="straightConnector1">
                  <a:avLst/>
                </a:prstGeom>
                <a:noFill/>
                <a:ln cap="flat" cmpd="sng" w="31750">
                  <a:solidFill>
                    <a:schemeClr val="dk1"/>
                  </a:solidFill>
                  <a:prstDash val="solid"/>
                  <a:miter lim="8000"/>
                  <a:headEnd len="sm" w="sm" type="none"/>
                  <a:tailEnd len="sm" w="sm" type="none"/>
                </a:ln>
              </p:spPr>
            </p:cxnSp>
            <p:cxnSp>
              <p:nvCxnSpPr>
                <p:cNvPr id="1446" name="Google Shape;1446;p9"/>
                <p:cNvCxnSpPr/>
                <p:nvPr/>
              </p:nvCxnSpPr>
              <p:spPr>
                <a:xfrm rot="-4440000">
                  <a:off x="7533481" y="2040731"/>
                  <a:ext cx="300036" cy="793749"/>
                </a:xfrm>
                <a:prstGeom prst="straightConnector1">
                  <a:avLst/>
                </a:prstGeom>
                <a:noFill/>
                <a:ln cap="flat" cmpd="sng" w="31750">
                  <a:solidFill>
                    <a:schemeClr val="dk1"/>
                  </a:solidFill>
                  <a:prstDash val="solid"/>
                  <a:miter lim="8000"/>
                  <a:headEnd len="sm" w="sm" type="none"/>
                  <a:tailEnd len="sm" w="sm" type="none"/>
                </a:ln>
              </p:spPr>
            </p:cxnSp>
          </p:grpSp>
        </p:grpSp>
        <p:grpSp>
          <p:nvGrpSpPr>
            <p:cNvPr id="1447" name="Google Shape;1447;p9"/>
            <p:cNvGrpSpPr/>
            <p:nvPr/>
          </p:nvGrpSpPr>
          <p:grpSpPr>
            <a:xfrm>
              <a:off x="6083299" y="2427287"/>
              <a:ext cx="349249" cy="158750"/>
              <a:chOff x="5715000" y="347662"/>
              <a:chExt cx="571500" cy="277812"/>
            </a:xfrm>
          </p:grpSpPr>
          <p:sp>
            <p:nvSpPr>
              <p:cNvPr id="1448" name="Google Shape;1448;p9"/>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449" name="Google Shape;1449;p9"/>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450" name="Google Shape;1450;p9"/>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451" name="Google Shape;1451;p9"/>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52" name="Google Shape;1452;p9"/>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453" name="Google Shape;1453;p9"/>
              <p:cNvGrpSpPr/>
              <p:nvPr/>
            </p:nvGrpSpPr>
            <p:grpSpPr>
              <a:xfrm>
                <a:off x="5851524" y="387349"/>
                <a:ext cx="280986" cy="104775"/>
                <a:chOff x="4521200" y="1346200"/>
                <a:chExt cx="222249" cy="155575"/>
              </a:xfrm>
            </p:grpSpPr>
            <p:cxnSp>
              <p:nvCxnSpPr>
                <p:cNvPr id="1454" name="Google Shape;1454;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455" name="Google Shape;1455;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456" name="Google Shape;1456;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457" name="Google Shape;1457;p9"/>
              <p:cNvGrpSpPr/>
              <p:nvPr/>
            </p:nvGrpSpPr>
            <p:grpSpPr>
              <a:xfrm flipH="1" rot="10800000">
                <a:off x="5851524" y="385761"/>
                <a:ext cx="280986" cy="104775"/>
                <a:chOff x="4521200" y="1346200"/>
                <a:chExt cx="222249" cy="155575"/>
              </a:xfrm>
            </p:grpSpPr>
            <p:cxnSp>
              <p:nvCxnSpPr>
                <p:cNvPr id="1458" name="Google Shape;1458;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459" name="Google Shape;1459;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460" name="Google Shape;1460;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1461" name="Google Shape;1461;p9"/>
            <p:cNvGrpSpPr/>
            <p:nvPr/>
          </p:nvGrpSpPr>
          <p:grpSpPr>
            <a:xfrm>
              <a:off x="5776911" y="3576637"/>
              <a:ext cx="349249" cy="158750"/>
              <a:chOff x="5715000" y="347662"/>
              <a:chExt cx="571500" cy="277812"/>
            </a:xfrm>
          </p:grpSpPr>
          <p:sp>
            <p:nvSpPr>
              <p:cNvPr id="1462" name="Google Shape;1462;p9"/>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463" name="Google Shape;1463;p9"/>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464" name="Google Shape;1464;p9"/>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465" name="Google Shape;1465;p9"/>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66" name="Google Shape;1466;p9"/>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467" name="Google Shape;1467;p9"/>
              <p:cNvGrpSpPr/>
              <p:nvPr/>
            </p:nvGrpSpPr>
            <p:grpSpPr>
              <a:xfrm>
                <a:off x="5851524" y="387349"/>
                <a:ext cx="280986" cy="104775"/>
                <a:chOff x="4521200" y="1346200"/>
                <a:chExt cx="222249" cy="155575"/>
              </a:xfrm>
            </p:grpSpPr>
            <p:cxnSp>
              <p:nvCxnSpPr>
                <p:cNvPr id="1468" name="Google Shape;1468;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469" name="Google Shape;1469;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470" name="Google Shape;1470;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471" name="Google Shape;1471;p9"/>
              <p:cNvGrpSpPr/>
              <p:nvPr/>
            </p:nvGrpSpPr>
            <p:grpSpPr>
              <a:xfrm flipH="1" rot="10800000">
                <a:off x="5851524" y="385761"/>
                <a:ext cx="280986" cy="104775"/>
                <a:chOff x="4521200" y="1346200"/>
                <a:chExt cx="222249" cy="155575"/>
              </a:xfrm>
            </p:grpSpPr>
            <p:cxnSp>
              <p:nvCxnSpPr>
                <p:cNvPr id="1472" name="Google Shape;1472;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473" name="Google Shape;1473;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474" name="Google Shape;1474;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1475" name="Google Shape;1475;p9"/>
            <p:cNvGrpSpPr/>
            <p:nvPr/>
          </p:nvGrpSpPr>
          <p:grpSpPr>
            <a:xfrm>
              <a:off x="5426075" y="3509962"/>
              <a:ext cx="220661" cy="307975"/>
              <a:chOff x="4057650" y="4268787"/>
              <a:chExt cx="290511" cy="404812"/>
            </a:xfrm>
          </p:grpSpPr>
          <p:pic>
            <p:nvPicPr>
              <p:cNvPr descr="31u_bnrz[1]" id="1476" name="Google Shape;1476;p9"/>
              <p:cNvPicPr preferRelativeResize="0"/>
              <p:nvPr/>
            </p:nvPicPr>
            <p:blipFill rotWithShape="1">
              <a:blip r:embed="rId9">
                <a:alphaModFix/>
              </a:blip>
              <a:srcRect b="0" l="0" r="0" t="0"/>
              <a:stretch/>
            </p:blipFill>
            <p:spPr>
              <a:xfrm>
                <a:off x="4141787" y="4397375"/>
                <a:ext cx="192087" cy="276224"/>
              </a:xfrm>
              <a:prstGeom prst="rect">
                <a:avLst/>
              </a:prstGeom>
              <a:noFill/>
              <a:ln>
                <a:noFill/>
              </a:ln>
            </p:spPr>
          </p:pic>
          <p:sp>
            <p:nvSpPr>
              <p:cNvPr id="1477" name="Google Shape;1477;p9"/>
              <p:cNvSpPr/>
              <p:nvPr/>
            </p:nvSpPr>
            <p:spPr>
              <a:xfrm>
                <a:off x="4135437" y="4289425"/>
                <a:ext cx="52387" cy="61912"/>
              </a:xfrm>
              <a:custGeom>
                <a:rect b="b" l="l" r="r" t="t"/>
                <a:pathLst>
                  <a:path extrusionOk="0" h="120000" w="120000">
                    <a:moveTo>
                      <a:pt x="42211" y="15000"/>
                    </a:moveTo>
                    <a:lnTo>
                      <a:pt x="33165" y="20172"/>
                    </a:lnTo>
                    <a:lnTo>
                      <a:pt x="25326" y="25862"/>
                    </a:lnTo>
                    <a:lnTo>
                      <a:pt x="18090" y="32586"/>
                    </a:lnTo>
                    <a:lnTo>
                      <a:pt x="12060" y="39827"/>
                    </a:lnTo>
                    <a:lnTo>
                      <a:pt x="7236" y="47068"/>
                    </a:lnTo>
                    <a:lnTo>
                      <a:pt x="3618" y="55862"/>
                    </a:lnTo>
                    <a:lnTo>
                      <a:pt x="1206" y="64655"/>
                    </a:lnTo>
                    <a:lnTo>
                      <a:pt x="0" y="73448"/>
                    </a:lnTo>
                    <a:lnTo>
                      <a:pt x="1206" y="85862"/>
                    </a:lnTo>
                    <a:lnTo>
                      <a:pt x="7236" y="96206"/>
                    </a:lnTo>
                    <a:lnTo>
                      <a:pt x="15678" y="105000"/>
                    </a:lnTo>
                    <a:lnTo>
                      <a:pt x="27135" y="111724"/>
                    </a:lnTo>
                    <a:lnTo>
                      <a:pt x="39798" y="116896"/>
                    </a:lnTo>
                    <a:lnTo>
                      <a:pt x="53065" y="118965"/>
                    </a:lnTo>
                    <a:lnTo>
                      <a:pt x="66934" y="120000"/>
                    </a:lnTo>
                    <a:lnTo>
                      <a:pt x="80804" y="117931"/>
                    </a:lnTo>
                    <a:lnTo>
                      <a:pt x="83216" y="117931"/>
                    </a:lnTo>
                    <a:lnTo>
                      <a:pt x="86231" y="116896"/>
                    </a:lnTo>
                    <a:lnTo>
                      <a:pt x="88643" y="114827"/>
                    </a:lnTo>
                    <a:lnTo>
                      <a:pt x="89246" y="112758"/>
                    </a:lnTo>
                    <a:lnTo>
                      <a:pt x="87437" y="109655"/>
                    </a:lnTo>
                    <a:lnTo>
                      <a:pt x="85025" y="107068"/>
                    </a:lnTo>
                    <a:lnTo>
                      <a:pt x="81407" y="105000"/>
                    </a:lnTo>
                    <a:lnTo>
                      <a:pt x="77788" y="103965"/>
                    </a:lnTo>
                    <a:lnTo>
                      <a:pt x="70552" y="101896"/>
                    </a:lnTo>
                    <a:lnTo>
                      <a:pt x="63316" y="100862"/>
                    </a:lnTo>
                    <a:lnTo>
                      <a:pt x="56683" y="99827"/>
                    </a:lnTo>
                    <a:lnTo>
                      <a:pt x="50050" y="98275"/>
                    </a:lnTo>
                    <a:lnTo>
                      <a:pt x="44020" y="96724"/>
                    </a:lnTo>
                    <a:lnTo>
                      <a:pt x="37386" y="94137"/>
                    </a:lnTo>
                    <a:lnTo>
                      <a:pt x="31959" y="91034"/>
                    </a:lnTo>
                    <a:lnTo>
                      <a:pt x="25929" y="86379"/>
                    </a:lnTo>
                    <a:lnTo>
                      <a:pt x="24120" y="66206"/>
                    </a:lnTo>
                    <a:lnTo>
                      <a:pt x="29547" y="49655"/>
                    </a:lnTo>
                    <a:lnTo>
                      <a:pt x="41005" y="36724"/>
                    </a:lnTo>
                    <a:lnTo>
                      <a:pt x="56683" y="25862"/>
                    </a:lnTo>
                    <a:lnTo>
                      <a:pt x="73567" y="17586"/>
                    </a:lnTo>
                    <a:lnTo>
                      <a:pt x="91055" y="10862"/>
                    </a:lnTo>
                    <a:lnTo>
                      <a:pt x="107336" y="6206"/>
                    </a:lnTo>
                    <a:lnTo>
                      <a:pt x="120000" y="2068"/>
                    </a:lnTo>
                    <a:lnTo>
                      <a:pt x="112160" y="517"/>
                    </a:lnTo>
                    <a:lnTo>
                      <a:pt x="103718" y="0"/>
                    </a:lnTo>
                    <a:lnTo>
                      <a:pt x="94070" y="1034"/>
                    </a:lnTo>
                    <a:lnTo>
                      <a:pt x="83216" y="2068"/>
                    </a:lnTo>
                    <a:lnTo>
                      <a:pt x="72964" y="5172"/>
                    </a:lnTo>
                    <a:lnTo>
                      <a:pt x="62110" y="8275"/>
                    </a:lnTo>
                    <a:lnTo>
                      <a:pt x="51859" y="11896"/>
                    </a:lnTo>
                    <a:lnTo>
                      <a:pt x="42211" y="1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78" name="Google Shape;1478;p9"/>
              <p:cNvSpPr/>
              <p:nvPr/>
            </p:nvSpPr>
            <p:spPr>
              <a:xfrm>
                <a:off x="4224337" y="4287837"/>
                <a:ext cx="34924" cy="47625"/>
              </a:xfrm>
              <a:custGeom>
                <a:rect b="b" l="l" r="r" t="t"/>
                <a:pathLst>
                  <a:path extrusionOk="0" h="120000" w="120000">
                    <a:moveTo>
                      <a:pt x="101250" y="39333"/>
                    </a:moveTo>
                    <a:lnTo>
                      <a:pt x="105937" y="51333"/>
                    </a:lnTo>
                    <a:lnTo>
                      <a:pt x="104062" y="62666"/>
                    </a:lnTo>
                    <a:lnTo>
                      <a:pt x="96562" y="72000"/>
                    </a:lnTo>
                    <a:lnTo>
                      <a:pt x="85312" y="80666"/>
                    </a:lnTo>
                    <a:lnTo>
                      <a:pt x="72187" y="88000"/>
                    </a:lnTo>
                    <a:lnTo>
                      <a:pt x="57187" y="96000"/>
                    </a:lnTo>
                    <a:lnTo>
                      <a:pt x="42187" y="102666"/>
                    </a:lnTo>
                    <a:lnTo>
                      <a:pt x="28125" y="109333"/>
                    </a:lnTo>
                    <a:lnTo>
                      <a:pt x="26250" y="112000"/>
                    </a:lnTo>
                    <a:lnTo>
                      <a:pt x="25312" y="113333"/>
                    </a:lnTo>
                    <a:lnTo>
                      <a:pt x="25312" y="116000"/>
                    </a:lnTo>
                    <a:lnTo>
                      <a:pt x="26250" y="118000"/>
                    </a:lnTo>
                    <a:lnTo>
                      <a:pt x="30000" y="119333"/>
                    </a:lnTo>
                    <a:lnTo>
                      <a:pt x="32812" y="120000"/>
                    </a:lnTo>
                    <a:lnTo>
                      <a:pt x="34687" y="120000"/>
                    </a:lnTo>
                    <a:lnTo>
                      <a:pt x="38437" y="119333"/>
                    </a:lnTo>
                    <a:lnTo>
                      <a:pt x="56250" y="112666"/>
                    </a:lnTo>
                    <a:lnTo>
                      <a:pt x="72187" y="105333"/>
                    </a:lnTo>
                    <a:lnTo>
                      <a:pt x="88125" y="96666"/>
                    </a:lnTo>
                    <a:lnTo>
                      <a:pt x="102187" y="86666"/>
                    </a:lnTo>
                    <a:lnTo>
                      <a:pt x="112500" y="76000"/>
                    </a:lnTo>
                    <a:lnTo>
                      <a:pt x="119062" y="63333"/>
                    </a:lnTo>
                    <a:lnTo>
                      <a:pt x="120000" y="50666"/>
                    </a:lnTo>
                    <a:lnTo>
                      <a:pt x="115312" y="36666"/>
                    </a:lnTo>
                    <a:lnTo>
                      <a:pt x="105937" y="26000"/>
                    </a:lnTo>
                    <a:lnTo>
                      <a:pt x="90937" y="16666"/>
                    </a:lnTo>
                    <a:lnTo>
                      <a:pt x="74062" y="10000"/>
                    </a:lnTo>
                    <a:lnTo>
                      <a:pt x="53437" y="4666"/>
                    </a:lnTo>
                    <a:lnTo>
                      <a:pt x="33750" y="1333"/>
                    </a:lnTo>
                    <a:lnTo>
                      <a:pt x="17812" y="0"/>
                    </a:lnTo>
                    <a:lnTo>
                      <a:pt x="5625" y="0"/>
                    </a:lnTo>
                    <a:lnTo>
                      <a:pt x="0" y="2666"/>
                    </a:lnTo>
                    <a:lnTo>
                      <a:pt x="13125" y="6000"/>
                    </a:lnTo>
                    <a:lnTo>
                      <a:pt x="27187" y="9333"/>
                    </a:lnTo>
                    <a:lnTo>
                      <a:pt x="43125" y="12666"/>
                    </a:lnTo>
                    <a:lnTo>
                      <a:pt x="57187" y="15333"/>
                    </a:lnTo>
                    <a:lnTo>
                      <a:pt x="71250" y="19333"/>
                    </a:lnTo>
                    <a:lnTo>
                      <a:pt x="83437" y="24666"/>
                    </a:lnTo>
                    <a:lnTo>
                      <a:pt x="93750" y="30666"/>
                    </a:lnTo>
                    <a:lnTo>
                      <a:pt x="101250" y="3933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79" name="Google Shape;1479;p9"/>
              <p:cNvSpPr/>
              <p:nvPr/>
            </p:nvSpPr>
            <p:spPr>
              <a:xfrm>
                <a:off x="4102100" y="4276725"/>
                <a:ext cx="85724" cy="100011"/>
              </a:xfrm>
              <a:custGeom>
                <a:rect b="b" l="l" r="r" t="t"/>
                <a:pathLst>
                  <a:path extrusionOk="0" h="120000" w="120000">
                    <a:moveTo>
                      <a:pt x="46583" y="15555"/>
                    </a:moveTo>
                    <a:lnTo>
                      <a:pt x="37267" y="22222"/>
                    </a:lnTo>
                    <a:lnTo>
                      <a:pt x="28322" y="28571"/>
                    </a:lnTo>
                    <a:lnTo>
                      <a:pt x="19751" y="36507"/>
                    </a:lnTo>
                    <a:lnTo>
                      <a:pt x="12670" y="44444"/>
                    </a:lnTo>
                    <a:lnTo>
                      <a:pt x="6335" y="52698"/>
                    </a:lnTo>
                    <a:lnTo>
                      <a:pt x="1863" y="61904"/>
                    </a:lnTo>
                    <a:lnTo>
                      <a:pt x="0" y="71746"/>
                    </a:lnTo>
                    <a:lnTo>
                      <a:pt x="372" y="81904"/>
                    </a:lnTo>
                    <a:lnTo>
                      <a:pt x="1118" y="84444"/>
                    </a:lnTo>
                    <a:lnTo>
                      <a:pt x="1863" y="87301"/>
                    </a:lnTo>
                    <a:lnTo>
                      <a:pt x="3354" y="89523"/>
                    </a:lnTo>
                    <a:lnTo>
                      <a:pt x="5217" y="92063"/>
                    </a:lnTo>
                    <a:lnTo>
                      <a:pt x="7080" y="94285"/>
                    </a:lnTo>
                    <a:lnTo>
                      <a:pt x="9689" y="96507"/>
                    </a:lnTo>
                    <a:lnTo>
                      <a:pt x="11925" y="98412"/>
                    </a:lnTo>
                    <a:lnTo>
                      <a:pt x="15279" y="99682"/>
                    </a:lnTo>
                    <a:lnTo>
                      <a:pt x="20869" y="102857"/>
                    </a:lnTo>
                    <a:lnTo>
                      <a:pt x="26459" y="105396"/>
                    </a:lnTo>
                    <a:lnTo>
                      <a:pt x="32049" y="107301"/>
                    </a:lnTo>
                    <a:lnTo>
                      <a:pt x="38385" y="109206"/>
                    </a:lnTo>
                    <a:lnTo>
                      <a:pt x="44347" y="111111"/>
                    </a:lnTo>
                    <a:lnTo>
                      <a:pt x="50683" y="112698"/>
                    </a:lnTo>
                    <a:lnTo>
                      <a:pt x="56645" y="113968"/>
                    </a:lnTo>
                    <a:lnTo>
                      <a:pt x="62608" y="115238"/>
                    </a:lnTo>
                    <a:lnTo>
                      <a:pt x="69316" y="116190"/>
                    </a:lnTo>
                    <a:lnTo>
                      <a:pt x="75279" y="116825"/>
                    </a:lnTo>
                    <a:lnTo>
                      <a:pt x="81987" y="117777"/>
                    </a:lnTo>
                    <a:lnTo>
                      <a:pt x="88695" y="118412"/>
                    </a:lnTo>
                    <a:lnTo>
                      <a:pt x="94658" y="118730"/>
                    </a:lnTo>
                    <a:lnTo>
                      <a:pt x="101366" y="119047"/>
                    </a:lnTo>
                    <a:lnTo>
                      <a:pt x="107701" y="119365"/>
                    </a:lnTo>
                    <a:lnTo>
                      <a:pt x="114037" y="120000"/>
                    </a:lnTo>
                    <a:lnTo>
                      <a:pt x="115900" y="120000"/>
                    </a:lnTo>
                    <a:lnTo>
                      <a:pt x="117763" y="119047"/>
                    </a:lnTo>
                    <a:lnTo>
                      <a:pt x="119254" y="117777"/>
                    </a:lnTo>
                    <a:lnTo>
                      <a:pt x="120000" y="116190"/>
                    </a:lnTo>
                    <a:lnTo>
                      <a:pt x="120000" y="114285"/>
                    </a:lnTo>
                    <a:lnTo>
                      <a:pt x="119254" y="113015"/>
                    </a:lnTo>
                    <a:lnTo>
                      <a:pt x="117391" y="111746"/>
                    </a:lnTo>
                    <a:lnTo>
                      <a:pt x="115155" y="111111"/>
                    </a:lnTo>
                    <a:lnTo>
                      <a:pt x="109565" y="110158"/>
                    </a:lnTo>
                    <a:lnTo>
                      <a:pt x="103975" y="109206"/>
                    </a:lnTo>
                    <a:lnTo>
                      <a:pt x="98012" y="108253"/>
                    </a:lnTo>
                    <a:lnTo>
                      <a:pt x="92049" y="107301"/>
                    </a:lnTo>
                    <a:lnTo>
                      <a:pt x="86459" y="106666"/>
                    </a:lnTo>
                    <a:lnTo>
                      <a:pt x="80496" y="106031"/>
                    </a:lnTo>
                    <a:lnTo>
                      <a:pt x="74534" y="105396"/>
                    </a:lnTo>
                    <a:lnTo>
                      <a:pt x="68944" y="104126"/>
                    </a:lnTo>
                    <a:lnTo>
                      <a:pt x="63354" y="103492"/>
                    </a:lnTo>
                    <a:lnTo>
                      <a:pt x="57391" y="102222"/>
                    </a:lnTo>
                    <a:lnTo>
                      <a:pt x="51801" y="100952"/>
                    </a:lnTo>
                    <a:lnTo>
                      <a:pt x="46211" y="99682"/>
                    </a:lnTo>
                    <a:lnTo>
                      <a:pt x="40993" y="98095"/>
                    </a:lnTo>
                    <a:lnTo>
                      <a:pt x="35031" y="96190"/>
                    </a:lnTo>
                    <a:lnTo>
                      <a:pt x="29813" y="94285"/>
                    </a:lnTo>
                    <a:lnTo>
                      <a:pt x="24596" y="91746"/>
                    </a:lnTo>
                    <a:lnTo>
                      <a:pt x="20496" y="89206"/>
                    </a:lnTo>
                    <a:lnTo>
                      <a:pt x="16770" y="86031"/>
                    </a:lnTo>
                    <a:lnTo>
                      <a:pt x="14161" y="82222"/>
                    </a:lnTo>
                    <a:lnTo>
                      <a:pt x="13043" y="77777"/>
                    </a:lnTo>
                    <a:lnTo>
                      <a:pt x="12670" y="73650"/>
                    </a:lnTo>
                    <a:lnTo>
                      <a:pt x="13043" y="68571"/>
                    </a:lnTo>
                    <a:lnTo>
                      <a:pt x="14161" y="63492"/>
                    </a:lnTo>
                    <a:lnTo>
                      <a:pt x="16024" y="59365"/>
                    </a:lnTo>
                    <a:lnTo>
                      <a:pt x="19006" y="53968"/>
                    </a:lnTo>
                    <a:lnTo>
                      <a:pt x="22360" y="48253"/>
                    </a:lnTo>
                    <a:lnTo>
                      <a:pt x="26459" y="43492"/>
                    </a:lnTo>
                    <a:lnTo>
                      <a:pt x="30931" y="39365"/>
                    </a:lnTo>
                    <a:lnTo>
                      <a:pt x="35031" y="34920"/>
                    </a:lnTo>
                    <a:lnTo>
                      <a:pt x="39875" y="30476"/>
                    </a:lnTo>
                    <a:lnTo>
                      <a:pt x="45838" y="26031"/>
                    </a:lnTo>
                    <a:lnTo>
                      <a:pt x="51428" y="21904"/>
                    </a:lnTo>
                    <a:lnTo>
                      <a:pt x="57018" y="18095"/>
                    </a:lnTo>
                    <a:lnTo>
                      <a:pt x="64472" y="14920"/>
                    </a:lnTo>
                    <a:lnTo>
                      <a:pt x="72670" y="12063"/>
                    </a:lnTo>
                    <a:lnTo>
                      <a:pt x="81242" y="8888"/>
                    </a:lnTo>
                    <a:lnTo>
                      <a:pt x="88695" y="6349"/>
                    </a:lnTo>
                    <a:lnTo>
                      <a:pt x="94658" y="4126"/>
                    </a:lnTo>
                    <a:lnTo>
                      <a:pt x="98385" y="2222"/>
                    </a:lnTo>
                    <a:lnTo>
                      <a:pt x="99875" y="634"/>
                    </a:lnTo>
                    <a:lnTo>
                      <a:pt x="95403" y="0"/>
                    </a:lnTo>
                    <a:lnTo>
                      <a:pt x="89440" y="317"/>
                    </a:lnTo>
                    <a:lnTo>
                      <a:pt x="82360" y="1269"/>
                    </a:lnTo>
                    <a:lnTo>
                      <a:pt x="74906" y="3174"/>
                    </a:lnTo>
                    <a:lnTo>
                      <a:pt x="67080" y="5714"/>
                    </a:lnTo>
                    <a:lnTo>
                      <a:pt x="59627" y="8571"/>
                    </a:lnTo>
                    <a:lnTo>
                      <a:pt x="52546" y="12063"/>
                    </a:lnTo>
                    <a:lnTo>
                      <a:pt x="46583" y="1555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80" name="Google Shape;1480;p9"/>
              <p:cNvSpPr/>
              <p:nvPr/>
            </p:nvSpPr>
            <p:spPr>
              <a:xfrm>
                <a:off x="4222750" y="4273550"/>
                <a:ext cx="74611" cy="66674"/>
              </a:xfrm>
              <a:custGeom>
                <a:rect b="b" l="l" r="r" t="t"/>
                <a:pathLst>
                  <a:path extrusionOk="0" h="120000" w="120000">
                    <a:moveTo>
                      <a:pt x="99646" y="36666"/>
                    </a:moveTo>
                    <a:lnTo>
                      <a:pt x="105159" y="43333"/>
                    </a:lnTo>
                    <a:lnTo>
                      <a:pt x="108551" y="50952"/>
                    </a:lnTo>
                    <a:lnTo>
                      <a:pt x="109823" y="59047"/>
                    </a:lnTo>
                    <a:lnTo>
                      <a:pt x="109823" y="67619"/>
                    </a:lnTo>
                    <a:lnTo>
                      <a:pt x="108975" y="74761"/>
                    </a:lnTo>
                    <a:lnTo>
                      <a:pt x="106855" y="80952"/>
                    </a:lnTo>
                    <a:lnTo>
                      <a:pt x="103462" y="87142"/>
                    </a:lnTo>
                    <a:lnTo>
                      <a:pt x="100070" y="91904"/>
                    </a:lnTo>
                    <a:lnTo>
                      <a:pt x="95406" y="97142"/>
                    </a:lnTo>
                    <a:lnTo>
                      <a:pt x="91166" y="101904"/>
                    </a:lnTo>
                    <a:lnTo>
                      <a:pt x="86501" y="106666"/>
                    </a:lnTo>
                    <a:lnTo>
                      <a:pt x="82261" y="111428"/>
                    </a:lnTo>
                    <a:lnTo>
                      <a:pt x="80989" y="113333"/>
                    </a:lnTo>
                    <a:lnTo>
                      <a:pt x="80989" y="114761"/>
                    </a:lnTo>
                    <a:lnTo>
                      <a:pt x="80989" y="116666"/>
                    </a:lnTo>
                    <a:lnTo>
                      <a:pt x="82261" y="118095"/>
                    </a:lnTo>
                    <a:lnTo>
                      <a:pt x="83533" y="119047"/>
                    </a:lnTo>
                    <a:lnTo>
                      <a:pt x="85653" y="120000"/>
                    </a:lnTo>
                    <a:lnTo>
                      <a:pt x="86925" y="119047"/>
                    </a:lnTo>
                    <a:lnTo>
                      <a:pt x="88621" y="118095"/>
                    </a:lnTo>
                    <a:lnTo>
                      <a:pt x="98374" y="110952"/>
                    </a:lnTo>
                    <a:lnTo>
                      <a:pt x="106855" y="101904"/>
                    </a:lnTo>
                    <a:lnTo>
                      <a:pt x="113639" y="91428"/>
                    </a:lnTo>
                    <a:lnTo>
                      <a:pt x="117879" y="79523"/>
                    </a:lnTo>
                    <a:lnTo>
                      <a:pt x="120000" y="67142"/>
                    </a:lnTo>
                    <a:lnTo>
                      <a:pt x="118727" y="54761"/>
                    </a:lnTo>
                    <a:lnTo>
                      <a:pt x="114911" y="43333"/>
                    </a:lnTo>
                    <a:lnTo>
                      <a:pt x="106855" y="32857"/>
                    </a:lnTo>
                    <a:lnTo>
                      <a:pt x="100918" y="27142"/>
                    </a:lnTo>
                    <a:lnTo>
                      <a:pt x="94134" y="22857"/>
                    </a:lnTo>
                    <a:lnTo>
                      <a:pt x="86501" y="18571"/>
                    </a:lnTo>
                    <a:lnTo>
                      <a:pt x="78021" y="14761"/>
                    </a:lnTo>
                    <a:lnTo>
                      <a:pt x="69540" y="10952"/>
                    </a:lnTo>
                    <a:lnTo>
                      <a:pt x="61060" y="8095"/>
                    </a:lnTo>
                    <a:lnTo>
                      <a:pt x="52155" y="6190"/>
                    </a:lnTo>
                    <a:lnTo>
                      <a:pt x="43674" y="3809"/>
                    </a:lnTo>
                    <a:lnTo>
                      <a:pt x="35194" y="2380"/>
                    </a:lnTo>
                    <a:lnTo>
                      <a:pt x="27985" y="952"/>
                    </a:lnTo>
                    <a:lnTo>
                      <a:pt x="20353" y="0"/>
                    </a:lnTo>
                    <a:lnTo>
                      <a:pt x="14416" y="0"/>
                    </a:lnTo>
                    <a:lnTo>
                      <a:pt x="8904" y="0"/>
                    </a:lnTo>
                    <a:lnTo>
                      <a:pt x="4664" y="0"/>
                    </a:lnTo>
                    <a:lnTo>
                      <a:pt x="1696" y="952"/>
                    </a:lnTo>
                    <a:lnTo>
                      <a:pt x="0" y="2380"/>
                    </a:lnTo>
                    <a:lnTo>
                      <a:pt x="5088" y="3333"/>
                    </a:lnTo>
                    <a:lnTo>
                      <a:pt x="10176" y="3809"/>
                    </a:lnTo>
                    <a:lnTo>
                      <a:pt x="16113" y="4761"/>
                    </a:lnTo>
                    <a:lnTo>
                      <a:pt x="22049" y="6190"/>
                    </a:lnTo>
                    <a:lnTo>
                      <a:pt x="27985" y="7619"/>
                    </a:lnTo>
                    <a:lnTo>
                      <a:pt x="34770" y="8571"/>
                    </a:lnTo>
                    <a:lnTo>
                      <a:pt x="41554" y="10476"/>
                    </a:lnTo>
                    <a:lnTo>
                      <a:pt x="48339" y="11904"/>
                    </a:lnTo>
                    <a:lnTo>
                      <a:pt x="54699" y="14285"/>
                    </a:lnTo>
                    <a:lnTo>
                      <a:pt x="61908" y="16190"/>
                    </a:lnTo>
                    <a:lnTo>
                      <a:pt x="68692" y="18571"/>
                    </a:lnTo>
                    <a:lnTo>
                      <a:pt x="75053" y="21428"/>
                    </a:lnTo>
                    <a:lnTo>
                      <a:pt x="81837" y="24761"/>
                    </a:lnTo>
                    <a:lnTo>
                      <a:pt x="88197" y="28571"/>
                    </a:lnTo>
                    <a:lnTo>
                      <a:pt x="94134" y="32380"/>
                    </a:lnTo>
                    <a:lnTo>
                      <a:pt x="99646" y="3666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81" name="Google Shape;1481;p9"/>
              <p:cNvSpPr/>
              <p:nvPr/>
            </p:nvSpPr>
            <p:spPr>
              <a:xfrm>
                <a:off x="4070350" y="4305300"/>
                <a:ext cx="30161" cy="61912"/>
              </a:xfrm>
              <a:custGeom>
                <a:rect b="b" l="l" r="r" t="t"/>
                <a:pathLst>
                  <a:path extrusionOk="0" h="120000" w="120000">
                    <a:moveTo>
                      <a:pt x="0" y="65546"/>
                    </a:moveTo>
                    <a:lnTo>
                      <a:pt x="0" y="75126"/>
                    </a:lnTo>
                    <a:lnTo>
                      <a:pt x="4210" y="84705"/>
                    </a:lnTo>
                    <a:lnTo>
                      <a:pt x="12631" y="93277"/>
                    </a:lnTo>
                    <a:lnTo>
                      <a:pt x="25263" y="100840"/>
                    </a:lnTo>
                    <a:lnTo>
                      <a:pt x="40000" y="107394"/>
                    </a:lnTo>
                    <a:lnTo>
                      <a:pt x="57894" y="112941"/>
                    </a:lnTo>
                    <a:lnTo>
                      <a:pt x="76842" y="116974"/>
                    </a:lnTo>
                    <a:lnTo>
                      <a:pt x="96842" y="119495"/>
                    </a:lnTo>
                    <a:lnTo>
                      <a:pt x="103157" y="120000"/>
                    </a:lnTo>
                    <a:lnTo>
                      <a:pt x="109473" y="118487"/>
                    </a:lnTo>
                    <a:lnTo>
                      <a:pt x="114736" y="116974"/>
                    </a:lnTo>
                    <a:lnTo>
                      <a:pt x="116842" y="114453"/>
                    </a:lnTo>
                    <a:lnTo>
                      <a:pt x="116842" y="111932"/>
                    </a:lnTo>
                    <a:lnTo>
                      <a:pt x="115789" y="108907"/>
                    </a:lnTo>
                    <a:lnTo>
                      <a:pt x="111578" y="106386"/>
                    </a:lnTo>
                    <a:lnTo>
                      <a:pt x="105263" y="105378"/>
                    </a:lnTo>
                    <a:lnTo>
                      <a:pt x="86315" y="101848"/>
                    </a:lnTo>
                    <a:lnTo>
                      <a:pt x="67368" y="97310"/>
                    </a:lnTo>
                    <a:lnTo>
                      <a:pt x="52631" y="90756"/>
                    </a:lnTo>
                    <a:lnTo>
                      <a:pt x="41052" y="84201"/>
                    </a:lnTo>
                    <a:lnTo>
                      <a:pt x="33684" y="75126"/>
                    </a:lnTo>
                    <a:lnTo>
                      <a:pt x="30526" y="66050"/>
                    </a:lnTo>
                    <a:lnTo>
                      <a:pt x="30526" y="55966"/>
                    </a:lnTo>
                    <a:lnTo>
                      <a:pt x="36842" y="45882"/>
                    </a:lnTo>
                    <a:lnTo>
                      <a:pt x="44210" y="38319"/>
                    </a:lnTo>
                    <a:lnTo>
                      <a:pt x="53684" y="31260"/>
                    </a:lnTo>
                    <a:lnTo>
                      <a:pt x="65263" y="24705"/>
                    </a:lnTo>
                    <a:lnTo>
                      <a:pt x="76842" y="19159"/>
                    </a:lnTo>
                    <a:lnTo>
                      <a:pt x="88421" y="14117"/>
                    </a:lnTo>
                    <a:lnTo>
                      <a:pt x="101052" y="9075"/>
                    </a:lnTo>
                    <a:lnTo>
                      <a:pt x="111578" y="4537"/>
                    </a:lnTo>
                    <a:lnTo>
                      <a:pt x="119999" y="504"/>
                    </a:lnTo>
                    <a:lnTo>
                      <a:pt x="111578" y="0"/>
                    </a:lnTo>
                    <a:lnTo>
                      <a:pt x="97894" y="3025"/>
                    </a:lnTo>
                    <a:lnTo>
                      <a:pt x="80000" y="9075"/>
                    </a:lnTo>
                    <a:lnTo>
                      <a:pt x="58947" y="18151"/>
                    </a:lnTo>
                    <a:lnTo>
                      <a:pt x="38947" y="28739"/>
                    </a:lnTo>
                    <a:lnTo>
                      <a:pt x="21052" y="40336"/>
                    </a:lnTo>
                    <a:lnTo>
                      <a:pt x="7368" y="53445"/>
                    </a:lnTo>
                    <a:lnTo>
                      <a:pt x="0" y="6554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82" name="Google Shape;1482;p9"/>
              <p:cNvSpPr/>
              <p:nvPr/>
            </p:nvSpPr>
            <p:spPr>
              <a:xfrm>
                <a:off x="4283075" y="4268787"/>
                <a:ext cx="65086" cy="82550"/>
              </a:xfrm>
              <a:custGeom>
                <a:rect b="b" l="l" r="r" t="t"/>
                <a:pathLst>
                  <a:path extrusionOk="0" h="120000" w="120000">
                    <a:moveTo>
                      <a:pt x="97073" y="44903"/>
                    </a:moveTo>
                    <a:lnTo>
                      <a:pt x="100975" y="48000"/>
                    </a:lnTo>
                    <a:lnTo>
                      <a:pt x="104390" y="51483"/>
                    </a:lnTo>
                    <a:lnTo>
                      <a:pt x="106829" y="55354"/>
                    </a:lnTo>
                    <a:lnTo>
                      <a:pt x="108780" y="59612"/>
                    </a:lnTo>
                    <a:lnTo>
                      <a:pt x="109756" y="63483"/>
                    </a:lnTo>
                    <a:lnTo>
                      <a:pt x="109756" y="68129"/>
                    </a:lnTo>
                    <a:lnTo>
                      <a:pt x="107804" y="72387"/>
                    </a:lnTo>
                    <a:lnTo>
                      <a:pt x="105365" y="76258"/>
                    </a:lnTo>
                    <a:lnTo>
                      <a:pt x="101463" y="80903"/>
                    </a:lnTo>
                    <a:lnTo>
                      <a:pt x="97073" y="84774"/>
                    </a:lnTo>
                    <a:lnTo>
                      <a:pt x="91707" y="88258"/>
                    </a:lnTo>
                    <a:lnTo>
                      <a:pt x="86341" y="92129"/>
                    </a:lnTo>
                    <a:lnTo>
                      <a:pt x="80975" y="95225"/>
                    </a:lnTo>
                    <a:lnTo>
                      <a:pt x="75121" y="98709"/>
                    </a:lnTo>
                    <a:lnTo>
                      <a:pt x="69756" y="102193"/>
                    </a:lnTo>
                    <a:lnTo>
                      <a:pt x="64390" y="106064"/>
                    </a:lnTo>
                    <a:lnTo>
                      <a:pt x="62926" y="107612"/>
                    </a:lnTo>
                    <a:lnTo>
                      <a:pt x="61463" y="109161"/>
                    </a:lnTo>
                    <a:lnTo>
                      <a:pt x="60487" y="111096"/>
                    </a:lnTo>
                    <a:lnTo>
                      <a:pt x="59024" y="113032"/>
                    </a:lnTo>
                    <a:lnTo>
                      <a:pt x="58536" y="114580"/>
                    </a:lnTo>
                    <a:lnTo>
                      <a:pt x="58536" y="116516"/>
                    </a:lnTo>
                    <a:lnTo>
                      <a:pt x="59024" y="118064"/>
                    </a:lnTo>
                    <a:lnTo>
                      <a:pt x="60975" y="119612"/>
                    </a:lnTo>
                    <a:lnTo>
                      <a:pt x="63414" y="120000"/>
                    </a:lnTo>
                    <a:lnTo>
                      <a:pt x="65365" y="120000"/>
                    </a:lnTo>
                    <a:lnTo>
                      <a:pt x="67804" y="119612"/>
                    </a:lnTo>
                    <a:lnTo>
                      <a:pt x="69756" y="118064"/>
                    </a:lnTo>
                    <a:lnTo>
                      <a:pt x="75121" y="113419"/>
                    </a:lnTo>
                    <a:lnTo>
                      <a:pt x="81463" y="108387"/>
                    </a:lnTo>
                    <a:lnTo>
                      <a:pt x="87804" y="104129"/>
                    </a:lnTo>
                    <a:lnTo>
                      <a:pt x="94634" y="99483"/>
                    </a:lnTo>
                    <a:lnTo>
                      <a:pt x="100975" y="95225"/>
                    </a:lnTo>
                    <a:lnTo>
                      <a:pt x="106829" y="90193"/>
                    </a:lnTo>
                    <a:lnTo>
                      <a:pt x="112682" y="84774"/>
                    </a:lnTo>
                    <a:lnTo>
                      <a:pt x="116585" y="78967"/>
                    </a:lnTo>
                    <a:lnTo>
                      <a:pt x="119512" y="72387"/>
                    </a:lnTo>
                    <a:lnTo>
                      <a:pt x="120000" y="65806"/>
                    </a:lnTo>
                    <a:lnTo>
                      <a:pt x="118048" y="59225"/>
                    </a:lnTo>
                    <a:lnTo>
                      <a:pt x="115121" y="52645"/>
                    </a:lnTo>
                    <a:lnTo>
                      <a:pt x="110731" y="46451"/>
                    </a:lnTo>
                    <a:lnTo>
                      <a:pt x="104878" y="41419"/>
                    </a:lnTo>
                    <a:lnTo>
                      <a:pt x="98048" y="36387"/>
                    </a:lnTo>
                    <a:lnTo>
                      <a:pt x="91219" y="31741"/>
                    </a:lnTo>
                    <a:lnTo>
                      <a:pt x="86341" y="28645"/>
                    </a:lnTo>
                    <a:lnTo>
                      <a:pt x="80487" y="26322"/>
                    </a:lnTo>
                    <a:lnTo>
                      <a:pt x="74146" y="23225"/>
                    </a:lnTo>
                    <a:lnTo>
                      <a:pt x="67804" y="19741"/>
                    </a:lnTo>
                    <a:lnTo>
                      <a:pt x="61463" y="16645"/>
                    </a:lnTo>
                    <a:lnTo>
                      <a:pt x="54634" y="13548"/>
                    </a:lnTo>
                    <a:lnTo>
                      <a:pt x="47804" y="10838"/>
                    </a:lnTo>
                    <a:lnTo>
                      <a:pt x="41463" y="8516"/>
                    </a:lnTo>
                    <a:lnTo>
                      <a:pt x="35121" y="6193"/>
                    </a:lnTo>
                    <a:lnTo>
                      <a:pt x="28780" y="3870"/>
                    </a:lnTo>
                    <a:lnTo>
                      <a:pt x="22439" y="2709"/>
                    </a:lnTo>
                    <a:lnTo>
                      <a:pt x="17073" y="1161"/>
                    </a:lnTo>
                    <a:lnTo>
                      <a:pt x="11707" y="387"/>
                    </a:lnTo>
                    <a:lnTo>
                      <a:pt x="7317" y="0"/>
                    </a:lnTo>
                    <a:lnTo>
                      <a:pt x="3414" y="387"/>
                    </a:lnTo>
                    <a:lnTo>
                      <a:pt x="0" y="1161"/>
                    </a:lnTo>
                    <a:lnTo>
                      <a:pt x="3902" y="2322"/>
                    </a:lnTo>
                    <a:lnTo>
                      <a:pt x="8292" y="3483"/>
                    </a:lnTo>
                    <a:lnTo>
                      <a:pt x="13658" y="5419"/>
                    </a:lnTo>
                    <a:lnTo>
                      <a:pt x="18536" y="6967"/>
                    </a:lnTo>
                    <a:lnTo>
                      <a:pt x="24878" y="9290"/>
                    </a:lnTo>
                    <a:lnTo>
                      <a:pt x="31219" y="11612"/>
                    </a:lnTo>
                    <a:lnTo>
                      <a:pt x="38048" y="14322"/>
                    </a:lnTo>
                    <a:lnTo>
                      <a:pt x="44878" y="16645"/>
                    </a:lnTo>
                    <a:lnTo>
                      <a:pt x="51707" y="19741"/>
                    </a:lnTo>
                    <a:lnTo>
                      <a:pt x="58536" y="23225"/>
                    </a:lnTo>
                    <a:lnTo>
                      <a:pt x="65365" y="26709"/>
                    </a:lnTo>
                    <a:lnTo>
                      <a:pt x="72195" y="30193"/>
                    </a:lnTo>
                    <a:lnTo>
                      <a:pt x="79512" y="33677"/>
                    </a:lnTo>
                    <a:lnTo>
                      <a:pt x="85365" y="37161"/>
                    </a:lnTo>
                    <a:lnTo>
                      <a:pt x="91219" y="40645"/>
                    </a:lnTo>
                    <a:lnTo>
                      <a:pt x="97073" y="4490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83" name="Google Shape;1483;p9"/>
              <p:cNvSpPr/>
              <p:nvPr/>
            </p:nvSpPr>
            <p:spPr>
              <a:xfrm>
                <a:off x="4211637" y="4365625"/>
                <a:ext cx="22225" cy="49211"/>
              </a:xfrm>
              <a:custGeom>
                <a:rect b="b" l="l" r="r" t="t"/>
                <a:pathLst>
                  <a:path extrusionOk="0" h="120000" w="120000">
                    <a:moveTo>
                      <a:pt x="44819" y="8983"/>
                    </a:moveTo>
                    <a:lnTo>
                      <a:pt x="41927" y="5133"/>
                    </a:lnTo>
                    <a:lnTo>
                      <a:pt x="36144" y="1925"/>
                    </a:lnTo>
                    <a:lnTo>
                      <a:pt x="27469" y="641"/>
                    </a:lnTo>
                    <a:lnTo>
                      <a:pt x="20240" y="0"/>
                    </a:lnTo>
                    <a:lnTo>
                      <a:pt x="11566" y="1283"/>
                    </a:lnTo>
                    <a:lnTo>
                      <a:pt x="4337" y="3208"/>
                    </a:lnTo>
                    <a:lnTo>
                      <a:pt x="0" y="7058"/>
                    </a:lnTo>
                    <a:lnTo>
                      <a:pt x="0" y="10909"/>
                    </a:lnTo>
                    <a:lnTo>
                      <a:pt x="7228" y="26951"/>
                    </a:lnTo>
                    <a:lnTo>
                      <a:pt x="21686" y="45561"/>
                    </a:lnTo>
                    <a:lnTo>
                      <a:pt x="39036" y="64171"/>
                    </a:lnTo>
                    <a:lnTo>
                      <a:pt x="59277" y="81497"/>
                    </a:lnTo>
                    <a:lnTo>
                      <a:pt x="79518" y="96898"/>
                    </a:lnTo>
                    <a:lnTo>
                      <a:pt x="98313" y="109732"/>
                    </a:lnTo>
                    <a:lnTo>
                      <a:pt x="111325" y="118074"/>
                    </a:lnTo>
                    <a:lnTo>
                      <a:pt x="119999" y="120000"/>
                    </a:lnTo>
                    <a:lnTo>
                      <a:pt x="115662" y="111657"/>
                    </a:lnTo>
                    <a:lnTo>
                      <a:pt x="108433" y="101390"/>
                    </a:lnTo>
                    <a:lnTo>
                      <a:pt x="98313" y="88556"/>
                    </a:lnTo>
                    <a:lnTo>
                      <a:pt x="85301" y="72513"/>
                    </a:lnTo>
                    <a:lnTo>
                      <a:pt x="73734" y="56470"/>
                    </a:lnTo>
                    <a:lnTo>
                      <a:pt x="62168" y="40427"/>
                    </a:lnTo>
                    <a:lnTo>
                      <a:pt x="52048" y="24385"/>
                    </a:lnTo>
                    <a:lnTo>
                      <a:pt x="44819" y="898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84" name="Google Shape;1484;p9"/>
              <p:cNvSpPr/>
              <p:nvPr/>
            </p:nvSpPr>
            <p:spPr>
              <a:xfrm>
                <a:off x="4202112" y="4338637"/>
                <a:ext cx="11112" cy="25399"/>
              </a:xfrm>
              <a:custGeom>
                <a:rect b="b" l="l" r="r" t="t"/>
                <a:pathLst>
                  <a:path extrusionOk="0" h="120000" w="120000">
                    <a:moveTo>
                      <a:pt x="60000" y="12765"/>
                    </a:moveTo>
                    <a:lnTo>
                      <a:pt x="57272" y="7659"/>
                    </a:lnTo>
                    <a:lnTo>
                      <a:pt x="49090" y="2553"/>
                    </a:lnTo>
                    <a:lnTo>
                      <a:pt x="38181" y="0"/>
                    </a:lnTo>
                    <a:lnTo>
                      <a:pt x="27272" y="0"/>
                    </a:lnTo>
                    <a:lnTo>
                      <a:pt x="16363" y="1276"/>
                    </a:lnTo>
                    <a:lnTo>
                      <a:pt x="8181" y="3829"/>
                    </a:lnTo>
                    <a:lnTo>
                      <a:pt x="0" y="8936"/>
                    </a:lnTo>
                    <a:lnTo>
                      <a:pt x="0" y="14042"/>
                    </a:lnTo>
                    <a:lnTo>
                      <a:pt x="0" y="30638"/>
                    </a:lnTo>
                    <a:lnTo>
                      <a:pt x="10909" y="48510"/>
                    </a:lnTo>
                    <a:lnTo>
                      <a:pt x="21818" y="66382"/>
                    </a:lnTo>
                    <a:lnTo>
                      <a:pt x="38181" y="82978"/>
                    </a:lnTo>
                    <a:lnTo>
                      <a:pt x="57272" y="99574"/>
                    </a:lnTo>
                    <a:lnTo>
                      <a:pt x="76363" y="111063"/>
                    </a:lnTo>
                    <a:lnTo>
                      <a:pt x="100909" y="118723"/>
                    </a:lnTo>
                    <a:lnTo>
                      <a:pt x="114545" y="120000"/>
                    </a:lnTo>
                    <a:lnTo>
                      <a:pt x="120000" y="97021"/>
                    </a:lnTo>
                    <a:lnTo>
                      <a:pt x="103636" y="68936"/>
                    </a:lnTo>
                    <a:lnTo>
                      <a:pt x="84545" y="40851"/>
                    </a:lnTo>
                    <a:lnTo>
                      <a:pt x="60000" y="127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85" name="Google Shape;1485;p9"/>
              <p:cNvSpPr/>
              <p:nvPr/>
            </p:nvSpPr>
            <p:spPr>
              <a:xfrm>
                <a:off x="4192587" y="4321175"/>
                <a:ext cx="9524" cy="14287"/>
              </a:xfrm>
              <a:custGeom>
                <a:rect b="b" l="l" r="r" t="t"/>
                <a:pathLst>
                  <a:path extrusionOk="0" h="120000" w="120000">
                    <a:moveTo>
                      <a:pt x="63157" y="15555"/>
                    </a:moveTo>
                    <a:lnTo>
                      <a:pt x="63157" y="17777"/>
                    </a:lnTo>
                    <a:lnTo>
                      <a:pt x="60000" y="8888"/>
                    </a:lnTo>
                    <a:lnTo>
                      <a:pt x="47368" y="2222"/>
                    </a:lnTo>
                    <a:lnTo>
                      <a:pt x="37894" y="0"/>
                    </a:lnTo>
                    <a:lnTo>
                      <a:pt x="22105" y="0"/>
                    </a:lnTo>
                    <a:lnTo>
                      <a:pt x="12631" y="2222"/>
                    </a:lnTo>
                    <a:lnTo>
                      <a:pt x="3157" y="8888"/>
                    </a:lnTo>
                    <a:lnTo>
                      <a:pt x="0" y="17777"/>
                    </a:lnTo>
                    <a:lnTo>
                      <a:pt x="0" y="24444"/>
                    </a:lnTo>
                    <a:lnTo>
                      <a:pt x="3157" y="37777"/>
                    </a:lnTo>
                    <a:lnTo>
                      <a:pt x="12631" y="53333"/>
                    </a:lnTo>
                    <a:lnTo>
                      <a:pt x="25263" y="71111"/>
                    </a:lnTo>
                    <a:lnTo>
                      <a:pt x="44210" y="86666"/>
                    </a:lnTo>
                    <a:lnTo>
                      <a:pt x="63157" y="102222"/>
                    </a:lnTo>
                    <a:lnTo>
                      <a:pt x="85263" y="111111"/>
                    </a:lnTo>
                    <a:lnTo>
                      <a:pt x="104210" y="120000"/>
                    </a:lnTo>
                    <a:lnTo>
                      <a:pt x="120000" y="120000"/>
                    </a:lnTo>
                    <a:lnTo>
                      <a:pt x="113684" y="93333"/>
                    </a:lnTo>
                    <a:lnTo>
                      <a:pt x="101052" y="64444"/>
                    </a:lnTo>
                    <a:lnTo>
                      <a:pt x="78947" y="35555"/>
                    </a:lnTo>
                    <a:lnTo>
                      <a:pt x="63157" y="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86" name="Google Shape;1486;p9"/>
              <p:cNvSpPr/>
              <p:nvPr/>
            </p:nvSpPr>
            <p:spPr>
              <a:xfrm>
                <a:off x="4184650" y="4308475"/>
                <a:ext cx="12699" cy="9524"/>
              </a:xfrm>
              <a:custGeom>
                <a:rect b="b" l="l" r="r" t="t"/>
                <a:pathLst>
                  <a:path extrusionOk="0" h="120000" w="120000">
                    <a:moveTo>
                      <a:pt x="94615" y="90000"/>
                    </a:moveTo>
                    <a:lnTo>
                      <a:pt x="106153" y="80000"/>
                    </a:lnTo>
                    <a:lnTo>
                      <a:pt x="117692" y="70000"/>
                    </a:lnTo>
                    <a:lnTo>
                      <a:pt x="120000" y="53333"/>
                    </a:lnTo>
                    <a:lnTo>
                      <a:pt x="120000" y="40000"/>
                    </a:lnTo>
                    <a:lnTo>
                      <a:pt x="115384" y="20000"/>
                    </a:lnTo>
                    <a:lnTo>
                      <a:pt x="106153" y="6666"/>
                    </a:lnTo>
                    <a:lnTo>
                      <a:pt x="94615" y="0"/>
                    </a:lnTo>
                    <a:lnTo>
                      <a:pt x="83076" y="0"/>
                    </a:lnTo>
                    <a:lnTo>
                      <a:pt x="76153" y="0"/>
                    </a:lnTo>
                    <a:lnTo>
                      <a:pt x="66923" y="3333"/>
                    </a:lnTo>
                    <a:lnTo>
                      <a:pt x="48461" y="13333"/>
                    </a:lnTo>
                    <a:lnTo>
                      <a:pt x="30000" y="26666"/>
                    </a:lnTo>
                    <a:lnTo>
                      <a:pt x="13846" y="50000"/>
                    </a:lnTo>
                    <a:lnTo>
                      <a:pt x="6923" y="73333"/>
                    </a:lnTo>
                    <a:lnTo>
                      <a:pt x="0" y="96666"/>
                    </a:lnTo>
                    <a:lnTo>
                      <a:pt x="0" y="103333"/>
                    </a:lnTo>
                    <a:lnTo>
                      <a:pt x="9230" y="110000"/>
                    </a:lnTo>
                    <a:lnTo>
                      <a:pt x="20769" y="120000"/>
                    </a:lnTo>
                    <a:lnTo>
                      <a:pt x="30000" y="120000"/>
                    </a:lnTo>
                    <a:lnTo>
                      <a:pt x="41538" y="120000"/>
                    </a:lnTo>
                    <a:lnTo>
                      <a:pt x="55384" y="110000"/>
                    </a:lnTo>
                    <a:lnTo>
                      <a:pt x="69230" y="106666"/>
                    </a:lnTo>
                    <a:lnTo>
                      <a:pt x="83076" y="100000"/>
                    </a:lnTo>
                    <a:lnTo>
                      <a:pt x="94615" y="9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87" name="Google Shape;1487;p9"/>
              <p:cNvSpPr/>
              <p:nvPr/>
            </p:nvSpPr>
            <p:spPr>
              <a:xfrm>
                <a:off x="4121150" y="4292600"/>
                <a:ext cx="52387" cy="61912"/>
              </a:xfrm>
              <a:custGeom>
                <a:rect b="b" l="l" r="r" t="t"/>
                <a:pathLst>
                  <a:path extrusionOk="0" h="120000" w="120000">
                    <a:moveTo>
                      <a:pt x="44242" y="18305"/>
                    </a:moveTo>
                    <a:lnTo>
                      <a:pt x="35151" y="23389"/>
                    </a:lnTo>
                    <a:lnTo>
                      <a:pt x="27878" y="29491"/>
                    </a:lnTo>
                    <a:lnTo>
                      <a:pt x="20000" y="36610"/>
                    </a:lnTo>
                    <a:lnTo>
                      <a:pt x="13333" y="43220"/>
                    </a:lnTo>
                    <a:lnTo>
                      <a:pt x="8484" y="50847"/>
                    </a:lnTo>
                    <a:lnTo>
                      <a:pt x="4242" y="58474"/>
                    </a:lnTo>
                    <a:lnTo>
                      <a:pt x="1212" y="66101"/>
                    </a:lnTo>
                    <a:lnTo>
                      <a:pt x="0" y="74237"/>
                    </a:lnTo>
                    <a:lnTo>
                      <a:pt x="1212" y="86440"/>
                    </a:lnTo>
                    <a:lnTo>
                      <a:pt x="7272" y="96610"/>
                    </a:lnTo>
                    <a:lnTo>
                      <a:pt x="15757" y="105254"/>
                    </a:lnTo>
                    <a:lnTo>
                      <a:pt x="26060" y="111864"/>
                    </a:lnTo>
                    <a:lnTo>
                      <a:pt x="38787" y="116440"/>
                    </a:lnTo>
                    <a:lnTo>
                      <a:pt x="53333" y="119491"/>
                    </a:lnTo>
                    <a:lnTo>
                      <a:pt x="66666" y="120000"/>
                    </a:lnTo>
                    <a:lnTo>
                      <a:pt x="80000" y="117966"/>
                    </a:lnTo>
                    <a:lnTo>
                      <a:pt x="83030" y="117966"/>
                    </a:lnTo>
                    <a:lnTo>
                      <a:pt x="86060" y="116949"/>
                    </a:lnTo>
                    <a:lnTo>
                      <a:pt x="87878" y="114915"/>
                    </a:lnTo>
                    <a:lnTo>
                      <a:pt x="88484" y="112372"/>
                    </a:lnTo>
                    <a:lnTo>
                      <a:pt x="87878" y="111355"/>
                    </a:lnTo>
                    <a:lnTo>
                      <a:pt x="86060" y="111355"/>
                    </a:lnTo>
                    <a:lnTo>
                      <a:pt x="83030" y="110338"/>
                    </a:lnTo>
                    <a:lnTo>
                      <a:pt x="79393" y="110338"/>
                    </a:lnTo>
                    <a:lnTo>
                      <a:pt x="75151" y="110338"/>
                    </a:lnTo>
                    <a:lnTo>
                      <a:pt x="71515" y="110338"/>
                    </a:lnTo>
                    <a:lnTo>
                      <a:pt x="67878" y="110338"/>
                    </a:lnTo>
                    <a:lnTo>
                      <a:pt x="66060" y="110338"/>
                    </a:lnTo>
                    <a:lnTo>
                      <a:pt x="58787" y="109830"/>
                    </a:lnTo>
                    <a:lnTo>
                      <a:pt x="52727" y="109322"/>
                    </a:lnTo>
                    <a:lnTo>
                      <a:pt x="45454" y="108813"/>
                    </a:lnTo>
                    <a:lnTo>
                      <a:pt x="38181" y="107288"/>
                    </a:lnTo>
                    <a:lnTo>
                      <a:pt x="30909" y="105254"/>
                    </a:lnTo>
                    <a:lnTo>
                      <a:pt x="24242" y="101186"/>
                    </a:lnTo>
                    <a:lnTo>
                      <a:pt x="17575" y="96101"/>
                    </a:lnTo>
                    <a:lnTo>
                      <a:pt x="10303" y="88474"/>
                    </a:lnTo>
                    <a:lnTo>
                      <a:pt x="9090" y="79830"/>
                    </a:lnTo>
                    <a:lnTo>
                      <a:pt x="9696" y="71694"/>
                    </a:lnTo>
                    <a:lnTo>
                      <a:pt x="12727" y="63050"/>
                    </a:lnTo>
                    <a:lnTo>
                      <a:pt x="16969" y="55423"/>
                    </a:lnTo>
                    <a:lnTo>
                      <a:pt x="23636" y="48813"/>
                    </a:lnTo>
                    <a:lnTo>
                      <a:pt x="30303" y="41694"/>
                    </a:lnTo>
                    <a:lnTo>
                      <a:pt x="38181" y="35593"/>
                    </a:lnTo>
                    <a:lnTo>
                      <a:pt x="47272" y="30000"/>
                    </a:lnTo>
                    <a:lnTo>
                      <a:pt x="56969" y="24915"/>
                    </a:lnTo>
                    <a:lnTo>
                      <a:pt x="66666" y="19830"/>
                    </a:lnTo>
                    <a:lnTo>
                      <a:pt x="76363" y="15762"/>
                    </a:lnTo>
                    <a:lnTo>
                      <a:pt x="86060" y="12203"/>
                    </a:lnTo>
                    <a:lnTo>
                      <a:pt x="95757" y="9661"/>
                    </a:lnTo>
                    <a:lnTo>
                      <a:pt x="104242" y="6610"/>
                    </a:lnTo>
                    <a:lnTo>
                      <a:pt x="112727" y="5084"/>
                    </a:lnTo>
                    <a:lnTo>
                      <a:pt x="119999" y="3559"/>
                    </a:lnTo>
                    <a:lnTo>
                      <a:pt x="115151" y="1525"/>
                    </a:lnTo>
                    <a:lnTo>
                      <a:pt x="107272" y="0"/>
                    </a:lnTo>
                    <a:lnTo>
                      <a:pt x="98181" y="1525"/>
                    </a:lnTo>
                    <a:lnTo>
                      <a:pt x="87272" y="3050"/>
                    </a:lnTo>
                    <a:lnTo>
                      <a:pt x="75151" y="6101"/>
                    </a:lnTo>
                    <a:lnTo>
                      <a:pt x="63636" y="9661"/>
                    </a:lnTo>
                    <a:lnTo>
                      <a:pt x="53333" y="14237"/>
                    </a:lnTo>
                    <a:lnTo>
                      <a:pt x="44242" y="1830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88" name="Google Shape;1488;p9"/>
              <p:cNvSpPr/>
              <p:nvPr/>
            </p:nvSpPr>
            <p:spPr>
              <a:xfrm>
                <a:off x="4210050" y="4292600"/>
                <a:ext cx="34924" cy="47625"/>
              </a:xfrm>
              <a:custGeom>
                <a:rect b="b" l="l" r="r" t="t"/>
                <a:pathLst>
                  <a:path extrusionOk="0" h="120000" w="120000">
                    <a:moveTo>
                      <a:pt x="101250" y="40000"/>
                    </a:moveTo>
                    <a:lnTo>
                      <a:pt x="104062" y="52459"/>
                    </a:lnTo>
                    <a:lnTo>
                      <a:pt x="102187" y="63606"/>
                    </a:lnTo>
                    <a:lnTo>
                      <a:pt x="94687" y="72131"/>
                    </a:lnTo>
                    <a:lnTo>
                      <a:pt x="83437" y="80655"/>
                    </a:lnTo>
                    <a:lnTo>
                      <a:pt x="70312" y="87868"/>
                    </a:lnTo>
                    <a:lnTo>
                      <a:pt x="56250" y="95081"/>
                    </a:lnTo>
                    <a:lnTo>
                      <a:pt x="40312" y="102295"/>
                    </a:lnTo>
                    <a:lnTo>
                      <a:pt x="27187" y="109508"/>
                    </a:lnTo>
                    <a:lnTo>
                      <a:pt x="25312" y="111475"/>
                    </a:lnTo>
                    <a:lnTo>
                      <a:pt x="24375" y="112786"/>
                    </a:lnTo>
                    <a:lnTo>
                      <a:pt x="24375" y="115409"/>
                    </a:lnTo>
                    <a:lnTo>
                      <a:pt x="26250" y="117377"/>
                    </a:lnTo>
                    <a:lnTo>
                      <a:pt x="28125" y="119344"/>
                    </a:lnTo>
                    <a:lnTo>
                      <a:pt x="31875" y="120000"/>
                    </a:lnTo>
                    <a:lnTo>
                      <a:pt x="34687" y="120000"/>
                    </a:lnTo>
                    <a:lnTo>
                      <a:pt x="38437" y="119344"/>
                    </a:lnTo>
                    <a:lnTo>
                      <a:pt x="54375" y="112131"/>
                    </a:lnTo>
                    <a:lnTo>
                      <a:pt x="71250" y="104918"/>
                    </a:lnTo>
                    <a:lnTo>
                      <a:pt x="86250" y="96393"/>
                    </a:lnTo>
                    <a:lnTo>
                      <a:pt x="101250" y="86557"/>
                    </a:lnTo>
                    <a:lnTo>
                      <a:pt x="110625" y="76065"/>
                    </a:lnTo>
                    <a:lnTo>
                      <a:pt x="117187" y="64262"/>
                    </a:lnTo>
                    <a:lnTo>
                      <a:pt x="120000" y="51147"/>
                    </a:lnTo>
                    <a:lnTo>
                      <a:pt x="115312" y="38032"/>
                    </a:lnTo>
                    <a:lnTo>
                      <a:pt x="105000" y="26885"/>
                    </a:lnTo>
                    <a:lnTo>
                      <a:pt x="91875" y="18360"/>
                    </a:lnTo>
                    <a:lnTo>
                      <a:pt x="75000" y="10491"/>
                    </a:lnTo>
                    <a:lnTo>
                      <a:pt x="57187" y="5245"/>
                    </a:lnTo>
                    <a:lnTo>
                      <a:pt x="38437" y="1311"/>
                    </a:lnTo>
                    <a:lnTo>
                      <a:pt x="21562" y="0"/>
                    </a:lnTo>
                    <a:lnTo>
                      <a:pt x="8437" y="655"/>
                    </a:lnTo>
                    <a:lnTo>
                      <a:pt x="0" y="3934"/>
                    </a:lnTo>
                    <a:lnTo>
                      <a:pt x="15000" y="6557"/>
                    </a:lnTo>
                    <a:lnTo>
                      <a:pt x="30937" y="9180"/>
                    </a:lnTo>
                    <a:lnTo>
                      <a:pt x="45000" y="11147"/>
                    </a:lnTo>
                    <a:lnTo>
                      <a:pt x="59062" y="14426"/>
                    </a:lnTo>
                    <a:lnTo>
                      <a:pt x="72187" y="18360"/>
                    </a:lnTo>
                    <a:lnTo>
                      <a:pt x="84375" y="23606"/>
                    </a:lnTo>
                    <a:lnTo>
                      <a:pt x="94687" y="30163"/>
                    </a:lnTo>
                    <a:lnTo>
                      <a:pt x="101250" y="4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89" name="Google Shape;1489;p9"/>
              <p:cNvSpPr/>
              <p:nvPr/>
            </p:nvSpPr>
            <p:spPr>
              <a:xfrm>
                <a:off x="4087812" y="4281487"/>
                <a:ext cx="84137" cy="100011"/>
              </a:xfrm>
              <a:custGeom>
                <a:rect b="b" l="l" r="r" t="t"/>
                <a:pathLst>
                  <a:path extrusionOk="0" h="120000" w="120000">
                    <a:moveTo>
                      <a:pt x="46811" y="15831"/>
                    </a:moveTo>
                    <a:lnTo>
                      <a:pt x="37523" y="22163"/>
                    </a:lnTo>
                    <a:lnTo>
                      <a:pt x="28235" y="29129"/>
                    </a:lnTo>
                    <a:lnTo>
                      <a:pt x="20061" y="36411"/>
                    </a:lnTo>
                    <a:lnTo>
                      <a:pt x="12631" y="44327"/>
                    </a:lnTo>
                    <a:lnTo>
                      <a:pt x="6687" y="52875"/>
                    </a:lnTo>
                    <a:lnTo>
                      <a:pt x="2229" y="62058"/>
                    </a:lnTo>
                    <a:lnTo>
                      <a:pt x="0" y="71873"/>
                    </a:lnTo>
                    <a:lnTo>
                      <a:pt x="371" y="82005"/>
                    </a:lnTo>
                    <a:lnTo>
                      <a:pt x="1486" y="84538"/>
                    </a:lnTo>
                    <a:lnTo>
                      <a:pt x="2600" y="87704"/>
                    </a:lnTo>
                    <a:lnTo>
                      <a:pt x="4086" y="89604"/>
                    </a:lnTo>
                    <a:lnTo>
                      <a:pt x="5572" y="92137"/>
                    </a:lnTo>
                    <a:lnTo>
                      <a:pt x="7801" y="94353"/>
                    </a:lnTo>
                    <a:lnTo>
                      <a:pt x="10030" y="96569"/>
                    </a:lnTo>
                    <a:lnTo>
                      <a:pt x="12631" y="98469"/>
                    </a:lnTo>
                    <a:lnTo>
                      <a:pt x="15232" y="100052"/>
                    </a:lnTo>
                    <a:lnTo>
                      <a:pt x="21176" y="102902"/>
                    </a:lnTo>
                    <a:lnTo>
                      <a:pt x="26749" y="105435"/>
                    </a:lnTo>
                    <a:lnTo>
                      <a:pt x="32321" y="107651"/>
                    </a:lnTo>
                    <a:lnTo>
                      <a:pt x="38266" y="109234"/>
                    </a:lnTo>
                    <a:lnTo>
                      <a:pt x="44582" y="111134"/>
                    </a:lnTo>
                    <a:lnTo>
                      <a:pt x="50526" y="112717"/>
                    </a:lnTo>
                    <a:lnTo>
                      <a:pt x="56842" y="113984"/>
                    </a:lnTo>
                    <a:lnTo>
                      <a:pt x="62786" y="115250"/>
                    </a:lnTo>
                    <a:lnTo>
                      <a:pt x="69473" y="116200"/>
                    </a:lnTo>
                    <a:lnTo>
                      <a:pt x="75789" y="117150"/>
                    </a:lnTo>
                    <a:lnTo>
                      <a:pt x="82105" y="117783"/>
                    </a:lnTo>
                    <a:lnTo>
                      <a:pt x="88421" y="118416"/>
                    </a:lnTo>
                    <a:lnTo>
                      <a:pt x="95108" y="118733"/>
                    </a:lnTo>
                    <a:lnTo>
                      <a:pt x="101424" y="119050"/>
                    </a:lnTo>
                    <a:lnTo>
                      <a:pt x="107739" y="119683"/>
                    </a:lnTo>
                    <a:lnTo>
                      <a:pt x="114055" y="120000"/>
                    </a:lnTo>
                    <a:lnTo>
                      <a:pt x="115913" y="120000"/>
                    </a:lnTo>
                    <a:lnTo>
                      <a:pt x="117770" y="118733"/>
                    </a:lnTo>
                    <a:lnTo>
                      <a:pt x="118885" y="117783"/>
                    </a:lnTo>
                    <a:lnTo>
                      <a:pt x="120000" y="115883"/>
                    </a:lnTo>
                    <a:lnTo>
                      <a:pt x="120000" y="113984"/>
                    </a:lnTo>
                    <a:lnTo>
                      <a:pt x="118885" y="112717"/>
                    </a:lnTo>
                    <a:lnTo>
                      <a:pt x="117399" y="111451"/>
                    </a:lnTo>
                    <a:lnTo>
                      <a:pt x="115541" y="111134"/>
                    </a:lnTo>
                    <a:lnTo>
                      <a:pt x="109597" y="111134"/>
                    </a:lnTo>
                    <a:lnTo>
                      <a:pt x="103653" y="111134"/>
                    </a:lnTo>
                    <a:lnTo>
                      <a:pt x="97708" y="110817"/>
                    </a:lnTo>
                    <a:lnTo>
                      <a:pt x="92136" y="110501"/>
                    </a:lnTo>
                    <a:lnTo>
                      <a:pt x="85820" y="110184"/>
                    </a:lnTo>
                    <a:lnTo>
                      <a:pt x="79876" y="109234"/>
                    </a:lnTo>
                    <a:lnTo>
                      <a:pt x="74303" y="108601"/>
                    </a:lnTo>
                    <a:lnTo>
                      <a:pt x="67987" y="107968"/>
                    </a:lnTo>
                    <a:lnTo>
                      <a:pt x="62414" y="106701"/>
                    </a:lnTo>
                    <a:lnTo>
                      <a:pt x="56099" y="105751"/>
                    </a:lnTo>
                    <a:lnTo>
                      <a:pt x="50526" y="104168"/>
                    </a:lnTo>
                    <a:lnTo>
                      <a:pt x="44953" y="102902"/>
                    </a:lnTo>
                    <a:lnTo>
                      <a:pt x="39380" y="101319"/>
                    </a:lnTo>
                    <a:lnTo>
                      <a:pt x="34179" y="99102"/>
                    </a:lnTo>
                    <a:lnTo>
                      <a:pt x="28235" y="96886"/>
                    </a:lnTo>
                    <a:lnTo>
                      <a:pt x="23034" y="94986"/>
                    </a:lnTo>
                    <a:lnTo>
                      <a:pt x="18947" y="92137"/>
                    </a:lnTo>
                    <a:lnTo>
                      <a:pt x="15232" y="88654"/>
                    </a:lnTo>
                    <a:lnTo>
                      <a:pt x="13003" y="85171"/>
                    </a:lnTo>
                    <a:lnTo>
                      <a:pt x="11517" y="80738"/>
                    </a:lnTo>
                    <a:lnTo>
                      <a:pt x="11517" y="75672"/>
                    </a:lnTo>
                    <a:lnTo>
                      <a:pt x="12260" y="69023"/>
                    </a:lnTo>
                    <a:lnTo>
                      <a:pt x="14117" y="62374"/>
                    </a:lnTo>
                    <a:lnTo>
                      <a:pt x="15603" y="57625"/>
                    </a:lnTo>
                    <a:lnTo>
                      <a:pt x="18947" y="52242"/>
                    </a:lnTo>
                    <a:lnTo>
                      <a:pt x="22291" y="47493"/>
                    </a:lnTo>
                    <a:lnTo>
                      <a:pt x="25263" y="43060"/>
                    </a:lnTo>
                    <a:lnTo>
                      <a:pt x="29349" y="39261"/>
                    </a:lnTo>
                    <a:lnTo>
                      <a:pt x="33065" y="35145"/>
                    </a:lnTo>
                    <a:lnTo>
                      <a:pt x="37523" y="31662"/>
                    </a:lnTo>
                    <a:lnTo>
                      <a:pt x="42352" y="27862"/>
                    </a:lnTo>
                    <a:lnTo>
                      <a:pt x="47925" y="24063"/>
                    </a:lnTo>
                    <a:lnTo>
                      <a:pt x="53498" y="20263"/>
                    </a:lnTo>
                    <a:lnTo>
                      <a:pt x="60185" y="16781"/>
                    </a:lnTo>
                    <a:lnTo>
                      <a:pt x="67244" y="12981"/>
                    </a:lnTo>
                    <a:lnTo>
                      <a:pt x="74674" y="9815"/>
                    </a:lnTo>
                    <a:lnTo>
                      <a:pt x="81362" y="6965"/>
                    </a:lnTo>
                    <a:lnTo>
                      <a:pt x="88049" y="4432"/>
                    </a:lnTo>
                    <a:lnTo>
                      <a:pt x="93993" y="2216"/>
                    </a:lnTo>
                    <a:lnTo>
                      <a:pt x="99566" y="316"/>
                    </a:lnTo>
                    <a:lnTo>
                      <a:pt x="94736" y="0"/>
                    </a:lnTo>
                    <a:lnTo>
                      <a:pt x="88421" y="316"/>
                    </a:lnTo>
                    <a:lnTo>
                      <a:pt x="82105" y="1583"/>
                    </a:lnTo>
                    <a:lnTo>
                      <a:pt x="74674" y="3482"/>
                    </a:lnTo>
                    <a:lnTo>
                      <a:pt x="67244" y="6015"/>
                    </a:lnTo>
                    <a:lnTo>
                      <a:pt x="59814" y="8865"/>
                    </a:lnTo>
                    <a:lnTo>
                      <a:pt x="52755" y="12348"/>
                    </a:lnTo>
                    <a:lnTo>
                      <a:pt x="46811" y="1583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90" name="Google Shape;1490;p9"/>
              <p:cNvSpPr/>
              <p:nvPr/>
            </p:nvSpPr>
            <p:spPr>
              <a:xfrm>
                <a:off x="4206875" y="4278312"/>
                <a:ext cx="74611" cy="66674"/>
              </a:xfrm>
              <a:custGeom>
                <a:rect b="b" l="l" r="r" t="t"/>
                <a:pathLst>
                  <a:path extrusionOk="0" h="120000" w="120000">
                    <a:moveTo>
                      <a:pt x="100000" y="36996"/>
                    </a:moveTo>
                    <a:lnTo>
                      <a:pt x="105531" y="43636"/>
                    </a:lnTo>
                    <a:lnTo>
                      <a:pt x="108510" y="51225"/>
                    </a:lnTo>
                    <a:lnTo>
                      <a:pt x="110212" y="59288"/>
                    </a:lnTo>
                    <a:lnTo>
                      <a:pt x="110212" y="68300"/>
                    </a:lnTo>
                    <a:lnTo>
                      <a:pt x="109361" y="75415"/>
                    </a:lnTo>
                    <a:lnTo>
                      <a:pt x="107234" y="81106"/>
                    </a:lnTo>
                    <a:lnTo>
                      <a:pt x="103829" y="87272"/>
                    </a:lnTo>
                    <a:lnTo>
                      <a:pt x="100425" y="92015"/>
                    </a:lnTo>
                    <a:lnTo>
                      <a:pt x="95744" y="97707"/>
                    </a:lnTo>
                    <a:lnTo>
                      <a:pt x="91489" y="101976"/>
                    </a:lnTo>
                    <a:lnTo>
                      <a:pt x="86808" y="106719"/>
                    </a:lnTo>
                    <a:lnTo>
                      <a:pt x="82553" y="111936"/>
                    </a:lnTo>
                    <a:lnTo>
                      <a:pt x="81276" y="113359"/>
                    </a:lnTo>
                    <a:lnTo>
                      <a:pt x="80851" y="114782"/>
                    </a:lnTo>
                    <a:lnTo>
                      <a:pt x="81276" y="116679"/>
                    </a:lnTo>
                    <a:lnTo>
                      <a:pt x="82553" y="118102"/>
                    </a:lnTo>
                    <a:lnTo>
                      <a:pt x="83829" y="119525"/>
                    </a:lnTo>
                    <a:lnTo>
                      <a:pt x="85531" y="120000"/>
                    </a:lnTo>
                    <a:lnTo>
                      <a:pt x="87234" y="119525"/>
                    </a:lnTo>
                    <a:lnTo>
                      <a:pt x="88936" y="118102"/>
                    </a:lnTo>
                    <a:lnTo>
                      <a:pt x="98723" y="110988"/>
                    </a:lnTo>
                    <a:lnTo>
                      <a:pt x="106808" y="101976"/>
                    </a:lnTo>
                    <a:lnTo>
                      <a:pt x="113617" y="91067"/>
                    </a:lnTo>
                    <a:lnTo>
                      <a:pt x="118297" y="79683"/>
                    </a:lnTo>
                    <a:lnTo>
                      <a:pt x="120000" y="66877"/>
                    </a:lnTo>
                    <a:lnTo>
                      <a:pt x="118723" y="55019"/>
                    </a:lnTo>
                    <a:lnTo>
                      <a:pt x="114893" y="43636"/>
                    </a:lnTo>
                    <a:lnTo>
                      <a:pt x="106808" y="33201"/>
                    </a:lnTo>
                    <a:lnTo>
                      <a:pt x="100851" y="27984"/>
                    </a:lnTo>
                    <a:lnTo>
                      <a:pt x="94042" y="22766"/>
                    </a:lnTo>
                    <a:lnTo>
                      <a:pt x="85957" y="18498"/>
                    </a:lnTo>
                    <a:lnTo>
                      <a:pt x="77872" y="14703"/>
                    </a:lnTo>
                    <a:lnTo>
                      <a:pt x="69361" y="11383"/>
                    </a:lnTo>
                    <a:lnTo>
                      <a:pt x="60425" y="8537"/>
                    </a:lnTo>
                    <a:lnTo>
                      <a:pt x="51914" y="6166"/>
                    </a:lnTo>
                    <a:lnTo>
                      <a:pt x="42978" y="3794"/>
                    </a:lnTo>
                    <a:lnTo>
                      <a:pt x="34893" y="2371"/>
                    </a:lnTo>
                    <a:lnTo>
                      <a:pt x="26808" y="948"/>
                    </a:lnTo>
                    <a:lnTo>
                      <a:pt x="20000" y="0"/>
                    </a:lnTo>
                    <a:lnTo>
                      <a:pt x="13617" y="0"/>
                    </a:lnTo>
                    <a:lnTo>
                      <a:pt x="8085" y="0"/>
                    </a:lnTo>
                    <a:lnTo>
                      <a:pt x="4255" y="474"/>
                    </a:lnTo>
                    <a:lnTo>
                      <a:pt x="1702" y="1897"/>
                    </a:lnTo>
                    <a:lnTo>
                      <a:pt x="0" y="2845"/>
                    </a:lnTo>
                    <a:lnTo>
                      <a:pt x="5106" y="3794"/>
                    </a:lnTo>
                    <a:lnTo>
                      <a:pt x="10638" y="4268"/>
                    </a:lnTo>
                    <a:lnTo>
                      <a:pt x="16170" y="5691"/>
                    </a:lnTo>
                    <a:lnTo>
                      <a:pt x="22127" y="6640"/>
                    </a:lnTo>
                    <a:lnTo>
                      <a:pt x="28510" y="7588"/>
                    </a:lnTo>
                    <a:lnTo>
                      <a:pt x="34893" y="8537"/>
                    </a:lnTo>
                    <a:lnTo>
                      <a:pt x="41276" y="10434"/>
                    </a:lnTo>
                    <a:lnTo>
                      <a:pt x="48510" y="11857"/>
                    </a:lnTo>
                    <a:lnTo>
                      <a:pt x="54893" y="14229"/>
                    </a:lnTo>
                    <a:lnTo>
                      <a:pt x="62127" y="16600"/>
                    </a:lnTo>
                    <a:lnTo>
                      <a:pt x="68936" y="18972"/>
                    </a:lnTo>
                    <a:lnTo>
                      <a:pt x="75319" y="21818"/>
                    </a:lnTo>
                    <a:lnTo>
                      <a:pt x="81702" y="25138"/>
                    </a:lnTo>
                    <a:lnTo>
                      <a:pt x="88510" y="28458"/>
                    </a:lnTo>
                    <a:lnTo>
                      <a:pt x="94468" y="32727"/>
                    </a:lnTo>
                    <a:lnTo>
                      <a:pt x="100000" y="369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91" name="Google Shape;1491;p9"/>
              <p:cNvSpPr/>
              <p:nvPr/>
            </p:nvSpPr>
            <p:spPr>
              <a:xfrm>
                <a:off x="4057650" y="4314825"/>
                <a:ext cx="30161" cy="61912"/>
              </a:xfrm>
              <a:custGeom>
                <a:rect b="b" l="l" r="r" t="t"/>
                <a:pathLst>
                  <a:path extrusionOk="0" h="120000" w="120000">
                    <a:moveTo>
                      <a:pt x="0" y="65084"/>
                    </a:moveTo>
                    <a:lnTo>
                      <a:pt x="0" y="75254"/>
                    </a:lnTo>
                    <a:lnTo>
                      <a:pt x="5217" y="84406"/>
                    </a:lnTo>
                    <a:lnTo>
                      <a:pt x="13565" y="93559"/>
                    </a:lnTo>
                    <a:lnTo>
                      <a:pt x="25043" y="100677"/>
                    </a:lnTo>
                    <a:lnTo>
                      <a:pt x="40695" y="107288"/>
                    </a:lnTo>
                    <a:lnTo>
                      <a:pt x="57391" y="113389"/>
                    </a:lnTo>
                    <a:lnTo>
                      <a:pt x="77217" y="117457"/>
                    </a:lnTo>
                    <a:lnTo>
                      <a:pt x="96000" y="119491"/>
                    </a:lnTo>
                    <a:lnTo>
                      <a:pt x="102260" y="120000"/>
                    </a:lnTo>
                    <a:lnTo>
                      <a:pt x="108521" y="118983"/>
                    </a:lnTo>
                    <a:lnTo>
                      <a:pt x="113739" y="117457"/>
                    </a:lnTo>
                    <a:lnTo>
                      <a:pt x="115826" y="114915"/>
                    </a:lnTo>
                    <a:lnTo>
                      <a:pt x="115826" y="111864"/>
                    </a:lnTo>
                    <a:lnTo>
                      <a:pt x="114782" y="109322"/>
                    </a:lnTo>
                    <a:lnTo>
                      <a:pt x="111652" y="106779"/>
                    </a:lnTo>
                    <a:lnTo>
                      <a:pt x="105391" y="105762"/>
                    </a:lnTo>
                    <a:lnTo>
                      <a:pt x="85565" y="102203"/>
                    </a:lnTo>
                    <a:lnTo>
                      <a:pt x="66782" y="97627"/>
                    </a:lnTo>
                    <a:lnTo>
                      <a:pt x="52173" y="91016"/>
                    </a:lnTo>
                    <a:lnTo>
                      <a:pt x="41739" y="83898"/>
                    </a:lnTo>
                    <a:lnTo>
                      <a:pt x="34434" y="75254"/>
                    </a:lnTo>
                    <a:lnTo>
                      <a:pt x="30260" y="66101"/>
                    </a:lnTo>
                    <a:lnTo>
                      <a:pt x="30260" y="55932"/>
                    </a:lnTo>
                    <a:lnTo>
                      <a:pt x="36521" y="45254"/>
                    </a:lnTo>
                    <a:lnTo>
                      <a:pt x="44869" y="37627"/>
                    </a:lnTo>
                    <a:lnTo>
                      <a:pt x="58434" y="30508"/>
                    </a:lnTo>
                    <a:lnTo>
                      <a:pt x="73043" y="23389"/>
                    </a:lnTo>
                    <a:lnTo>
                      <a:pt x="88695" y="16779"/>
                    </a:lnTo>
                    <a:lnTo>
                      <a:pt x="102260" y="11694"/>
                    </a:lnTo>
                    <a:lnTo>
                      <a:pt x="113739" y="6101"/>
                    </a:lnTo>
                    <a:lnTo>
                      <a:pt x="120000" y="3050"/>
                    </a:lnTo>
                    <a:lnTo>
                      <a:pt x="120000" y="0"/>
                    </a:lnTo>
                    <a:lnTo>
                      <a:pt x="106434" y="2033"/>
                    </a:lnTo>
                    <a:lnTo>
                      <a:pt x="88695" y="6101"/>
                    </a:lnTo>
                    <a:lnTo>
                      <a:pt x="70956" y="13220"/>
                    </a:lnTo>
                    <a:lnTo>
                      <a:pt x="51130" y="21355"/>
                    </a:lnTo>
                    <a:lnTo>
                      <a:pt x="33391" y="31016"/>
                    </a:lnTo>
                    <a:lnTo>
                      <a:pt x="17739" y="41694"/>
                    </a:lnTo>
                    <a:lnTo>
                      <a:pt x="6260" y="53389"/>
                    </a:lnTo>
                    <a:lnTo>
                      <a:pt x="0" y="6508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92" name="Google Shape;1492;p9"/>
              <p:cNvSpPr/>
              <p:nvPr/>
            </p:nvSpPr>
            <p:spPr>
              <a:xfrm>
                <a:off x="4268787" y="4273550"/>
                <a:ext cx="65086" cy="82550"/>
              </a:xfrm>
              <a:custGeom>
                <a:rect b="b" l="l" r="r" t="t"/>
                <a:pathLst>
                  <a:path extrusionOk="0" h="120000" w="120000">
                    <a:moveTo>
                      <a:pt x="97959" y="44903"/>
                    </a:moveTo>
                    <a:lnTo>
                      <a:pt x="101877" y="48000"/>
                    </a:lnTo>
                    <a:lnTo>
                      <a:pt x="104816" y="51483"/>
                    </a:lnTo>
                    <a:lnTo>
                      <a:pt x="107755" y="55741"/>
                    </a:lnTo>
                    <a:lnTo>
                      <a:pt x="109224" y="59612"/>
                    </a:lnTo>
                    <a:lnTo>
                      <a:pt x="110693" y="63483"/>
                    </a:lnTo>
                    <a:lnTo>
                      <a:pt x="109714" y="68129"/>
                    </a:lnTo>
                    <a:lnTo>
                      <a:pt x="108734" y="72387"/>
                    </a:lnTo>
                    <a:lnTo>
                      <a:pt x="105795" y="76645"/>
                    </a:lnTo>
                    <a:lnTo>
                      <a:pt x="101877" y="80903"/>
                    </a:lnTo>
                    <a:lnTo>
                      <a:pt x="97469" y="84774"/>
                    </a:lnTo>
                    <a:lnTo>
                      <a:pt x="92081" y="88645"/>
                    </a:lnTo>
                    <a:lnTo>
                      <a:pt x="86693" y="92129"/>
                    </a:lnTo>
                    <a:lnTo>
                      <a:pt x="81306" y="95225"/>
                    </a:lnTo>
                    <a:lnTo>
                      <a:pt x="75428" y="98709"/>
                    </a:lnTo>
                    <a:lnTo>
                      <a:pt x="69551" y="102193"/>
                    </a:lnTo>
                    <a:lnTo>
                      <a:pt x="64653" y="106451"/>
                    </a:lnTo>
                    <a:lnTo>
                      <a:pt x="62693" y="107612"/>
                    </a:lnTo>
                    <a:lnTo>
                      <a:pt x="61714" y="109548"/>
                    </a:lnTo>
                    <a:lnTo>
                      <a:pt x="60734" y="111096"/>
                    </a:lnTo>
                    <a:lnTo>
                      <a:pt x="59265" y="113032"/>
                    </a:lnTo>
                    <a:lnTo>
                      <a:pt x="58775" y="114580"/>
                    </a:lnTo>
                    <a:lnTo>
                      <a:pt x="58775" y="116516"/>
                    </a:lnTo>
                    <a:lnTo>
                      <a:pt x="59755" y="118451"/>
                    </a:lnTo>
                    <a:lnTo>
                      <a:pt x="61714" y="119612"/>
                    </a:lnTo>
                    <a:lnTo>
                      <a:pt x="64163" y="120000"/>
                    </a:lnTo>
                    <a:lnTo>
                      <a:pt x="66122" y="120000"/>
                    </a:lnTo>
                    <a:lnTo>
                      <a:pt x="68081" y="119612"/>
                    </a:lnTo>
                    <a:lnTo>
                      <a:pt x="69551" y="118451"/>
                    </a:lnTo>
                    <a:lnTo>
                      <a:pt x="75428" y="113032"/>
                    </a:lnTo>
                    <a:lnTo>
                      <a:pt x="81795" y="108387"/>
                    </a:lnTo>
                    <a:lnTo>
                      <a:pt x="88163" y="104129"/>
                    </a:lnTo>
                    <a:lnTo>
                      <a:pt x="95020" y="99483"/>
                    </a:lnTo>
                    <a:lnTo>
                      <a:pt x="101387" y="95225"/>
                    </a:lnTo>
                    <a:lnTo>
                      <a:pt x="107755" y="90193"/>
                    </a:lnTo>
                    <a:lnTo>
                      <a:pt x="112653" y="84774"/>
                    </a:lnTo>
                    <a:lnTo>
                      <a:pt x="116571" y="78967"/>
                    </a:lnTo>
                    <a:lnTo>
                      <a:pt x="119510" y="72000"/>
                    </a:lnTo>
                    <a:lnTo>
                      <a:pt x="120000" y="65419"/>
                    </a:lnTo>
                    <a:lnTo>
                      <a:pt x="119020" y="58838"/>
                    </a:lnTo>
                    <a:lnTo>
                      <a:pt x="116081" y="51870"/>
                    </a:lnTo>
                    <a:lnTo>
                      <a:pt x="111673" y="46064"/>
                    </a:lnTo>
                    <a:lnTo>
                      <a:pt x="106285" y="40645"/>
                    </a:lnTo>
                    <a:lnTo>
                      <a:pt x="99428" y="36000"/>
                    </a:lnTo>
                    <a:lnTo>
                      <a:pt x="92081" y="32129"/>
                    </a:lnTo>
                    <a:lnTo>
                      <a:pt x="86204" y="29419"/>
                    </a:lnTo>
                    <a:lnTo>
                      <a:pt x="79836" y="26709"/>
                    </a:lnTo>
                    <a:lnTo>
                      <a:pt x="73959" y="23612"/>
                    </a:lnTo>
                    <a:lnTo>
                      <a:pt x="66612" y="20903"/>
                    </a:lnTo>
                    <a:lnTo>
                      <a:pt x="59755" y="17806"/>
                    </a:lnTo>
                    <a:lnTo>
                      <a:pt x="52408" y="15096"/>
                    </a:lnTo>
                    <a:lnTo>
                      <a:pt x="45551" y="12000"/>
                    </a:lnTo>
                    <a:lnTo>
                      <a:pt x="38693" y="9290"/>
                    </a:lnTo>
                    <a:lnTo>
                      <a:pt x="32326" y="6967"/>
                    </a:lnTo>
                    <a:lnTo>
                      <a:pt x="25959" y="5032"/>
                    </a:lnTo>
                    <a:lnTo>
                      <a:pt x="19591" y="3096"/>
                    </a:lnTo>
                    <a:lnTo>
                      <a:pt x="14693" y="1935"/>
                    </a:lnTo>
                    <a:lnTo>
                      <a:pt x="9795" y="387"/>
                    </a:lnTo>
                    <a:lnTo>
                      <a:pt x="5877" y="0"/>
                    </a:lnTo>
                    <a:lnTo>
                      <a:pt x="2448" y="0"/>
                    </a:lnTo>
                    <a:lnTo>
                      <a:pt x="0" y="774"/>
                    </a:lnTo>
                    <a:lnTo>
                      <a:pt x="5387" y="3096"/>
                    </a:lnTo>
                    <a:lnTo>
                      <a:pt x="11265" y="5419"/>
                    </a:lnTo>
                    <a:lnTo>
                      <a:pt x="17632" y="7741"/>
                    </a:lnTo>
                    <a:lnTo>
                      <a:pt x="23020" y="9677"/>
                    </a:lnTo>
                    <a:lnTo>
                      <a:pt x="29387" y="12000"/>
                    </a:lnTo>
                    <a:lnTo>
                      <a:pt x="35755" y="14322"/>
                    </a:lnTo>
                    <a:lnTo>
                      <a:pt x="42122" y="17032"/>
                    </a:lnTo>
                    <a:lnTo>
                      <a:pt x="48489" y="19741"/>
                    </a:lnTo>
                    <a:lnTo>
                      <a:pt x="55346" y="22064"/>
                    </a:lnTo>
                    <a:lnTo>
                      <a:pt x="61714" y="24774"/>
                    </a:lnTo>
                    <a:lnTo>
                      <a:pt x="68081" y="27483"/>
                    </a:lnTo>
                    <a:lnTo>
                      <a:pt x="74448" y="30580"/>
                    </a:lnTo>
                    <a:lnTo>
                      <a:pt x="80816" y="34064"/>
                    </a:lnTo>
                    <a:lnTo>
                      <a:pt x="86204" y="37161"/>
                    </a:lnTo>
                    <a:lnTo>
                      <a:pt x="92081" y="41032"/>
                    </a:lnTo>
                    <a:lnTo>
                      <a:pt x="97959" y="4490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cxnSp>
          <p:nvCxnSpPr>
            <p:cNvPr id="1493" name="Google Shape;1493;p9"/>
            <p:cNvCxnSpPr/>
            <p:nvPr/>
          </p:nvCxnSpPr>
          <p:spPr>
            <a:xfrm>
              <a:off x="5995987" y="2346325"/>
              <a:ext cx="152399" cy="82550"/>
            </a:xfrm>
            <a:prstGeom prst="straightConnector1">
              <a:avLst/>
            </a:prstGeom>
            <a:noFill/>
            <a:ln cap="flat" cmpd="sng" w="9525">
              <a:solidFill>
                <a:schemeClr val="dk1"/>
              </a:solidFill>
              <a:prstDash val="solid"/>
              <a:miter lim="8000"/>
              <a:headEnd len="sm" w="sm" type="none"/>
              <a:tailEnd len="sm" w="sm" type="none"/>
            </a:ln>
          </p:spPr>
        </p:cxnSp>
        <p:cxnSp>
          <p:nvCxnSpPr>
            <p:cNvPr id="1494" name="Google Shape;1494;p9"/>
            <p:cNvCxnSpPr/>
            <p:nvPr/>
          </p:nvCxnSpPr>
          <p:spPr>
            <a:xfrm rot="-5400000">
              <a:off x="7551736" y="5089525"/>
              <a:ext cx="523874" cy="139699"/>
            </a:xfrm>
            <a:prstGeom prst="straightConnector1">
              <a:avLst/>
            </a:prstGeom>
            <a:noFill/>
            <a:ln cap="flat" cmpd="sng" w="12700">
              <a:solidFill>
                <a:schemeClr val="dk1"/>
              </a:solidFill>
              <a:prstDash val="solid"/>
              <a:miter lim="8000"/>
              <a:headEnd len="sm" w="sm" type="none"/>
              <a:tailEnd len="sm" w="sm" type="none"/>
            </a:ln>
          </p:spPr>
        </p:cxnSp>
        <p:cxnSp>
          <p:nvCxnSpPr>
            <p:cNvPr id="1495" name="Google Shape;1495;p9"/>
            <p:cNvCxnSpPr/>
            <p:nvPr/>
          </p:nvCxnSpPr>
          <p:spPr>
            <a:xfrm flipH="1" rot="-5400000">
              <a:off x="7697786" y="5370512"/>
              <a:ext cx="3174" cy="85724"/>
            </a:xfrm>
            <a:prstGeom prst="straightConnector1">
              <a:avLst/>
            </a:prstGeom>
            <a:noFill/>
            <a:ln cap="flat" cmpd="sng" w="12700">
              <a:solidFill>
                <a:schemeClr val="dk1"/>
              </a:solidFill>
              <a:prstDash val="solid"/>
              <a:miter lim="8000"/>
              <a:headEnd len="sm" w="sm" type="none"/>
              <a:tailEnd len="sm" w="sm" type="none"/>
            </a:ln>
          </p:spPr>
        </p:cxnSp>
        <p:cxnSp>
          <p:nvCxnSpPr>
            <p:cNvPr id="1496" name="Google Shape;1496;p9"/>
            <p:cNvCxnSpPr/>
            <p:nvPr/>
          </p:nvCxnSpPr>
          <p:spPr>
            <a:xfrm rot="10800000">
              <a:off x="7883525" y="5046662"/>
              <a:ext cx="0" cy="114300"/>
            </a:xfrm>
            <a:prstGeom prst="straightConnector1">
              <a:avLst/>
            </a:prstGeom>
            <a:noFill/>
            <a:ln cap="flat" cmpd="sng" w="12700">
              <a:solidFill>
                <a:schemeClr val="dk1"/>
              </a:solidFill>
              <a:prstDash val="solid"/>
              <a:miter lim="8000"/>
              <a:headEnd len="sm" w="sm" type="none"/>
              <a:tailEnd len="sm" w="sm" type="none"/>
            </a:ln>
          </p:spPr>
        </p:cxnSp>
        <p:grpSp>
          <p:nvGrpSpPr>
            <p:cNvPr id="1497" name="Google Shape;1497;p9"/>
            <p:cNvGrpSpPr/>
            <p:nvPr/>
          </p:nvGrpSpPr>
          <p:grpSpPr>
            <a:xfrm>
              <a:off x="7462836" y="4756149"/>
              <a:ext cx="501649" cy="234950"/>
              <a:chOff x="5715000" y="347662"/>
              <a:chExt cx="571500" cy="277812"/>
            </a:xfrm>
          </p:grpSpPr>
          <p:sp>
            <p:nvSpPr>
              <p:cNvPr id="1498" name="Google Shape;1498;p9"/>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499" name="Google Shape;1499;p9"/>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500" name="Google Shape;1500;p9"/>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501" name="Google Shape;1501;p9"/>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02" name="Google Shape;1502;p9"/>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503" name="Google Shape;1503;p9"/>
              <p:cNvGrpSpPr/>
              <p:nvPr/>
            </p:nvGrpSpPr>
            <p:grpSpPr>
              <a:xfrm>
                <a:off x="5851524" y="387349"/>
                <a:ext cx="280986" cy="104775"/>
                <a:chOff x="4521200" y="1346200"/>
                <a:chExt cx="222249" cy="155575"/>
              </a:xfrm>
            </p:grpSpPr>
            <p:cxnSp>
              <p:nvCxnSpPr>
                <p:cNvPr id="1504" name="Google Shape;1504;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505" name="Google Shape;1505;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506" name="Google Shape;1506;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507" name="Google Shape;1507;p9"/>
              <p:cNvGrpSpPr/>
              <p:nvPr/>
            </p:nvGrpSpPr>
            <p:grpSpPr>
              <a:xfrm flipH="1" rot="10800000">
                <a:off x="5851524" y="385761"/>
                <a:ext cx="280986" cy="104775"/>
                <a:chOff x="4521200" y="1346200"/>
                <a:chExt cx="222249" cy="155575"/>
              </a:xfrm>
            </p:grpSpPr>
            <p:cxnSp>
              <p:nvCxnSpPr>
                <p:cNvPr id="1508" name="Google Shape;1508;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509" name="Google Shape;1509;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510" name="Google Shape;1510;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1511" name="Google Shape;1511;p9"/>
            <p:cNvGrpSpPr/>
            <p:nvPr/>
          </p:nvGrpSpPr>
          <p:grpSpPr>
            <a:xfrm>
              <a:off x="5981699" y="4784724"/>
              <a:ext cx="501649" cy="234950"/>
              <a:chOff x="5715000" y="347662"/>
              <a:chExt cx="571500" cy="277812"/>
            </a:xfrm>
          </p:grpSpPr>
          <p:sp>
            <p:nvSpPr>
              <p:cNvPr id="1512" name="Google Shape;1512;p9"/>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513" name="Google Shape;1513;p9"/>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514" name="Google Shape;1514;p9"/>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515" name="Google Shape;1515;p9"/>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16" name="Google Shape;1516;p9"/>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517" name="Google Shape;1517;p9"/>
              <p:cNvGrpSpPr/>
              <p:nvPr/>
            </p:nvGrpSpPr>
            <p:grpSpPr>
              <a:xfrm>
                <a:off x="5851524" y="387349"/>
                <a:ext cx="280986" cy="104775"/>
                <a:chOff x="4521200" y="1346200"/>
                <a:chExt cx="222249" cy="155575"/>
              </a:xfrm>
            </p:grpSpPr>
            <p:cxnSp>
              <p:nvCxnSpPr>
                <p:cNvPr id="1518" name="Google Shape;1518;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519" name="Google Shape;1519;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520" name="Google Shape;1520;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521" name="Google Shape;1521;p9"/>
              <p:cNvGrpSpPr/>
              <p:nvPr/>
            </p:nvGrpSpPr>
            <p:grpSpPr>
              <a:xfrm flipH="1" rot="10800000">
                <a:off x="5851524" y="385761"/>
                <a:ext cx="280986" cy="104775"/>
                <a:chOff x="4521200" y="1346200"/>
                <a:chExt cx="222249" cy="155575"/>
              </a:xfrm>
            </p:grpSpPr>
            <p:cxnSp>
              <p:nvCxnSpPr>
                <p:cNvPr id="1522" name="Google Shape;1522;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523" name="Google Shape;1523;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524" name="Google Shape;1524;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cxnSp>
          <p:nvCxnSpPr>
            <p:cNvPr id="1525" name="Google Shape;1525;p9"/>
            <p:cNvCxnSpPr/>
            <p:nvPr/>
          </p:nvCxnSpPr>
          <p:spPr>
            <a:xfrm flipH="1">
              <a:off x="5781674" y="4652962"/>
              <a:ext cx="254000" cy="469899"/>
            </a:xfrm>
            <a:prstGeom prst="straightConnector1">
              <a:avLst/>
            </a:prstGeom>
            <a:noFill/>
            <a:ln cap="flat" cmpd="sng" w="9525">
              <a:solidFill>
                <a:schemeClr val="dk1"/>
              </a:solidFill>
              <a:prstDash val="solid"/>
              <a:miter lim="8000"/>
              <a:headEnd len="sm" w="sm" type="none"/>
              <a:tailEnd len="sm" w="sm" type="none"/>
            </a:ln>
          </p:spPr>
        </p:cxnSp>
        <p:cxnSp>
          <p:nvCxnSpPr>
            <p:cNvPr id="1526" name="Google Shape;1526;p9"/>
            <p:cNvCxnSpPr/>
            <p:nvPr/>
          </p:nvCxnSpPr>
          <p:spPr>
            <a:xfrm>
              <a:off x="5807075" y="4703762"/>
              <a:ext cx="196850" cy="0"/>
            </a:xfrm>
            <a:prstGeom prst="straightConnector1">
              <a:avLst/>
            </a:prstGeom>
            <a:noFill/>
            <a:ln cap="flat" cmpd="sng" w="9525">
              <a:solidFill>
                <a:schemeClr val="dk1"/>
              </a:solidFill>
              <a:prstDash val="solid"/>
              <a:miter lim="8000"/>
              <a:headEnd len="sm" w="sm" type="none"/>
              <a:tailEnd len="sm" w="sm" type="none"/>
            </a:ln>
          </p:spPr>
        </p:cxnSp>
        <p:cxnSp>
          <p:nvCxnSpPr>
            <p:cNvPr id="1527" name="Google Shape;1527;p9"/>
            <p:cNvCxnSpPr/>
            <p:nvPr/>
          </p:nvCxnSpPr>
          <p:spPr>
            <a:xfrm>
              <a:off x="5667375" y="5040312"/>
              <a:ext cx="153987" cy="0"/>
            </a:xfrm>
            <a:prstGeom prst="straightConnector1">
              <a:avLst/>
            </a:prstGeom>
            <a:noFill/>
            <a:ln cap="flat" cmpd="sng" w="9525">
              <a:solidFill>
                <a:schemeClr val="dk1"/>
              </a:solidFill>
              <a:prstDash val="solid"/>
              <a:miter lim="8000"/>
              <a:headEnd len="sm" w="sm" type="none"/>
              <a:tailEnd len="sm" w="sm" type="none"/>
            </a:ln>
          </p:spPr>
        </p:cxnSp>
        <p:cxnSp>
          <p:nvCxnSpPr>
            <p:cNvPr id="1528" name="Google Shape;1528;p9"/>
            <p:cNvCxnSpPr/>
            <p:nvPr/>
          </p:nvCxnSpPr>
          <p:spPr>
            <a:xfrm>
              <a:off x="5919787" y="5119687"/>
              <a:ext cx="490537" cy="0"/>
            </a:xfrm>
            <a:prstGeom prst="straightConnector1">
              <a:avLst/>
            </a:prstGeom>
            <a:noFill/>
            <a:ln cap="flat" cmpd="sng" w="9525">
              <a:solidFill>
                <a:schemeClr val="dk1"/>
              </a:solidFill>
              <a:prstDash val="solid"/>
              <a:miter lim="8000"/>
              <a:headEnd len="sm" w="sm" type="none"/>
              <a:tailEnd len="sm" w="sm" type="none"/>
            </a:ln>
          </p:spPr>
        </p:cxnSp>
        <p:cxnSp>
          <p:nvCxnSpPr>
            <p:cNvPr id="1529" name="Google Shape;1529;p9"/>
            <p:cNvCxnSpPr/>
            <p:nvPr/>
          </p:nvCxnSpPr>
          <p:spPr>
            <a:xfrm flipH="1">
              <a:off x="6159500" y="5027612"/>
              <a:ext cx="53974" cy="85724"/>
            </a:xfrm>
            <a:prstGeom prst="straightConnector1">
              <a:avLst/>
            </a:prstGeom>
            <a:noFill/>
            <a:ln cap="flat" cmpd="sng" w="9525">
              <a:solidFill>
                <a:schemeClr val="dk1"/>
              </a:solidFill>
              <a:prstDash val="solid"/>
              <a:miter lim="8000"/>
              <a:headEnd len="sm" w="sm" type="none"/>
              <a:tailEnd len="sm" w="sm" type="none"/>
            </a:ln>
          </p:spPr>
        </p:cxnSp>
        <p:cxnSp>
          <p:nvCxnSpPr>
            <p:cNvPr id="1530" name="Google Shape;1530;p9"/>
            <p:cNvCxnSpPr/>
            <p:nvPr/>
          </p:nvCxnSpPr>
          <p:spPr>
            <a:xfrm>
              <a:off x="5972175" y="5116512"/>
              <a:ext cx="1587" cy="82550"/>
            </a:xfrm>
            <a:prstGeom prst="straightConnector1">
              <a:avLst/>
            </a:prstGeom>
            <a:noFill/>
            <a:ln cap="flat" cmpd="sng" w="9525">
              <a:solidFill>
                <a:schemeClr val="dk1"/>
              </a:solidFill>
              <a:prstDash val="solid"/>
              <a:miter lim="8000"/>
              <a:headEnd len="sm" w="sm" type="none"/>
              <a:tailEnd len="sm" w="sm" type="none"/>
            </a:ln>
          </p:spPr>
        </p:cxnSp>
        <p:cxnSp>
          <p:nvCxnSpPr>
            <p:cNvPr id="1531" name="Google Shape;1531;p9"/>
            <p:cNvCxnSpPr/>
            <p:nvPr/>
          </p:nvCxnSpPr>
          <p:spPr>
            <a:xfrm rot="10800000">
              <a:off x="6369050" y="5124450"/>
              <a:ext cx="0" cy="76199"/>
            </a:xfrm>
            <a:prstGeom prst="straightConnector1">
              <a:avLst/>
            </a:prstGeom>
            <a:noFill/>
            <a:ln cap="flat" cmpd="sng" w="9525">
              <a:solidFill>
                <a:schemeClr val="dk1"/>
              </a:solidFill>
              <a:prstDash val="solid"/>
              <a:miter lim="8000"/>
              <a:headEnd len="sm" w="sm" type="none"/>
              <a:tailEnd len="sm" w="sm" type="none"/>
            </a:ln>
          </p:spPr>
        </p:cxnSp>
        <p:grpSp>
          <p:nvGrpSpPr>
            <p:cNvPr id="1532" name="Google Shape;1532;p9"/>
            <p:cNvGrpSpPr/>
            <p:nvPr/>
          </p:nvGrpSpPr>
          <p:grpSpPr>
            <a:xfrm>
              <a:off x="6810375" y="4968875"/>
              <a:ext cx="290511" cy="404812"/>
              <a:chOff x="4057650" y="4268787"/>
              <a:chExt cx="290511" cy="404812"/>
            </a:xfrm>
          </p:grpSpPr>
          <p:pic>
            <p:nvPicPr>
              <p:cNvPr descr="31u_bnrz[1]" id="1533" name="Google Shape;1533;p9"/>
              <p:cNvPicPr preferRelativeResize="0"/>
              <p:nvPr/>
            </p:nvPicPr>
            <p:blipFill rotWithShape="1">
              <a:blip r:embed="rId9">
                <a:alphaModFix/>
              </a:blip>
              <a:srcRect b="0" l="0" r="0" t="0"/>
              <a:stretch/>
            </p:blipFill>
            <p:spPr>
              <a:xfrm>
                <a:off x="4141787" y="4397375"/>
                <a:ext cx="192087" cy="276224"/>
              </a:xfrm>
              <a:prstGeom prst="rect">
                <a:avLst/>
              </a:prstGeom>
              <a:noFill/>
              <a:ln>
                <a:noFill/>
              </a:ln>
            </p:spPr>
          </p:pic>
          <p:sp>
            <p:nvSpPr>
              <p:cNvPr id="1534" name="Google Shape;1534;p9"/>
              <p:cNvSpPr/>
              <p:nvPr/>
            </p:nvSpPr>
            <p:spPr>
              <a:xfrm>
                <a:off x="4135437" y="4289425"/>
                <a:ext cx="52387" cy="61912"/>
              </a:xfrm>
              <a:custGeom>
                <a:rect b="b" l="l" r="r" t="t"/>
                <a:pathLst>
                  <a:path extrusionOk="0" h="120000" w="120000">
                    <a:moveTo>
                      <a:pt x="42211" y="15000"/>
                    </a:moveTo>
                    <a:lnTo>
                      <a:pt x="33165" y="20172"/>
                    </a:lnTo>
                    <a:lnTo>
                      <a:pt x="25326" y="25862"/>
                    </a:lnTo>
                    <a:lnTo>
                      <a:pt x="18090" y="32586"/>
                    </a:lnTo>
                    <a:lnTo>
                      <a:pt x="12060" y="39827"/>
                    </a:lnTo>
                    <a:lnTo>
                      <a:pt x="7236" y="47068"/>
                    </a:lnTo>
                    <a:lnTo>
                      <a:pt x="3618" y="55862"/>
                    </a:lnTo>
                    <a:lnTo>
                      <a:pt x="1206" y="64655"/>
                    </a:lnTo>
                    <a:lnTo>
                      <a:pt x="0" y="73448"/>
                    </a:lnTo>
                    <a:lnTo>
                      <a:pt x="1206" y="85862"/>
                    </a:lnTo>
                    <a:lnTo>
                      <a:pt x="7236" y="96206"/>
                    </a:lnTo>
                    <a:lnTo>
                      <a:pt x="15678" y="105000"/>
                    </a:lnTo>
                    <a:lnTo>
                      <a:pt x="27135" y="111724"/>
                    </a:lnTo>
                    <a:lnTo>
                      <a:pt x="39798" y="116896"/>
                    </a:lnTo>
                    <a:lnTo>
                      <a:pt x="53065" y="118965"/>
                    </a:lnTo>
                    <a:lnTo>
                      <a:pt x="66934" y="120000"/>
                    </a:lnTo>
                    <a:lnTo>
                      <a:pt x="80804" y="117931"/>
                    </a:lnTo>
                    <a:lnTo>
                      <a:pt x="83216" y="117931"/>
                    </a:lnTo>
                    <a:lnTo>
                      <a:pt x="86231" y="116896"/>
                    </a:lnTo>
                    <a:lnTo>
                      <a:pt x="88643" y="114827"/>
                    </a:lnTo>
                    <a:lnTo>
                      <a:pt x="89246" y="112758"/>
                    </a:lnTo>
                    <a:lnTo>
                      <a:pt x="87437" y="109655"/>
                    </a:lnTo>
                    <a:lnTo>
                      <a:pt x="85025" y="107068"/>
                    </a:lnTo>
                    <a:lnTo>
                      <a:pt x="81407" y="105000"/>
                    </a:lnTo>
                    <a:lnTo>
                      <a:pt x="77788" y="103965"/>
                    </a:lnTo>
                    <a:lnTo>
                      <a:pt x="70552" y="101896"/>
                    </a:lnTo>
                    <a:lnTo>
                      <a:pt x="63316" y="100862"/>
                    </a:lnTo>
                    <a:lnTo>
                      <a:pt x="56683" y="99827"/>
                    </a:lnTo>
                    <a:lnTo>
                      <a:pt x="50050" y="98275"/>
                    </a:lnTo>
                    <a:lnTo>
                      <a:pt x="44020" y="96724"/>
                    </a:lnTo>
                    <a:lnTo>
                      <a:pt x="37386" y="94137"/>
                    </a:lnTo>
                    <a:lnTo>
                      <a:pt x="31959" y="91034"/>
                    </a:lnTo>
                    <a:lnTo>
                      <a:pt x="25929" y="86379"/>
                    </a:lnTo>
                    <a:lnTo>
                      <a:pt x="24120" y="66206"/>
                    </a:lnTo>
                    <a:lnTo>
                      <a:pt x="29547" y="49655"/>
                    </a:lnTo>
                    <a:lnTo>
                      <a:pt x="41005" y="36724"/>
                    </a:lnTo>
                    <a:lnTo>
                      <a:pt x="56683" y="25862"/>
                    </a:lnTo>
                    <a:lnTo>
                      <a:pt x="73567" y="17586"/>
                    </a:lnTo>
                    <a:lnTo>
                      <a:pt x="91055" y="10862"/>
                    </a:lnTo>
                    <a:lnTo>
                      <a:pt x="107336" y="6206"/>
                    </a:lnTo>
                    <a:lnTo>
                      <a:pt x="120000" y="2068"/>
                    </a:lnTo>
                    <a:lnTo>
                      <a:pt x="112160" y="517"/>
                    </a:lnTo>
                    <a:lnTo>
                      <a:pt x="103718" y="0"/>
                    </a:lnTo>
                    <a:lnTo>
                      <a:pt x="94070" y="1034"/>
                    </a:lnTo>
                    <a:lnTo>
                      <a:pt x="83216" y="2068"/>
                    </a:lnTo>
                    <a:lnTo>
                      <a:pt x="72964" y="5172"/>
                    </a:lnTo>
                    <a:lnTo>
                      <a:pt x="62110" y="8275"/>
                    </a:lnTo>
                    <a:lnTo>
                      <a:pt x="51859" y="11896"/>
                    </a:lnTo>
                    <a:lnTo>
                      <a:pt x="42211" y="15000"/>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35" name="Google Shape;1535;p9"/>
              <p:cNvSpPr/>
              <p:nvPr/>
            </p:nvSpPr>
            <p:spPr>
              <a:xfrm>
                <a:off x="4224337" y="4287837"/>
                <a:ext cx="34924" cy="47625"/>
              </a:xfrm>
              <a:custGeom>
                <a:rect b="b" l="l" r="r" t="t"/>
                <a:pathLst>
                  <a:path extrusionOk="0" h="120000" w="120000">
                    <a:moveTo>
                      <a:pt x="101250" y="39333"/>
                    </a:moveTo>
                    <a:lnTo>
                      <a:pt x="105937" y="51333"/>
                    </a:lnTo>
                    <a:lnTo>
                      <a:pt x="104062" y="62666"/>
                    </a:lnTo>
                    <a:lnTo>
                      <a:pt x="96562" y="72000"/>
                    </a:lnTo>
                    <a:lnTo>
                      <a:pt x="85312" y="80666"/>
                    </a:lnTo>
                    <a:lnTo>
                      <a:pt x="72187" y="88000"/>
                    </a:lnTo>
                    <a:lnTo>
                      <a:pt x="57187" y="96000"/>
                    </a:lnTo>
                    <a:lnTo>
                      <a:pt x="42187" y="102666"/>
                    </a:lnTo>
                    <a:lnTo>
                      <a:pt x="28125" y="109333"/>
                    </a:lnTo>
                    <a:lnTo>
                      <a:pt x="26250" y="112000"/>
                    </a:lnTo>
                    <a:lnTo>
                      <a:pt x="25312" y="113333"/>
                    </a:lnTo>
                    <a:lnTo>
                      <a:pt x="25312" y="116000"/>
                    </a:lnTo>
                    <a:lnTo>
                      <a:pt x="26250" y="118000"/>
                    </a:lnTo>
                    <a:lnTo>
                      <a:pt x="30000" y="119333"/>
                    </a:lnTo>
                    <a:lnTo>
                      <a:pt x="32812" y="120000"/>
                    </a:lnTo>
                    <a:lnTo>
                      <a:pt x="34687" y="120000"/>
                    </a:lnTo>
                    <a:lnTo>
                      <a:pt x="38437" y="119333"/>
                    </a:lnTo>
                    <a:lnTo>
                      <a:pt x="56250" y="112666"/>
                    </a:lnTo>
                    <a:lnTo>
                      <a:pt x="72187" y="105333"/>
                    </a:lnTo>
                    <a:lnTo>
                      <a:pt x="88125" y="96666"/>
                    </a:lnTo>
                    <a:lnTo>
                      <a:pt x="102187" y="86666"/>
                    </a:lnTo>
                    <a:lnTo>
                      <a:pt x="112500" y="76000"/>
                    </a:lnTo>
                    <a:lnTo>
                      <a:pt x="119062" y="63333"/>
                    </a:lnTo>
                    <a:lnTo>
                      <a:pt x="120000" y="50666"/>
                    </a:lnTo>
                    <a:lnTo>
                      <a:pt x="115312" y="36666"/>
                    </a:lnTo>
                    <a:lnTo>
                      <a:pt x="105937" y="26000"/>
                    </a:lnTo>
                    <a:lnTo>
                      <a:pt x="90937" y="16666"/>
                    </a:lnTo>
                    <a:lnTo>
                      <a:pt x="74062" y="10000"/>
                    </a:lnTo>
                    <a:lnTo>
                      <a:pt x="53437" y="4666"/>
                    </a:lnTo>
                    <a:lnTo>
                      <a:pt x="33750" y="1333"/>
                    </a:lnTo>
                    <a:lnTo>
                      <a:pt x="17812" y="0"/>
                    </a:lnTo>
                    <a:lnTo>
                      <a:pt x="5625" y="0"/>
                    </a:lnTo>
                    <a:lnTo>
                      <a:pt x="0" y="2666"/>
                    </a:lnTo>
                    <a:lnTo>
                      <a:pt x="13125" y="6000"/>
                    </a:lnTo>
                    <a:lnTo>
                      <a:pt x="27187" y="9333"/>
                    </a:lnTo>
                    <a:lnTo>
                      <a:pt x="43125" y="12666"/>
                    </a:lnTo>
                    <a:lnTo>
                      <a:pt x="57187" y="15333"/>
                    </a:lnTo>
                    <a:lnTo>
                      <a:pt x="71250" y="19333"/>
                    </a:lnTo>
                    <a:lnTo>
                      <a:pt x="83437" y="24666"/>
                    </a:lnTo>
                    <a:lnTo>
                      <a:pt x="93750" y="30666"/>
                    </a:lnTo>
                    <a:lnTo>
                      <a:pt x="101250" y="3933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36" name="Google Shape;1536;p9"/>
              <p:cNvSpPr/>
              <p:nvPr/>
            </p:nvSpPr>
            <p:spPr>
              <a:xfrm>
                <a:off x="4102100" y="4276725"/>
                <a:ext cx="85724" cy="100011"/>
              </a:xfrm>
              <a:custGeom>
                <a:rect b="b" l="l" r="r" t="t"/>
                <a:pathLst>
                  <a:path extrusionOk="0" h="120000" w="120000">
                    <a:moveTo>
                      <a:pt x="46583" y="15555"/>
                    </a:moveTo>
                    <a:lnTo>
                      <a:pt x="37267" y="22222"/>
                    </a:lnTo>
                    <a:lnTo>
                      <a:pt x="28322" y="28571"/>
                    </a:lnTo>
                    <a:lnTo>
                      <a:pt x="19751" y="36507"/>
                    </a:lnTo>
                    <a:lnTo>
                      <a:pt x="12670" y="44444"/>
                    </a:lnTo>
                    <a:lnTo>
                      <a:pt x="6335" y="52698"/>
                    </a:lnTo>
                    <a:lnTo>
                      <a:pt x="1863" y="61904"/>
                    </a:lnTo>
                    <a:lnTo>
                      <a:pt x="0" y="71746"/>
                    </a:lnTo>
                    <a:lnTo>
                      <a:pt x="372" y="81904"/>
                    </a:lnTo>
                    <a:lnTo>
                      <a:pt x="1118" y="84444"/>
                    </a:lnTo>
                    <a:lnTo>
                      <a:pt x="1863" y="87301"/>
                    </a:lnTo>
                    <a:lnTo>
                      <a:pt x="3354" y="89523"/>
                    </a:lnTo>
                    <a:lnTo>
                      <a:pt x="5217" y="92063"/>
                    </a:lnTo>
                    <a:lnTo>
                      <a:pt x="7080" y="94285"/>
                    </a:lnTo>
                    <a:lnTo>
                      <a:pt x="9689" y="96507"/>
                    </a:lnTo>
                    <a:lnTo>
                      <a:pt x="11925" y="98412"/>
                    </a:lnTo>
                    <a:lnTo>
                      <a:pt x="15279" y="99682"/>
                    </a:lnTo>
                    <a:lnTo>
                      <a:pt x="20869" y="102857"/>
                    </a:lnTo>
                    <a:lnTo>
                      <a:pt x="26459" y="105396"/>
                    </a:lnTo>
                    <a:lnTo>
                      <a:pt x="32049" y="107301"/>
                    </a:lnTo>
                    <a:lnTo>
                      <a:pt x="38385" y="109206"/>
                    </a:lnTo>
                    <a:lnTo>
                      <a:pt x="44347" y="111111"/>
                    </a:lnTo>
                    <a:lnTo>
                      <a:pt x="50683" y="112698"/>
                    </a:lnTo>
                    <a:lnTo>
                      <a:pt x="56645" y="113968"/>
                    </a:lnTo>
                    <a:lnTo>
                      <a:pt x="62608" y="115238"/>
                    </a:lnTo>
                    <a:lnTo>
                      <a:pt x="69316" y="116190"/>
                    </a:lnTo>
                    <a:lnTo>
                      <a:pt x="75279" y="116825"/>
                    </a:lnTo>
                    <a:lnTo>
                      <a:pt x="81987" y="117777"/>
                    </a:lnTo>
                    <a:lnTo>
                      <a:pt x="88695" y="118412"/>
                    </a:lnTo>
                    <a:lnTo>
                      <a:pt x="94658" y="118730"/>
                    </a:lnTo>
                    <a:lnTo>
                      <a:pt x="101366" y="119047"/>
                    </a:lnTo>
                    <a:lnTo>
                      <a:pt x="107701" y="119365"/>
                    </a:lnTo>
                    <a:lnTo>
                      <a:pt x="114037" y="120000"/>
                    </a:lnTo>
                    <a:lnTo>
                      <a:pt x="115900" y="120000"/>
                    </a:lnTo>
                    <a:lnTo>
                      <a:pt x="117763" y="119047"/>
                    </a:lnTo>
                    <a:lnTo>
                      <a:pt x="119254" y="117777"/>
                    </a:lnTo>
                    <a:lnTo>
                      <a:pt x="120000" y="116190"/>
                    </a:lnTo>
                    <a:lnTo>
                      <a:pt x="120000" y="114285"/>
                    </a:lnTo>
                    <a:lnTo>
                      <a:pt x="119254" y="113015"/>
                    </a:lnTo>
                    <a:lnTo>
                      <a:pt x="117391" y="111746"/>
                    </a:lnTo>
                    <a:lnTo>
                      <a:pt x="115155" y="111111"/>
                    </a:lnTo>
                    <a:lnTo>
                      <a:pt x="109565" y="110158"/>
                    </a:lnTo>
                    <a:lnTo>
                      <a:pt x="103975" y="109206"/>
                    </a:lnTo>
                    <a:lnTo>
                      <a:pt x="98012" y="108253"/>
                    </a:lnTo>
                    <a:lnTo>
                      <a:pt x="92049" y="107301"/>
                    </a:lnTo>
                    <a:lnTo>
                      <a:pt x="86459" y="106666"/>
                    </a:lnTo>
                    <a:lnTo>
                      <a:pt x="80496" y="106031"/>
                    </a:lnTo>
                    <a:lnTo>
                      <a:pt x="74534" y="105396"/>
                    </a:lnTo>
                    <a:lnTo>
                      <a:pt x="68944" y="104126"/>
                    </a:lnTo>
                    <a:lnTo>
                      <a:pt x="63354" y="103492"/>
                    </a:lnTo>
                    <a:lnTo>
                      <a:pt x="57391" y="102222"/>
                    </a:lnTo>
                    <a:lnTo>
                      <a:pt x="51801" y="100952"/>
                    </a:lnTo>
                    <a:lnTo>
                      <a:pt x="46211" y="99682"/>
                    </a:lnTo>
                    <a:lnTo>
                      <a:pt x="40993" y="98095"/>
                    </a:lnTo>
                    <a:lnTo>
                      <a:pt x="35031" y="96190"/>
                    </a:lnTo>
                    <a:lnTo>
                      <a:pt x="29813" y="94285"/>
                    </a:lnTo>
                    <a:lnTo>
                      <a:pt x="24596" y="91746"/>
                    </a:lnTo>
                    <a:lnTo>
                      <a:pt x="20496" y="89206"/>
                    </a:lnTo>
                    <a:lnTo>
                      <a:pt x="16770" y="86031"/>
                    </a:lnTo>
                    <a:lnTo>
                      <a:pt x="14161" y="82222"/>
                    </a:lnTo>
                    <a:lnTo>
                      <a:pt x="13043" y="77777"/>
                    </a:lnTo>
                    <a:lnTo>
                      <a:pt x="12670" y="73650"/>
                    </a:lnTo>
                    <a:lnTo>
                      <a:pt x="13043" y="68571"/>
                    </a:lnTo>
                    <a:lnTo>
                      <a:pt x="14161" y="63492"/>
                    </a:lnTo>
                    <a:lnTo>
                      <a:pt x="16024" y="59365"/>
                    </a:lnTo>
                    <a:lnTo>
                      <a:pt x="19006" y="53968"/>
                    </a:lnTo>
                    <a:lnTo>
                      <a:pt x="22360" y="48253"/>
                    </a:lnTo>
                    <a:lnTo>
                      <a:pt x="26459" y="43492"/>
                    </a:lnTo>
                    <a:lnTo>
                      <a:pt x="30931" y="39365"/>
                    </a:lnTo>
                    <a:lnTo>
                      <a:pt x="35031" y="34920"/>
                    </a:lnTo>
                    <a:lnTo>
                      <a:pt x="39875" y="30476"/>
                    </a:lnTo>
                    <a:lnTo>
                      <a:pt x="45838" y="26031"/>
                    </a:lnTo>
                    <a:lnTo>
                      <a:pt x="51428" y="21904"/>
                    </a:lnTo>
                    <a:lnTo>
                      <a:pt x="57018" y="18095"/>
                    </a:lnTo>
                    <a:lnTo>
                      <a:pt x="64472" y="14920"/>
                    </a:lnTo>
                    <a:lnTo>
                      <a:pt x="72670" y="12063"/>
                    </a:lnTo>
                    <a:lnTo>
                      <a:pt x="81242" y="8888"/>
                    </a:lnTo>
                    <a:lnTo>
                      <a:pt x="88695" y="6349"/>
                    </a:lnTo>
                    <a:lnTo>
                      <a:pt x="94658" y="4126"/>
                    </a:lnTo>
                    <a:lnTo>
                      <a:pt x="98385" y="2222"/>
                    </a:lnTo>
                    <a:lnTo>
                      <a:pt x="99875" y="634"/>
                    </a:lnTo>
                    <a:lnTo>
                      <a:pt x="95403" y="0"/>
                    </a:lnTo>
                    <a:lnTo>
                      <a:pt x="89440" y="317"/>
                    </a:lnTo>
                    <a:lnTo>
                      <a:pt x="82360" y="1269"/>
                    </a:lnTo>
                    <a:lnTo>
                      <a:pt x="74906" y="3174"/>
                    </a:lnTo>
                    <a:lnTo>
                      <a:pt x="67080" y="5714"/>
                    </a:lnTo>
                    <a:lnTo>
                      <a:pt x="59627" y="8571"/>
                    </a:lnTo>
                    <a:lnTo>
                      <a:pt x="52546" y="12063"/>
                    </a:lnTo>
                    <a:lnTo>
                      <a:pt x="46583" y="15555"/>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37" name="Google Shape;1537;p9"/>
              <p:cNvSpPr/>
              <p:nvPr/>
            </p:nvSpPr>
            <p:spPr>
              <a:xfrm>
                <a:off x="4222750" y="4273550"/>
                <a:ext cx="74611" cy="66674"/>
              </a:xfrm>
              <a:custGeom>
                <a:rect b="b" l="l" r="r" t="t"/>
                <a:pathLst>
                  <a:path extrusionOk="0" h="120000" w="120000">
                    <a:moveTo>
                      <a:pt x="99646" y="36666"/>
                    </a:moveTo>
                    <a:lnTo>
                      <a:pt x="105159" y="43333"/>
                    </a:lnTo>
                    <a:lnTo>
                      <a:pt x="108551" y="50952"/>
                    </a:lnTo>
                    <a:lnTo>
                      <a:pt x="109823" y="59047"/>
                    </a:lnTo>
                    <a:lnTo>
                      <a:pt x="109823" y="67619"/>
                    </a:lnTo>
                    <a:lnTo>
                      <a:pt x="108975" y="74761"/>
                    </a:lnTo>
                    <a:lnTo>
                      <a:pt x="106855" y="80952"/>
                    </a:lnTo>
                    <a:lnTo>
                      <a:pt x="103462" y="87142"/>
                    </a:lnTo>
                    <a:lnTo>
                      <a:pt x="100070" y="91904"/>
                    </a:lnTo>
                    <a:lnTo>
                      <a:pt x="95406" y="97142"/>
                    </a:lnTo>
                    <a:lnTo>
                      <a:pt x="91166" y="101904"/>
                    </a:lnTo>
                    <a:lnTo>
                      <a:pt x="86501" y="106666"/>
                    </a:lnTo>
                    <a:lnTo>
                      <a:pt x="82261" y="111428"/>
                    </a:lnTo>
                    <a:lnTo>
                      <a:pt x="80989" y="113333"/>
                    </a:lnTo>
                    <a:lnTo>
                      <a:pt x="80989" y="114761"/>
                    </a:lnTo>
                    <a:lnTo>
                      <a:pt x="80989" y="116666"/>
                    </a:lnTo>
                    <a:lnTo>
                      <a:pt x="82261" y="118095"/>
                    </a:lnTo>
                    <a:lnTo>
                      <a:pt x="83533" y="119047"/>
                    </a:lnTo>
                    <a:lnTo>
                      <a:pt x="85653" y="120000"/>
                    </a:lnTo>
                    <a:lnTo>
                      <a:pt x="86925" y="119047"/>
                    </a:lnTo>
                    <a:lnTo>
                      <a:pt x="88621" y="118095"/>
                    </a:lnTo>
                    <a:lnTo>
                      <a:pt x="98374" y="110952"/>
                    </a:lnTo>
                    <a:lnTo>
                      <a:pt x="106855" y="101904"/>
                    </a:lnTo>
                    <a:lnTo>
                      <a:pt x="113639" y="91428"/>
                    </a:lnTo>
                    <a:lnTo>
                      <a:pt x="117879" y="79523"/>
                    </a:lnTo>
                    <a:lnTo>
                      <a:pt x="120000" y="67142"/>
                    </a:lnTo>
                    <a:lnTo>
                      <a:pt x="118727" y="54761"/>
                    </a:lnTo>
                    <a:lnTo>
                      <a:pt x="114911" y="43333"/>
                    </a:lnTo>
                    <a:lnTo>
                      <a:pt x="106855" y="32857"/>
                    </a:lnTo>
                    <a:lnTo>
                      <a:pt x="100918" y="27142"/>
                    </a:lnTo>
                    <a:lnTo>
                      <a:pt x="94134" y="22857"/>
                    </a:lnTo>
                    <a:lnTo>
                      <a:pt x="86501" y="18571"/>
                    </a:lnTo>
                    <a:lnTo>
                      <a:pt x="78021" y="14761"/>
                    </a:lnTo>
                    <a:lnTo>
                      <a:pt x="69540" y="10952"/>
                    </a:lnTo>
                    <a:lnTo>
                      <a:pt x="61060" y="8095"/>
                    </a:lnTo>
                    <a:lnTo>
                      <a:pt x="52155" y="6190"/>
                    </a:lnTo>
                    <a:lnTo>
                      <a:pt x="43674" y="3809"/>
                    </a:lnTo>
                    <a:lnTo>
                      <a:pt x="35194" y="2380"/>
                    </a:lnTo>
                    <a:lnTo>
                      <a:pt x="27985" y="952"/>
                    </a:lnTo>
                    <a:lnTo>
                      <a:pt x="20353" y="0"/>
                    </a:lnTo>
                    <a:lnTo>
                      <a:pt x="14416" y="0"/>
                    </a:lnTo>
                    <a:lnTo>
                      <a:pt x="8904" y="0"/>
                    </a:lnTo>
                    <a:lnTo>
                      <a:pt x="4664" y="0"/>
                    </a:lnTo>
                    <a:lnTo>
                      <a:pt x="1696" y="952"/>
                    </a:lnTo>
                    <a:lnTo>
                      <a:pt x="0" y="2380"/>
                    </a:lnTo>
                    <a:lnTo>
                      <a:pt x="5088" y="3333"/>
                    </a:lnTo>
                    <a:lnTo>
                      <a:pt x="10176" y="3809"/>
                    </a:lnTo>
                    <a:lnTo>
                      <a:pt x="16113" y="4761"/>
                    </a:lnTo>
                    <a:lnTo>
                      <a:pt x="22049" y="6190"/>
                    </a:lnTo>
                    <a:lnTo>
                      <a:pt x="27985" y="7619"/>
                    </a:lnTo>
                    <a:lnTo>
                      <a:pt x="34770" y="8571"/>
                    </a:lnTo>
                    <a:lnTo>
                      <a:pt x="41554" y="10476"/>
                    </a:lnTo>
                    <a:lnTo>
                      <a:pt x="48339" y="11904"/>
                    </a:lnTo>
                    <a:lnTo>
                      <a:pt x="54699" y="14285"/>
                    </a:lnTo>
                    <a:lnTo>
                      <a:pt x="61908" y="16190"/>
                    </a:lnTo>
                    <a:lnTo>
                      <a:pt x="68692" y="18571"/>
                    </a:lnTo>
                    <a:lnTo>
                      <a:pt x="75053" y="21428"/>
                    </a:lnTo>
                    <a:lnTo>
                      <a:pt x="81837" y="24761"/>
                    </a:lnTo>
                    <a:lnTo>
                      <a:pt x="88197" y="28571"/>
                    </a:lnTo>
                    <a:lnTo>
                      <a:pt x="94134" y="32380"/>
                    </a:lnTo>
                    <a:lnTo>
                      <a:pt x="99646" y="3666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38" name="Google Shape;1538;p9"/>
              <p:cNvSpPr/>
              <p:nvPr/>
            </p:nvSpPr>
            <p:spPr>
              <a:xfrm>
                <a:off x="4070350" y="4305300"/>
                <a:ext cx="30161" cy="61912"/>
              </a:xfrm>
              <a:custGeom>
                <a:rect b="b" l="l" r="r" t="t"/>
                <a:pathLst>
                  <a:path extrusionOk="0" h="120000" w="120000">
                    <a:moveTo>
                      <a:pt x="0" y="65546"/>
                    </a:moveTo>
                    <a:lnTo>
                      <a:pt x="0" y="75126"/>
                    </a:lnTo>
                    <a:lnTo>
                      <a:pt x="4210" y="84705"/>
                    </a:lnTo>
                    <a:lnTo>
                      <a:pt x="12631" y="93277"/>
                    </a:lnTo>
                    <a:lnTo>
                      <a:pt x="25263" y="100840"/>
                    </a:lnTo>
                    <a:lnTo>
                      <a:pt x="40000" y="107394"/>
                    </a:lnTo>
                    <a:lnTo>
                      <a:pt x="57894" y="112941"/>
                    </a:lnTo>
                    <a:lnTo>
                      <a:pt x="76842" y="116974"/>
                    </a:lnTo>
                    <a:lnTo>
                      <a:pt x="96842" y="119495"/>
                    </a:lnTo>
                    <a:lnTo>
                      <a:pt x="103157" y="120000"/>
                    </a:lnTo>
                    <a:lnTo>
                      <a:pt x="109473" y="118487"/>
                    </a:lnTo>
                    <a:lnTo>
                      <a:pt x="114736" y="116974"/>
                    </a:lnTo>
                    <a:lnTo>
                      <a:pt x="116842" y="114453"/>
                    </a:lnTo>
                    <a:lnTo>
                      <a:pt x="116842" y="111932"/>
                    </a:lnTo>
                    <a:lnTo>
                      <a:pt x="115789" y="108907"/>
                    </a:lnTo>
                    <a:lnTo>
                      <a:pt x="111578" y="106386"/>
                    </a:lnTo>
                    <a:lnTo>
                      <a:pt x="105263" y="105378"/>
                    </a:lnTo>
                    <a:lnTo>
                      <a:pt x="86315" y="101848"/>
                    </a:lnTo>
                    <a:lnTo>
                      <a:pt x="67368" y="97310"/>
                    </a:lnTo>
                    <a:lnTo>
                      <a:pt x="52631" y="90756"/>
                    </a:lnTo>
                    <a:lnTo>
                      <a:pt x="41052" y="84201"/>
                    </a:lnTo>
                    <a:lnTo>
                      <a:pt x="33684" y="75126"/>
                    </a:lnTo>
                    <a:lnTo>
                      <a:pt x="30526" y="66050"/>
                    </a:lnTo>
                    <a:lnTo>
                      <a:pt x="30526" y="55966"/>
                    </a:lnTo>
                    <a:lnTo>
                      <a:pt x="36842" y="45882"/>
                    </a:lnTo>
                    <a:lnTo>
                      <a:pt x="44210" y="38319"/>
                    </a:lnTo>
                    <a:lnTo>
                      <a:pt x="53684" y="31260"/>
                    </a:lnTo>
                    <a:lnTo>
                      <a:pt x="65263" y="24705"/>
                    </a:lnTo>
                    <a:lnTo>
                      <a:pt x="76842" y="19159"/>
                    </a:lnTo>
                    <a:lnTo>
                      <a:pt x="88421" y="14117"/>
                    </a:lnTo>
                    <a:lnTo>
                      <a:pt x="101052" y="9075"/>
                    </a:lnTo>
                    <a:lnTo>
                      <a:pt x="111578" y="4537"/>
                    </a:lnTo>
                    <a:lnTo>
                      <a:pt x="119999" y="504"/>
                    </a:lnTo>
                    <a:lnTo>
                      <a:pt x="111578" y="0"/>
                    </a:lnTo>
                    <a:lnTo>
                      <a:pt x="97894" y="3025"/>
                    </a:lnTo>
                    <a:lnTo>
                      <a:pt x="80000" y="9075"/>
                    </a:lnTo>
                    <a:lnTo>
                      <a:pt x="58947" y="18151"/>
                    </a:lnTo>
                    <a:lnTo>
                      <a:pt x="38947" y="28739"/>
                    </a:lnTo>
                    <a:lnTo>
                      <a:pt x="21052" y="40336"/>
                    </a:lnTo>
                    <a:lnTo>
                      <a:pt x="7368" y="53445"/>
                    </a:lnTo>
                    <a:lnTo>
                      <a:pt x="0" y="65546"/>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39" name="Google Shape;1539;p9"/>
              <p:cNvSpPr/>
              <p:nvPr/>
            </p:nvSpPr>
            <p:spPr>
              <a:xfrm>
                <a:off x="4283075" y="4268787"/>
                <a:ext cx="65086" cy="82550"/>
              </a:xfrm>
              <a:custGeom>
                <a:rect b="b" l="l" r="r" t="t"/>
                <a:pathLst>
                  <a:path extrusionOk="0" h="120000" w="120000">
                    <a:moveTo>
                      <a:pt x="97073" y="44903"/>
                    </a:moveTo>
                    <a:lnTo>
                      <a:pt x="100975" y="48000"/>
                    </a:lnTo>
                    <a:lnTo>
                      <a:pt x="104390" y="51483"/>
                    </a:lnTo>
                    <a:lnTo>
                      <a:pt x="106829" y="55354"/>
                    </a:lnTo>
                    <a:lnTo>
                      <a:pt x="108780" y="59612"/>
                    </a:lnTo>
                    <a:lnTo>
                      <a:pt x="109756" y="63483"/>
                    </a:lnTo>
                    <a:lnTo>
                      <a:pt x="109756" y="68129"/>
                    </a:lnTo>
                    <a:lnTo>
                      <a:pt x="107804" y="72387"/>
                    </a:lnTo>
                    <a:lnTo>
                      <a:pt x="105365" y="76258"/>
                    </a:lnTo>
                    <a:lnTo>
                      <a:pt x="101463" y="80903"/>
                    </a:lnTo>
                    <a:lnTo>
                      <a:pt x="97073" y="84774"/>
                    </a:lnTo>
                    <a:lnTo>
                      <a:pt x="91707" y="88258"/>
                    </a:lnTo>
                    <a:lnTo>
                      <a:pt x="86341" y="92129"/>
                    </a:lnTo>
                    <a:lnTo>
                      <a:pt x="80975" y="95225"/>
                    </a:lnTo>
                    <a:lnTo>
                      <a:pt x="75121" y="98709"/>
                    </a:lnTo>
                    <a:lnTo>
                      <a:pt x="69756" y="102193"/>
                    </a:lnTo>
                    <a:lnTo>
                      <a:pt x="64390" y="106064"/>
                    </a:lnTo>
                    <a:lnTo>
                      <a:pt x="62926" y="107612"/>
                    </a:lnTo>
                    <a:lnTo>
                      <a:pt x="61463" y="109161"/>
                    </a:lnTo>
                    <a:lnTo>
                      <a:pt x="60487" y="111096"/>
                    </a:lnTo>
                    <a:lnTo>
                      <a:pt x="59024" y="113032"/>
                    </a:lnTo>
                    <a:lnTo>
                      <a:pt x="58536" y="114580"/>
                    </a:lnTo>
                    <a:lnTo>
                      <a:pt x="58536" y="116516"/>
                    </a:lnTo>
                    <a:lnTo>
                      <a:pt x="59024" y="118064"/>
                    </a:lnTo>
                    <a:lnTo>
                      <a:pt x="60975" y="119612"/>
                    </a:lnTo>
                    <a:lnTo>
                      <a:pt x="63414" y="120000"/>
                    </a:lnTo>
                    <a:lnTo>
                      <a:pt x="65365" y="120000"/>
                    </a:lnTo>
                    <a:lnTo>
                      <a:pt x="67804" y="119612"/>
                    </a:lnTo>
                    <a:lnTo>
                      <a:pt x="69756" y="118064"/>
                    </a:lnTo>
                    <a:lnTo>
                      <a:pt x="75121" y="113419"/>
                    </a:lnTo>
                    <a:lnTo>
                      <a:pt x="81463" y="108387"/>
                    </a:lnTo>
                    <a:lnTo>
                      <a:pt x="87804" y="104129"/>
                    </a:lnTo>
                    <a:lnTo>
                      <a:pt x="94634" y="99483"/>
                    </a:lnTo>
                    <a:lnTo>
                      <a:pt x="100975" y="95225"/>
                    </a:lnTo>
                    <a:lnTo>
                      <a:pt x="106829" y="90193"/>
                    </a:lnTo>
                    <a:lnTo>
                      <a:pt x="112682" y="84774"/>
                    </a:lnTo>
                    <a:lnTo>
                      <a:pt x="116585" y="78967"/>
                    </a:lnTo>
                    <a:lnTo>
                      <a:pt x="119512" y="72387"/>
                    </a:lnTo>
                    <a:lnTo>
                      <a:pt x="120000" y="65806"/>
                    </a:lnTo>
                    <a:lnTo>
                      <a:pt x="118048" y="59225"/>
                    </a:lnTo>
                    <a:lnTo>
                      <a:pt x="115121" y="52645"/>
                    </a:lnTo>
                    <a:lnTo>
                      <a:pt x="110731" y="46451"/>
                    </a:lnTo>
                    <a:lnTo>
                      <a:pt x="104878" y="41419"/>
                    </a:lnTo>
                    <a:lnTo>
                      <a:pt x="98048" y="36387"/>
                    </a:lnTo>
                    <a:lnTo>
                      <a:pt x="91219" y="31741"/>
                    </a:lnTo>
                    <a:lnTo>
                      <a:pt x="86341" y="28645"/>
                    </a:lnTo>
                    <a:lnTo>
                      <a:pt x="80487" y="26322"/>
                    </a:lnTo>
                    <a:lnTo>
                      <a:pt x="74146" y="23225"/>
                    </a:lnTo>
                    <a:lnTo>
                      <a:pt x="67804" y="19741"/>
                    </a:lnTo>
                    <a:lnTo>
                      <a:pt x="61463" y="16645"/>
                    </a:lnTo>
                    <a:lnTo>
                      <a:pt x="54634" y="13548"/>
                    </a:lnTo>
                    <a:lnTo>
                      <a:pt x="47804" y="10838"/>
                    </a:lnTo>
                    <a:lnTo>
                      <a:pt x="41463" y="8516"/>
                    </a:lnTo>
                    <a:lnTo>
                      <a:pt x="35121" y="6193"/>
                    </a:lnTo>
                    <a:lnTo>
                      <a:pt x="28780" y="3870"/>
                    </a:lnTo>
                    <a:lnTo>
                      <a:pt x="22439" y="2709"/>
                    </a:lnTo>
                    <a:lnTo>
                      <a:pt x="17073" y="1161"/>
                    </a:lnTo>
                    <a:lnTo>
                      <a:pt x="11707" y="387"/>
                    </a:lnTo>
                    <a:lnTo>
                      <a:pt x="7317" y="0"/>
                    </a:lnTo>
                    <a:lnTo>
                      <a:pt x="3414" y="387"/>
                    </a:lnTo>
                    <a:lnTo>
                      <a:pt x="0" y="1161"/>
                    </a:lnTo>
                    <a:lnTo>
                      <a:pt x="3902" y="2322"/>
                    </a:lnTo>
                    <a:lnTo>
                      <a:pt x="8292" y="3483"/>
                    </a:lnTo>
                    <a:lnTo>
                      <a:pt x="13658" y="5419"/>
                    </a:lnTo>
                    <a:lnTo>
                      <a:pt x="18536" y="6967"/>
                    </a:lnTo>
                    <a:lnTo>
                      <a:pt x="24878" y="9290"/>
                    </a:lnTo>
                    <a:lnTo>
                      <a:pt x="31219" y="11612"/>
                    </a:lnTo>
                    <a:lnTo>
                      <a:pt x="38048" y="14322"/>
                    </a:lnTo>
                    <a:lnTo>
                      <a:pt x="44878" y="16645"/>
                    </a:lnTo>
                    <a:lnTo>
                      <a:pt x="51707" y="19741"/>
                    </a:lnTo>
                    <a:lnTo>
                      <a:pt x="58536" y="23225"/>
                    </a:lnTo>
                    <a:lnTo>
                      <a:pt x="65365" y="26709"/>
                    </a:lnTo>
                    <a:lnTo>
                      <a:pt x="72195" y="30193"/>
                    </a:lnTo>
                    <a:lnTo>
                      <a:pt x="79512" y="33677"/>
                    </a:lnTo>
                    <a:lnTo>
                      <a:pt x="85365" y="37161"/>
                    </a:lnTo>
                    <a:lnTo>
                      <a:pt x="91219" y="40645"/>
                    </a:lnTo>
                    <a:lnTo>
                      <a:pt x="97073" y="44903"/>
                    </a:lnTo>
                    <a:close/>
                  </a:path>
                </a:pathLst>
              </a:custGeom>
              <a:solidFill>
                <a:srgbClr val="C9E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40" name="Google Shape;1540;p9"/>
              <p:cNvSpPr/>
              <p:nvPr/>
            </p:nvSpPr>
            <p:spPr>
              <a:xfrm>
                <a:off x="4211637" y="4365625"/>
                <a:ext cx="22225" cy="49211"/>
              </a:xfrm>
              <a:custGeom>
                <a:rect b="b" l="l" r="r" t="t"/>
                <a:pathLst>
                  <a:path extrusionOk="0" h="120000" w="120000">
                    <a:moveTo>
                      <a:pt x="44819" y="8983"/>
                    </a:moveTo>
                    <a:lnTo>
                      <a:pt x="41927" y="5133"/>
                    </a:lnTo>
                    <a:lnTo>
                      <a:pt x="36144" y="1925"/>
                    </a:lnTo>
                    <a:lnTo>
                      <a:pt x="27469" y="641"/>
                    </a:lnTo>
                    <a:lnTo>
                      <a:pt x="20240" y="0"/>
                    </a:lnTo>
                    <a:lnTo>
                      <a:pt x="11566" y="1283"/>
                    </a:lnTo>
                    <a:lnTo>
                      <a:pt x="4337" y="3208"/>
                    </a:lnTo>
                    <a:lnTo>
                      <a:pt x="0" y="7058"/>
                    </a:lnTo>
                    <a:lnTo>
                      <a:pt x="0" y="10909"/>
                    </a:lnTo>
                    <a:lnTo>
                      <a:pt x="7228" y="26951"/>
                    </a:lnTo>
                    <a:lnTo>
                      <a:pt x="21686" y="45561"/>
                    </a:lnTo>
                    <a:lnTo>
                      <a:pt x="39036" y="64171"/>
                    </a:lnTo>
                    <a:lnTo>
                      <a:pt x="59277" y="81497"/>
                    </a:lnTo>
                    <a:lnTo>
                      <a:pt x="79518" y="96898"/>
                    </a:lnTo>
                    <a:lnTo>
                      <a:pt x="98313" y="109732"/>
                    </a:lnTo>
                    <a:lnTo>
                      <a:pt x="111325" y="118074"/>
                    </a:lnTo>
                    <a:lnTo>
                      <a:pt x="119999" y="120000"/>
                    </a:lnTo>
                    <a:lnTo>
                      <a:pt x="115662" y="111657"/>
                    </a:lnTo>
                    <a:lnTo>
                      <a:pt x="108433" y="101390"/>
                    </a:lnTo>
                    <a:lnTo>
                      <a:pt x="98313" y="88556"/>
                    </a:lnTo>
                    <a:lnTo>
                      <a:pt x="85301" y="72513"/>
                    </a:lnTo>
                    <a:lnTo>
                      <a:pt x="73734" y="56470"/>
                    </a:lnTo>
                    <a:lnTo>
                      <a:pt x="62168" y="40427"/>
                    </a:lnTo>
                    <a:lnTo>
                      <a:pt x="52048" y="24385"/>
                    </a:lnTo>
                    <a:lnTo>
                      <a:pt x="44819" y="898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41" name="Google Shape;1541;p9"/>
              <p:cNvSpPr/>
              <p:nvPr/>
            </p:nvSpPr>
            <p:spPr>
              <a:xfrm>
                <a:off x="4202112" y="4338637"/>
                <a:ext cx="11112" cy="25399"/>
              </a:xfrm>
              <a:custGeom>
                <a:rect b="b" l="l" r="r" t="t"/>
                <a:pathLst>
                  <a:path extrusionOk="0" h="120000" w="120000">
                    <a:moveTo>
                      <a:pt x="60000" y="12765"/>
                    </a:moveTo>
                    <a:lnTo>
                      <a:pt x="57272" y="7659"/>
                    </a:lnTo>
                    <a:lnTo>
                      <a:pt x="49090" y="2553"/>
                    </a:lnTo>
                    <a:lnTo>
                      <a:pt x="38181" y="0"/>
                    </a:lnTo>
                    <a:lnTo>
                      <a:pt x="27272" y="0"/>
                    </a:lnTo>
                    <a:lnTo>
                      <a:pt x="16363" y="1276"/>
                    </a:lnTo>
                    <a:lnTo>
                      <a:pt x="8181" y="3829"/>
                    </a:lnTo>
                    <a:lnTo>
                      <a:pt x="0" y="8936"/>
                    </a:lnTo>
                    <a:lnTo>
                      <a:pt x="0" y="14042"/>
                    </a:lnTo>
                    <a:lnTo>
                      <a:pt x="0" y="30638"/>
                    </a:lnTo>
                    <a:lnTo>
                      <a:pt x="10909" y="48510"/>
                    </a:lnTo>
                    <a:lnTo>
                      <a:pt x="21818" y="66382"/>
                    </a:lnTo>
                    <a:lnTo>
                      <a:pt x="38181" y="82978"/>
                    </a:lnTo>
                    <a:lnTo>
                      <a:pt x="57272" y="99574"/>
                    </a:lnTo>
                    <a:lnTo>
                      <a:pt x="76363" y="111063"/>
                    </a:lnTo>
                    <a:lnTo>
                      <a:pt x="100909" y="118723"/>
                    </a:lnTo>
                    <a:lnTo>
                      <a:pt x="114545" y="120000"/>
                    </a:lnTo>
                    <a:lnTo>
                      <a:pt x="120000" y="97021"/>
                    </a:lnTo>
                    <a:lnTo>
                      <a:pt x="103636" y="68936"/>
                    </a:lnTo>
                    <a:lnTo>
                      <a:pt x="84545" y="40851"/>
                    </a:lnTo>
                    <a:lnTo>
                      <a:pt x="60000" y="127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42" name="Google Shape;1542;p9"/>
              <p:cNvSpPr/>
              <p:nvPr/>
            </p:nvSpPr>
            <p:spPr>
              <a:xfrm>
                <a:off x="4192587" y="4321175"/>
                <a:ext cx="9524" cy="14287"/>
              </a:xfrm>
              <a:custGeom>
                <a:rect b="b" l="l" r="r" t="t"/>
                <a:pathLst>
                  <a:path extrusionOk="0" h="120000" w="120000">
                    <a:moveTo>
                      <a:pt x="63157" y="15555"/>
                    </a:moveTo>
                    <a:lnTo>
                      <a:pt x="63157" y="17777"/>
                    </a:lnTo>
                    <a:lnTo>
                      <a:pt x="60000" y="8888"/>
                    </a:lnTo>
                    <a:lnTo>
                      <a:pt x="47368" y="2222"/>
                    </a:lnTo>
                    <a:lnTo>
                      <a:pt x="37894" y="0"/>
                    </a:lnTo>
                    <a:lnTo>
                      <a:pt x="22105" y="0"/>
                    </a:lnTo>
                    <a:lnTo>
                      <a:pt x="12631" y="2222"/>
                    </a:lnTo>
                    <a:lnTo>
                      <a:pt x="3157" y="8888"/>
                    </a:lnTo>
                    <a:lnTo>
                      <a:pt x="0" y="17777"/>
                    </a:lnTo>
                    <a:lnTo>
                      <a:pt x="0" y="24444"/>
                    </a:lnTo>
                    <a:lnTo>
                      <a:pt x="3157" y="37777"/>
                    </a:lnTo>
                    <a:lnTo>
                      <a:pt x="12631" y="53333"/>
                    </a:lnTo>
                    <a:lnTo>
                      <a:pt x="25263" y="71111"/>
                    </a:lnTo>
                    <a:lnTo>
                      <a:pt x="44210" y="86666"/>
                    </a:lnTo>
                    <a:lnTo>
                      <a:pt x="63157" y="102222"/>
                    </a:lnTo>
                    <a:lnTo>
                      <a:pt x="85263" y="111111"/>
                    </a:lnTo>
                    <a:lnTo>
                      <a:pt x="104210" y="120000"/>
                    </a:lnTo>
                    <a:lnTo>
                      <a:pt x="120000" y="120000"/>
                    </a:lnTo>
                    <a:lnTo>
                      <a:pt x="113684" y="93333"/>
                    </a:lnTo>
                    <a:lnTo>
                      <a:pt x="101052" y="64444"/>
                    </a:lnTo>
                    <a:lnTo>
                      <a:pt x="78947" y="35555"/>
                    </a:lnTo>
                    <a:lnTo>
                      <a:pt x="63157" y="1555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43" name="Google Shape;1543;p9"/>
              <p:cNvSpPr/>
              <p:nvPr/>
            </p:nvSpPr>
            <p:spPr>
              <a:xfrm>
                <a:off x="4184650" y="4308475"/>
                <a:ext cx="12699" cy="9524"/>
              </a:xfrm>
              <a:custGeom>
                <a:rect b="b" l="l" r="r" t="t"/>
                <a:pathLst>
                  <a:path extrusionOk="0" h="120000" w="120000">
                    <a:moveTo>
                      <a:pt x="94615" y="90000"/>
                    </a:moveTo>
                    <a:lnTo>
                      <a:pt x="106153" y="80000"/>
                    </a:lnTo>
                    <a:lnTo>
                      <a:pt x="117692" y="70000"/>
                    </a:lnTo>
                    <a:lnTo>
                      <a:pt x="120000" y="53333"/>
                    </a:lnTo>
                    <a:lnTo>
                      <a:pt x="120000" y="40000"/>
                    </a:lnTo>
                    <a:lnTo>
                      <a:pt x="115384" y="20000"/>
                    </a:lnTo>
                    <a:lnTo>
                      <a:pt x="106153" y="6666"/>
                    </a:lnTo>
                    <a:lnTo>
                      <a:pt x="94615" y="0"/>
                    </a:lnTo>
                    <a:lnTo>
                      <a:pt x="83076" y="0"/>
                    </a:lnTo>
                    <a:lnTo>
                      <a:pt x="76153" y="0"/>
                    </a:lnTo>
                    <a:lnTo>
                      <a:pt x="66923" y="3333"/>
                    </a:lnTo>
                    <a:lnTo>
                      <a:pt x="48461" y="13333"/>
                    </a:lnTo>
                    <a:lnTo>
                      <a:pt x="30000" y="26666"/>
                    </a:lnTo>
                    <a:lnTo>
                      <a:pt x="13846" y="50000"/>
                    </a:lnTo>
                    <a:lnTo>
                      <a:pt x="6923" y="73333"/>
                    </a:lnTo>
                    <a:lnTo>
                      <a:pt x="0" y="96666"/>
                    </a:lnTo>
                    <a:lnTo>
                      <a:pt x="0" y="103333"/>
                    </a:lnTo>
                    <a:lnTo>
                      <a:pt x="9230" y="110000"/>
                    </a:lnTo>
                    <a:lnTo>
                      <a:pt x="20769" y="120000"/>
                    </a:lnTo>
                    <a:lnTo>
                      <a:pt x="30000" y="120000"/>
                    </a:lnTo>
                    <a:lnTo>
                      <a:pt x="41538" y="120000"/>
                    </a:lnTo>
                    <a:lnTo>
                      <a:pt x="55384" y="110000"/>
                    </a:lnTo>
                    <a:lnTo>
                      <a:pt x="69230" y="106666"/>
                    </a:lnTo>
                    <a:lnTo>
                      <a:pt x="83076" y="100000"/>
                    </a:lnTo>
                    <a:lnTo>
                      <a:pt x="94615" y="9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44" name="Google Shape;1544;p9"/>
              <p:cNvSpPr/>
              <p:nvPr/>
            </p:nvSpPr>
            <p:spPr>
              <a:xfrm>
                <a:off x="4121150" y="4292600"/>
                <a:ext cx="52387" cy="61912"/>
              </a:xfrm>
              <a:custGeom>
                <a:rect b="b" l="l" r="r" t="t"/>
                <a:pathLst>
                  <a:path extrusionOk="0" h="120000" w="120000">
                    <a:moveTo>
                      <a:pt x="44242" y="18305"/>
                    </a:moveTo>
                    <a:lnTo>
                      <a:pt x="35151" y="23389"/>
                    </a:lnTo>
                    <a:lnTo>
                      <a:pt x="27878" y="29491"/>
                    </a:lnTo>
                    <a:lnTo>
                      <a:pt x="20000" y="36610"/>
                    </a:lnTo>
                    <a:lnTo>
                      <a:pt x="13333" y="43220"/>
                    </a:lnTo>
                    <a:lnTo>
                      <a:pt x="8484" y="50847"/>
                    </a:lnTo>
                    <a:lnTo>
                      <a:pt x="4242" y="58474"/>
                    </a:lnTo>
                    <a:lnTo>
                      <a:pt x="1212" y="66101"/>
                    </a:lnTo>
                    <a:lnTo>
                      <a:pt x="0" y="74237"/>
                    </a:lnTo>
                    <a:lnTo>
                      <a:pt x="1212" y="86440"/>
                    </a:lnTo>
                    <a:lnTo>
                      <a:pt x="7272" y="96610"/>
                    </a:lnTo>
                    <a:lnTo>
                      <a:pt x="15757" y="105254"/>
                    </a:lnTo>
                    <a:lnTo>
                      <a:pt x="26060" y="111864"/>
                    </a:lnTo>
                    <a:lnTo>
                      <a:pt x="38787" y="116440"/>
                    </a:lnTo>
                    <a:lnTo>
                      <a:pt x="53333" y="119491"/>
                    </a:lnTo>
                    <a:lnTo>
                      <a:pt x="66666" y="120000"/>
                    </a:lnTo>
                    <a:lnTo>
                      <a:pt x="80000" y="117966"/>
                    </a:lnTo>
                    <a:lnTo>
                      <a:pt x="83030" y="117966"/>
                    </a:lnTo>
                    <a:lnTo>
                      <a:pt x="86060" y="116949"/>
                    </a:lnTo>
                    <a:lnTo>
                      <a:pt x="87878" y="114915"/>
                    </a:lnTo>
                    <a:lnTo>
                      <a:pt x="88484" y="112372"/>
                    </a:lnTo>
                    <a:lnTo>
                      <a:pt x="87878" y="111355"/>
                    </a:lnTo>
                    <a:lnTo>
                      <a:pt x="86060" y="111355"/>
                    </a:lnTo>
                    <a:lnTo>
                      <a:pt x="83030" y="110338"/>
                    </a:lnTo>
                    <a:lnTo>
                      <a:pt x="79393" y="110338"/>
                    </a:lnTo>
                    <a:lnTo>
                      <a:pt x="75151" y="110338"/>
                    </a:lnTo>
                    <a:lnTo>
                      <a:pt x="71515" y="110338"/>
                    </a:lnTo>
                    <a:lnTo>
                      <a:pt x="67878" y="110338"/>
                    </a:lnTo>
                    <a:lnTo>
                      <a:pt x="66060" y="110338"/>
                    </a:lnTo>
                    <a:lnTo>
                      <a:pt x="58787" y="109830"/>
                    </a:lnTo>
                    <a:lnTo>
                      <a:pt x="52727" y="109322"/>
                    </a:lnTo>
                    <a:lnTo>
                      <a:pt x="45454" y="108813"/>
                    </a:lnTo>
                    <a:lnTo>
                      <a:pt x="38181" y="107288"/>
                    </a:lnTo>
                    <a:lnTo>
                      <a:pt x="30909" y="105254"/>
                    </a:lnTo>
                    <a:lnTo>
                      <a:pt x="24242" y="101186"/>
                    </a:lnTo>
                    <a:lnTo>
                      <a:pt x="17575" y="96101"/>
                    </a:lnTo>
                    <a:lnTo>
                      <a:pt x="10303" y="88474"/>
                    </a:lnTo>
                    <a:lnTo>
                      <a:pt x="9090" y="79830"/>
                    </a:lnTo>
                    <a:lnTo>
                      <a:pt x="9696" y="71694"/>
                    </a:lnTo>
                    <a:lnTo>
                      <a:pt x="12727" y="63050"/>
                    </a:lnTo>
                    <a:lnTo>
                      <a:pt x="16969" y="55423"/>
                    </a:lnTo>
                    <a:lnTo>
                      <a:pt x="23636" y="48813"/>
                    </a:lnTo>
                    <a:lnTo>
                      <a:pt x="30303" y="41694"/>
                    </a:lnTo>
                    <a:lnTo>
                      <a:pt x="38181" y="35593"/>
                    </a:lnTo>
                    <a:lnTo>
                      <a:pt x="47272" y="30000"/>
                    </a:lnTo>
                    <a:lnTo>
                      <a:pt x="56969" y="24915"/>
                    </a:lnTo>
                    <a:lnTo>
                      <a:pt x="66666" y="19830"/>
                    </a:lnTo>
                    <a:lnTo>
                      <a:pt x="76363" y="15762"/>
                    </a:lnTo>
                    <a:lnTo>
                      <a:pt x="86060" y="12203"/>
                    </a:lnTo>
                    <a:lnTo>
                      <a:pt x="95757" y="9661"/>
                    </a:lnTo>
                    <a:lnTo>
                      <a:pt x="104242" y="6610"/>
                    </a:lnTo>
                    <a:lnTo>
                      <a:pt x="112727" y="5084"/>
                    </a:lnTo>
                    <a:lnTo>
                      <a:pt x="119999" y="3559"/>
                    </a:lnTo>
                    <a:lnTo>
                      <a:pt x="115151" y="1525"/>
                    </a:lnTo>
                    <a:lnTo>
                      <a:pt x="107272" y="0"/>
                    </a:lnTo>
                    <a:lnTo>
                      <a:pt x="98181" y="1525"/>
                    </a:lnTo>
                    <a:lnTo>
                      <a:pt x="87272" y="3050"/>
                    </a:lnTo>
                    <a:lnTo>
                      <a:pt x="75151" y="6101"/>
                    </a:lnTo>
                    <a:lnTo>
                      <a:pt x="63636" y="9661"/>
                    </a:lnTo>
                    <a:lnTo>
                      <a:pt x="53333" y="14237"/>
                    </a:lnTo>
                    <a:lnTo>
                      <a:pt x="44242" y="1830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45" name="Google Shape;1545;p9"/>
              <p:cNvSpPr/>
              <p:nvPr/>
            </p:nvSpPr>
            <p:spPr>
              <a:xfrm>
                <a:off x="4210050" y="4292600"/>
                <a:ext cx="34924" cy="47625"/>
              </a:xfrm>
              <a:custGeom>
                <a:rect b="b" l="l" r="r" t="t"/>
                <a:pathLst>
                  <a:path extrusionOk="0" h="120000" w="120000">
                    <a:moveTo>
                      <a:pt x="101250" y="40000"/>
                    </a:moveTo>
                    <a:lnTo>
                      <a:pt x="104062" y="52459"/>
                    </a:lnTo>
                    <a:lnTo>
                      <a:pt x="102187" y="63606"/>
                    </a:lnTo>
                    <a:lnTo>
                      <a:pt x="94687" y="72131"/>
                    </a:lnTo>
                    <a:lnTo>
                      <a:pt x="83437" y="80655"/>
                    </a:lnTo>
                    <a:lnTo>
                      <a:pt x="70312" y="87868"/>
                    </a:lnTo>
                    <a:lnTo>
                      <a:pt x="56250" y="95081"/>
                    </a:lnTo>
                    <a:lnTo>
                      <a:pt x="40312" y="102295"/>
                    </a:lnTo>
                    <a:lnTo>
                      <a:pt x="27187" y="109508"/>
                    </a:lnTo>
                    <a:lnTo>
                      <a:pt x="25312" y="111475"/>
                    </a:lnTo>
                    <a:lnTo>
                      <a:pt x="24375" y="112786"/>
                    </a:lnTo>
                    <a:lnTo>
                      <a:pt x="24375" y="115409"/>
                    </a:lnTo>
                    <a:lnTo>
                      <a:pt x="26250" y="117377"/>
                    </a:lnTo>
                    <a:lnTo>
                      <a:pt x="28125" y="119344"/>
                    </a:lnTo>
                    <a:lnTo>
                      <a:pt x="31875" y="120000"/>
                    </a:lnTo>
                    <a:lnTo>
                      <a:pt x="34687" y="120000"/>
                    </a:lnTo>
                    <a:lnTo>
                      <a:pt x="38437" y="119344"/>
                    </a:lnTo>
                    <a:lnTo>
                      <a:pt x="54375" y="112131"/>
                    </a:lnTo>
                    <a:lnTo>
                      <a:pt x="71250" y="104918"/>
                    </a:lnTo>
                    <a:lnTo>
                      <a:pt x="86250" y="96393"/>
                    </a:lnTo>
                    <a:lnTo>
                      <a:pt x="101250" y="86557"/>
                    </a:lnTo>
                    <a:lnTo>
                      <a:pt x="110625" y="76065"/>
                    </a:lnTo>
                    <a:lnTo>
                      <a:pt x="117187" y="64262"/>
                    </a:lnTo>
                    <a:lnTo>
                      <a:pt x="120000" y="51147"/>
                    </a:lnTo>
                    <a:lnTo>
                      <a:pt x="115312" y="38032"/>
                    </a:lnTo>
                    <a:lnTo>
                      <a:pt x="105000" y="26885"/>
                    </a:lnTo>
                    <a:lnTo>
                      <a:pt x="91875" y="18360"/>
                    </a:lnTo>
                    <a:lnTo>
                      <a:pt x="75000" y="10491"/>
                    </a:lnTo>
                    <a:lnTo>
                      <a:pt x="57187" y="5245"/>
                    </a:lnTo>
                    <a:lnTo>
                      <a:pt x="38437" y="1311"/>
                    </a:lnTo>
                    <a:lnTo>
                      <a:pt x="21562" y="0"/>
                    </a:lnTo>
                    <a:lnTo>
                      <a:pt x="8437" y="655"/>
                    </a:lnTo>
                    <a:lnTo>
                      <a:pt x="0" y="3934"/>
                    </a:lnTo>
                    <a:lnTo>
                      <a:pt x="15000" y="6557"/>
                    </a:lnTo>
                    <a:lnTo>
                      <a:pt x="30937" y="9180"/>
                    </a:lnTo>
                    <a:lnTo>
                      <a:pt x="45000" y="11147"/>
                    </a:lnTo>
                    <a:lnTo>
                      <a:pt x="59062" y="14426"/>
                    </a:lnTo>
                    <a:lnTo>
                      <a:pt x="72187" y="18360"/>
                    </a:lnTo>
                    <a:lnTo>
                      <a:pt x="84375" y="23606"/>
                    </a:lnTo>
                    <a:lnTo>
                      <a:pt x="94687" y="30163"/>
                    </a:lnTo>
                    <a:lnTo>
                      <a:pt x="101250" y="4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46" name="Google Shape;1546;p9"/>
              <p:cNvSpPr/>
              <p:nvPr/>
            </p:nvSpPr>
            <p:spPr>
              <a:xfrm>
                <a:off x="4087812" y="4281487"/>
                <a:ext cx="84137" cy="100011"/>
              </a:xfrm>
              <a:custGeom>
                <a:rect b="b" l="l" r="r" t="t"/>
                <a:pathLst>
                  <a:path extrusionOk="0" h="120000" w="120000">
                    <a:moveTo>
                      <a:pt x="46811" y="15831"/>
                    </a:moveTo>
                    <a:lnTo>
                      <a:pt x="37523" y="22163"/>
                    </a:lnTo>
                    <a:lnTo>
                      <a:pt x="28235" y="29129"/>
                    </a:lnTo>
                    <a:lnTo>
                      <a:pt x="20061" y="36411"/>
                    </a:lnTo>
                    <a:lnTo>
                      <a:pt x="12631" y="44327"/>
                    </a:lnTo>
                    <a:lnTo>
                      <a:pt x="6687" y="52875"/>
                    </a:lnTo>
                    <a:lnTo>
                      <a:pt x="2229" y="62058"/>
                    </a:lnTo>
                    <a:lnTo>
                      <a:pt x="0" y="71873"/>
                    </a:lnTo>
                    <a:lnTo>
                      <a:pt x="371" y="82005"/>
                    </a:lnTo>
                    <a:lnTo>
                      <a:pt x="1486" y="84538"/>
                    </a:lnTo>
                    <a:lnTo>
                      <a:pt x="2600" y="87704"/>
                    </a:lnTo>
                    <a:lnTo>
                      <a:pt x="4086" y="89604"/>
                    </a:lnTo>
                    <a:lnTo>
                      <a:pt x="5572" y="92137"/>
                    </a:lnTo>
                    <a:lnTo>
                      <a:pt x="7801" y="94353"/>
                    </a:lnTo>
                    <a:lnTo>
                      <a:pt x="10030" y="96569"/>
                    </a:lnTo>
                    <a:lnTo>
                      <a:pt x="12631" y="98469"/>
                    </a:lnTo>
                    <a:lnTo>
                      <a:pt x="15232" y="100052"/>
                    </a:lnTo>
                    <a:lnTo>
                      <a:pt x="21176" y="102902"/>
                    </a:lnTo>
                    <a:lnTo>
                      <a:pt x="26749" y="105435"/>
                    </a:lnTo>
                    <a:lnTo>
                      <a:pt x="32321" y="107651"/>
                    </a:lnTo>
                    <a:lnTo>
                      <a:pt x="38266" y="109234"/>
                    </a:lnTo>
                    <a:lnTo>
                      <a:pt x="44582" y="111134"/>
                    </a:lnTo>
                    <a:lnTo>
                      <a:pt x="50526" y="112717"/>
                    </a:lnTo>
                    <a:lnTo>
                      <a:pt x="56842" y="113984"/>
                    </a:lnTo>
                    <a:lnTo>
                      <a:pt x="62786" y="115250"/>
                    </a:lnTo>
                    <a:lnTo>
                      <a:pt x="69473" y="116200"/>
                    </a:lnTo>
                    <a:lnTo>
                      <a:pt x="75789" y="117150"/>
                    </a:lnTo>
                    <a:lnTo>
                      <a:pt x="82105" y="117783"/>
                    </a:lnTo>
                    <a:lnTo>
                      <a:pt x="88421" y="118416"/>
                    </a:lnTo>
                    <a:lnTo>
                      <a:pt x="95108" y="118733"/>
                    </a:lnTo>
                    <a:lnTo>
                      <a:pt x="101424" y="119050"/>
                    </a:lnTo>
                    <a:lnTo>
                      <a:pt x="107739" y="119683"/>
                    </a:lnTo>
                    <a:lnTo>
                      <a:pt x="114055" y="120000"/>
                    </a:lnTo>
                    <a:lnTo>
                      <a:pt x="115913" y="120000"/>
                    </a:lnTo>
                    <a:lnTo>
                      <a:pt x="117770" y="118733"/>
                    </a:lnTo>
                    <a:lnTo>
                      <a:pt x="118885" y="117783"/>
                    </a:lnTo>
                    <a:lnTo>
                      <a:pt x="120000" y="115883"/>
                    </a:lnTo>
                    <a:lnTo>
                      <a:pt x="120000" y="113984"/>
                    </a:lnTo>
                    <a:lnTo>
                      <a:pt x="118885" y="112717"/>
                    </a:lnTo>
                    <a:lnTo>
                      <a:pt x="117399" y="111451"/>
                    </a:lnTo>
                    <a:lnTo>
                      <a:pt x="115541" y="111134"/>
                    </a:lnTo>
                    <a:lnTo>
                      <a:pt x="109597" y="111134"/>
                    </a:lnTo>
                    <a:lnTo>
                      <a:pt x="103653" y="111134"/>
                    </a:lnTo>
                    <a:lnTo>
                      <a:pt x="97708" y="110817"/>
                    </a:lnTo>
                    <a:lnTo>
                      <a:pt x="92136" y="110501"/>
                    </a:lnTo>
                    <a:lnTo>
                      <a:pt x="85820" y="110184"/>
                    </a:lnTo>
                    <a:lnTo>
                      <a:pt x="79876" y="109234"/>
                    </a:lnTo>
                    <a:lnTo>
                      <a:pt x="74303" y="108601"/>
                    </a:lnTo>
                    <a:lnTo>
                      <a:pt x="67987" y="107968"/>
                    </a:lnTo>
                    <a:lnTo>
                      <a:pt x="62414" y="106701"/>
                    </a:lnTo>
                    <a:lnTo>
                      <a:pt x="56099" y="105751"/>
                    </a:lnTo>
                    <a:lnTo>
                      <a:pt x="50526" y="104168"/>
                    </a:lnTo>
                    <a:lnTo>
                      <a:pt x="44953" y="102902"/>
                    </a:lnTo>
                    <a:lnTo>
                      <a:pt x="39380" y="101319"/>
                    </a:lnTo>
                    <a:lnTo>
                      <a:pt x="34179" y="99102"/>
                    </a:lnTo>
                    <a:lnTo>
                      <a:pt x="28235" y="96886"/>
                    </a:lnTo>
                    <a:lnTo>
                      <a:pt x="23034" y="94986"/>
                    </a:lnTo>
                    <a:lnTo>
                      <a:pt x="18947" y="92137"/>
                    </a:lnTo>
                    <a:lnTo>
                      <a:pt x="15232" y="88654"/>
                    </a:lnTo>
                    <a:lnTo>
                      <a:pt x="13003" y="85171"/>
                    </a:lnTo>
                    <a:lnTo>
                      <a:pt x="11517" y="80738"/>
                    </a:lnTo>
                    <a:lnTo>
                      <a:pt x="11517" y="75672"/>
                    </a:lnTo>
                    <a:lnTo>
                      <a:pt x="12260" y="69023"/>
                    </a:lnTo>
                    <a:lnTo>
                      <a:pt x="14117" y="62374"/>
                    </a:lnTo>
                    <a:lnTo>
                      <a:pt x="15603" y="57625"/>
                    </a:lnTo>
                    <a:lnTo>
                      <a:pt x="18947" y="52242"/>
                    </a:lnTo>
                    <a:lnTo>
                      <a:pt x="22291" y="47493"/>
                    </a:lnTo>
                    <a:lnTo>
                      <a:pt x="25263" y="43060"/>
                    </a:lnTo>
                    <a:lnTo>
                      <a:pt x="29349" y="39261"/>
                    </a:lnTo>
                    <a:lnTo>
                      <a:pt x="33065" y="35145"/>
                    </a:lnTo>
                    <a:lnTo>
                      <a:pt x="37523" y="31662"/>
                    </a:lnTo>
                    <a:lnTo>
                      <a:pt x="42352" y="27862"/>
                    </a:lnTo>
                    <a:lnTo>
                      <a:pt x="47925" y="24063"/>
                    </a:lnTo>
                    <a:lnTo>
                      <a:pt x="53498" y="20263"/>
                    </a:lnTo>
                    <a:lnTo>
                      <a:pt x="60185" y="16781"/>
                    </a:lnTo>
                    <a:lnTo>
                      <a:pt x="67244" y="12981"/>
                    </a:lnTo>
                    <a:lnTo>
                      <a:pt x="74674" y="9815"/>
                    </a:lnTo>
                    <a:lnTo>
                      <a:pt x="81362" y="6965"/>
                    </a:lnTo>
                    <a:lnTo>
                      <a:pt x="88049" y="4432"/>
                    </a:lnTo>
                    <a:lnTo>
                      <a:pt x="93993" y="2216"/>
                    </a:lnTo>
                    <a:lnTo>
                      <a:pt x="99566" y="316"/>
                    </a:lnTo>
                    <a:lnTo>
                      <a:pt x="94736" y="0"/>
                    </a:lnTo>
                    <a:lnTo>
                      <a:pt x="88421" y="316"/>
                    </a:lnTo>
                    <a:lnTo>
                      <a:pt x="82105" y="1583"/>
                    </a:lnTo>
                    <a:lnTo>
                      <a:pt x="74674" y="3482"/>
                    </a:lnTo>
                    <a:lnTo>
                      <a:pt x="67244" y="6015"/>
                    </a:lnTo>
                    <a:lnTo>
                      <a:pt x="59814" y="8865"/>
                    </a:lnTo>
                    <a:lnTo>
                      <a:pt x="52755" y="12348"/>
                    </a:lnTo>
                    <a:lnTo>
                      <a:pt x="46811" y="1583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47" name="Google Shape;1547;p9"/>
              <p:cNvSpPr/>
              <p:nvPr/>
            </p:nvSpPr>
            <p:spPr>
              <a:xfrm>
                <a:off x="4206875" y="4278312"/>
                <a:ext cx="74611" cy="66674"/>
              </a:xfrm>
              <a:custGeom>
                <a:rect b="b" l="l" r="r" t="t"/>
                <a:pathLst>
                  <a:path extrusionOk="0" h="120000" w="120000">
                    <a:moveTo>
                      <a:pt x="100000" y="36996"/>
                    </a:moveTo>
                    <a:lnTo>
                      <a:pt x="105531" y="43636"/>
                    </a:lnTo>
                    <a:lnTo>
                      <a:pt x="108510" y="51225"/>
                    </a:lnTo>
                    <a:lnTo>
                      <a:pt x="110212" y="59288"/>
                    </a:lnTo>
                    <a:lnTo>
                      <a:pt x="110212" y="68300"/>
                    </a:lnTo>
                    <a:lnTo>
                      <a:pt x="109361" y="75415"/>
                    </a:lnTo>
                    <a:lnTo>
                      <a:pt x="107234" y="81106"/>
                    </a:lnTo>
                    <a:lnTo>
                      <a:pt x="103829" y="87272"/>
                    </a:lnTo>
                    <a:lnTo>
                      <a:pt x="100425" y="92015"/>
                    </a:lnTo>
                    <a:lnTo>
                      <a:pt x="95744" y="97707"/>
                    </a:lnTo>
                    <a:lnTo>
                      <a:pt x="91489" y="101976"/>
                    </a:lnTo>
                    <a:lnTo>
                      <a:pt x="86808" y="106719"/>
                    </a:lnTo>
                    <a:lnTo>
                      <a:pt x="82553" y="111936"/>
                    </a:lnTo>
                    <a:lnTo>
                      <a:pt x="81276" y="113359"/>
                    </a:lnTo>
                    <a:lnTo>
                      <a:pt x="80851" y="114782"/>
                    </a:lnTo>
                    <a:lnTo>
                      <a:pt x="81276" y="116679"/>
                    </a:lnTo>
                    <a:lnTo>
                      <a:pt x="82553" y="118102"/>
                    </a:lnTo>
                    <a:lnTo>
                      <a:pt x="83829" y="119525"/>
                    </a:lnTo>
                    <a:lnTo>
                      <a:pt x="85531" y="120000"/>
                    </a:lnTo>
                    <a:lnTo>
                      <a:pt x="87234" y="119525"/>
                    </a:lnTo>
                    <a:lnTo>
                      <a:pt x="88936" y="118102"/>
                    </a:lnTo>
                    <a:lnTo>
                      <a:pt x="98723" y="110988"/>
                    </a:lnTo>
                    <a:lnTo>
                      <a:pt x="106808" y="101976"/>
                    </a:lnTo>
                    <a:lnTo>
                      <a:pt x="113617" y="91067"/>
                    </a:lnTo>
                    <a:lnTo>
                      <a:pt x="118297" y="79683"/>
                    </a:lnTo>
                    <a:lnTo>
                      <a:pt x="120000" y="66877"/>
                    </a:lnTo>
                    <a:lnTo>
                      <a:pt x="118723" y="55019"/>
                    </a:lnTo>
                    <a:lnTo>
                      <a:pt x="114893" y="43636"/>
                    </a:lnTo>
                    <a:lnTo>
                      <a:pt x="106808" y="33201"/>
                    </a:lnTo>
                    <a:lnTo>
                      <a:pt x="100851" y="27984"/>
                    </a:lnTo>
                    <a:lnTo>
                      <a:pt x="94042" y="22766"/>
                    </a:lnTo>
                    <a:lnTo>
                      <a:pt x="85957" y="18498"/>
                    </a:lnTo>
                    <a:lnTo>
                      <a:pt x="77872" y="14703"/>
                    </a:lnTo>
                    <a:lnTo>
                      <a:pt x="69361" y="11383"/>
                    </a:lnTo>
                    <a:lnTo>
                      <a:pt x="60425" y="8537"/>
                    </a:lnTo>
                    <a:lnTo>
                      <a:pt x="51914" y="6166"/>
                    </a:lnTo>
                    <a:lnTo>
                      <a:pt x="42978" y="3794"/>
                    </a:lnTo>
                    <a:lnTo>
                      <a:pt x="34893" y="2371"/>
                    </a:lnTo>
                    <a:lnTo>
                      <a:pt x="26808" y="948"/>
                    </a:lnTo>
                    <a:lnTo>
                      <a:pt x="20000" y="0"/>
                    </a:lnTo>
                    <a:lnTo>
                      <a:pt x="13617" y="0"/>
                    </a:lnTo>
                    <a:lnTo>
                      <a:pt x="8085" y="0"/>
                    </a:lnTo>
                    <a:lnTo>
                      <a:pt x="4255" y="474"/>
                    </a:lnTo>
                    <a:lnTo>
                      <a:pt x="1702" y="1897"/>
                    </a:lnTo>
                    <a:lnTo>
                      <a:pt x="0" y="2845"/>
                    </a:lnTo>
                    <a:lnTo>
                      <a:pt x="5106" y="3794"/>
                    </a:lnTo>
                    <a:lnTo>
                      <a:pt x="10638" y="4268"/>
                    </a:lnTo>
                    <a:lnTo>
                      <a:pt x="16170" y="5691"/>
                    </a:lnTo>
                    <a:lnTo>
                      <a:pt x="22127" y="6640"/>
                    </a:lnTo>
                    <a:lnTo>
                      <a:pt x="28510" y="7588"/>
                    </a:lnTo>
                    <a:lnTo>
                      <a:pt x="34893" y="8537"/>
                    </a:lnTo>
                    <a:lnTo>
                      <a:pt x="41276" y="10434"/>
                    </a:lnTo>
                    <a:lnTo>
                      <a:pt x="48510" y="11857"/>
                    </a:lnTo>
                    <a:lnTo>
                      <a:pt x="54893" y="14229"/>
                    </a:lnTo>
                    <a:lnTo>
                      <a:pt x="62127" y="16600"/>
                    </a:lnTo>
                    <a:lnTo>
                      <a:pt x="68936" y="18972"/>
                    </a:lnTo>
                    <a:lnTo>
                      <a:pt x="75319" y="21818"/>
                    </a:lnTo>
                    <a:lnTo>
                      <a:pt x="81702" y="25138"/>
                    </a:lnTo>
                    <a:lnTo>
                      <a:pt x="88510" y="28458"/>
                    </a:lnTo>
                    <a:lnTo>
                      <a:pt x="94468" y="32727"/>
                    </a:lnTo>
                    <a:lnTo>
                      <a:pt x="100000" y="3699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48" name="Google Shape;1548;p9"/>
              <p:cNvSpPr/>
              <p:nvPr/>
            </p:nvSpPr>
            <p:spPr>
              <a:xfrm>
                <a:off x="4057650" y="4314825"/>
                <a:ext cx="30161" cy="61912"/>
              </a:xfrm>
              <a:custGeom>
                <a:rect b="b" l="l" r="r" t="t"/>
                <a:pathLst>
                  <a:path extrusionOk="0" h="120000" w="120000">
                    <a:moveTo>
                      <a:pt x="0" y="65084"/>
                    </a:moveTo>
                    <a:lnTo>
                      <a:pt x="0" y="75254"/>
                    </a:lnTo>
                    <a:lnTo>
                      <a:pt x="5217" y="84406"/>
                    </a:lnTo>
                    <a:lnTo>
                      <a:pt x="13565" y="93559"/>
                    </a:lnTo>
                    <a:lnTo>
                      <a:pt x="25043" y="100677"/>
                    </a:lnTo>
                    <a:lnTo>
                      <a:pt x="40695" y="107288"/>
                    </a:lnTo>
                    <a:lnTo>
                      <a:pt x="57391" y="113389"/>
                    </a:lnTo>
                    <a:lnTo>
                      <a:pt x="77217" y="117457"/>
                    </a:lnTo>
                    <a:lnTo>
                      <a:pt x="96000" y="119491"/>
                    </a:lnTo>
                    <a:lnTo>
                      <a:pt x="102260" y="120000"/>
                    </a:lnTo>
                    <a:lnTo>
                      <a:pt x="108521" y="118983"/>
                    </a:lnTo>
                    <a:lnTo>
                      <a:pt x="113739" y="117457"/>
                    </a:lnTo>
                    <a:lnTo>
                      <a:pt x="115826" y="114915"/>
                    </a:lnTo>
                    <a:lnTo>
                      <a:pt x="115826" y="111864"/>
                    </a:lnTo>
                    <a:lnTo>
                      <a:pt x="114782" y="109322"/>
                    </a:lnTo>
                    <a:lnTo>
                      <a:pt x="111652" y="106779"/>
                    </a:lnTo>
                    <a:lnTo>
                      <a:pt x="105391" y="105762"/>
                    </a:lnTo>
                    <a:lnTo>
                      <a:pt x="85565" y="102203"/>
                    </a:lnTo>
                    <a:lnTo>
                      <a:pt x="66782" y="97627"/>
                    </a:lnTo>
                    <a:lnTo>
                      <a:pt x="52173" y="91016"/>
                    </a:lnTo>
                    <a:lnTo>
                      <a:pt x="41739" y="83898"/>
                    </a:lnTo>
                    <a:lnTo>
                      <a:pt x="34434" y="75254"/>
                    </a:lnTo>
                    <a:lnTo>
                      <a:pt x="30260" y="66101"/>
                    </a:lnTo>
                    <a:lnTo>
                      <a:pt x="30260" y="55932"/>
                    </a:lnTo>
                    <a:lnTo>
                      <a:pt x="36521" y="45254"/>
                    </a:lnTo>
                    <a:lnTo>
                      <a:pt x="44869" y="37627"/>
                    </a:lnTo>
                    <a:lnTo>
                      <a:pt x="58434" y="30508"/>
                    </a:lnTo>
                    <a:lnTo>
                      <a:pt x="73043" y="23389"/>
                    </a:lnTo>
                    <a:lnTo>
                      <a:pt x="88695" y="16779"/>
                    </a:lnTo>
                    <a:lnTo>
                      <a:pt x="102260" y="11694"/>
                    </a:lnTo>
                    <a:lnTo>
                      <a:pt x="113739" y="6101"/>
                    </a:lnTo>
                    <a:lnTo>
                      <a:pt x="120000" y="3050"/>
                    </a:lnTo>
                    <a:lnTo>
                      <a:pt x="120000" y="0"/>
                    </a:lnTo>
                    <a:lnTo>
                      <a:pt x="106434" y="2033"/>
                    </a:lnTo>
                    <a:lnTo>
                      <a:pt x="88695" y="6101"/>
                    </a:lnTo>
                    <a:lnTo>
                      <a:pt x="70956" y="13220"/>
                    </a:lnTo>
                    <a:lnTo>
                      <a:pt x="51130" y="21355"/>
                    </a:lnTo>
                    <a:lnTo>
                      <a:pt x="33391" y="31016"/>
                    </a:lnTo>
                    <a:lnTo>
                      <a:pt x="17739" y="41694"/>
                    </a:lnTo>
                    <a:lnTo>
                      <a:pt x="6260" y="53389"/>
                    </a:lnTo>
                    <a:lnTo>
                      <a:pt x="0" y="6508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49" name="Google Shape;1549;p9"/>
              <p:cNvSpPr/>
              <p:nvPr/>
            </p:nvSpPr>
            <p:spPr>
              <a:xfrm>
                <a:off x="4268787" y="4273550"/>
                <a:ext cx="65086" cy="82550"/>
              </a:xfrm>
              <a:custGeom>
                <a:rect b="b" l="l" r="r" t="t"/>
                <a:pathLst>
                  <a:path extrusionOk="0" h="120000" w="120000">
                    <a:moveTo>
                      <a:pt x="97959" y="44903"/>
                    </a:moveTo>
                    <a:lnTo>
                      <a:pt x="101877" y="48000"/>
                    </a:lnTo>
                    <a:lnTo>
                      <a:pt x="104816" y="51483"/>
                    </a:lnTo>
                    <a:lnTo>
                      <a:pt x="107755" y="55741"/>
                    </a:lnTo>
                    <a:lnTo>
                      <a:pt x="109224" y="59612"/>
                    </a:lnTo>
                    <a:lnTo>
                      <a:pt x="110693" y="63483"/>
                    </a:lnTo>
                    <a:lnTo>
                      <a:pt x="109714" y="68129"/>
                    </a:lnTo>
                    <a:lnTo>
                      <a:pt x="108734" y="72387"/>
                    </a:lnTo>
                    <a:lnTo>
                      <a:pt x="105795" y="76645"/>
                    </a:lnTo>
                    <a:lnTo>
                      <a:pt x="101877" y="80903"/>
                    </a:lnTo>
                    <a:lnTo>
                      <a:pt x="97469" y="84774"/>
                    </a:lnTo>
                    <a:lnTo>
                      <a:pt x="92081" y="88645"/>
                    </a:lnTo>
                    <a:lnTo>
                      <a:pt x="86693" y="92129"/>
                    </a:lnTo>
                    <a:lnTo>
                      <a:pt x="81306" y="95225"/>
                    </a:lnTo>
                    <a:lnTo>
                      <a:pt x="75428" y="98709"/>
                    </a:lnTo>
                    <a:lnTo>
                      <a:pt x="69551" y="102193"/>
                    </a:lnTo>
                    <a:lnTo>
                      <a:pt x="64653" y="106451"/>
                    </a:lnTo>
                    <a:lnTo>
                      <a:pt x="62693" y="107612"/>
                    </a:lnTo>
                    <a:lnTo>
                      <a:pt x="61714" y="109548"/>
                    </a:lnTo>
                    <a:lnTo>
                      <a:pt x="60734" y="111096"/>
                    </a:lnTo>
                    <a:lnTo>
                      <a:pt x="59265" y="113032"/>
                    </a:lnTo>
                    <a:lnTo>
                      <a:pt x="58775" y="114580"/>
                    </a:lnTo>
                    <a:lnTo>
                      <a:pt x="58775" y="116516"/>
                    </a:lnTo>
                    <a:lnTo>
                      <a:pt x="59755" y="118451"/>
                    </a:lnTo>
                    <a:lnTo>
                      <a:pt x="61714" y="119612"/>
                    </a:lnTo>
                    <a:lnTo>
                      <a:pt x="64163" y="120000"/>
                    </a:lnTo>
                    <a:lnTo>
                      <a:pt x="66122" y="120000"/>
                    </a:lnTo>
                    <a:lnTo>
                      <a:pt x="68081" y="119612"/>
                    </a:lnTo>
                    <a:lnTo>
                      <a:pt x="69551" y="118451"/>
                    </a:lnTo>
                    <a:lnTo>
                      <a:pt x="75428" y="113032"/>
                    </a:lnTo>
                    <a:lnTo>
                      <a:pt x="81795" y="108387"/>
                    </a:lnTo>
                    <a:lnTo>
                      <a:pt x="88163" y="104129"/>
                    </a:lnTo>
                    <a:lnTo>
                      <a:pt x="95020" y="99483"/>
                    </a:lnTo>
                    <a:lnTo>
                      <a:pt x="101387" y="95225"/>
                    </a:lnTo>
                    <a:lnTo>
                      <a:pt x="107755" y="90193"/>
                    </a:lnTo>
                    <a:lnTo>
                      <a:pt x="112653" y="84774"/>
                    </a:lnTo>
                    <a:lnTo>
                      <a:pt x="116571" y="78967"/>
                    </a:lnTo>
                    <a:lnTo>
                      <a:pt x="119510" y="72000"/>
                    </a:lnTo>
                    <a:lnTo>
                      <a:pt x="120000" y="65419"/>
                    </a:lnTo>
                    <a:lnTo>
                      <a:pt x="119020" y="58838"/>
                    </a:lnTo>
                    <a:lnTo>
                      <a:pt x="116081" y="51870"/>
                    </a:lnTo>
                    <a:lnTo>
                      <a:pt x="111673" y="46064"/>
                    </a:lnTo>
                    <a:lnTo>
                      <a:pt x="106285" y="40645"/>
                    </a:lnTo>
                    <a:lnTo>
                      <a:pt x="99428" y="36000"/>
                    </a:lnTo>
                    <a:lnTo>
                      <a:pt x="92081" y="32129"/>
                    </a:lnTo>
                    <a:lnTo>
                      <a:pt x="86204" y="29419"/>
                    </a:lnTo>
                    <a:lnTo>
                      <a:pt x="79836" y="26709"/>
                    </a:lnTo>
                    <a:lnTo>
                      <a:pt x="73959" y="23612"/>
                    </a:lnTo>
                    <a:lnTo>
                      <a:pt x="66612" y="20903"/>
                    </a:lnTo>
                    <a:lnTo>
                      <a:pt x="59755" y="17806"/>
                    </a:lnTo>
                    <a:lnTo>
                      <a:pt x="52408" y="15096"/>
                    </a:lnTo>
                    <a:lnTo>
                      <a:pt x="45551" y="12000"/>
                    </a:lnTo>
                    <a:lnTo>
                      <a:pt x="38693" y="9290"/>
                    </a:lnTo>
                    <a:lnTo>
                      <a:pt x="32326" y="6967"/>
                    </a:lnTo>
                    <a:lnTo>
                      <a:pt x="25959" y="5032"/>
                    </a:lnTo>
                    <a:lnTo>
                      <a:pt x="19591" y="3096"/>
                    </a:lnTo>
                    <a:lnTo>
                      <a:pt x="14693" y="1935"/>
                    </a:lnTo>
                    <a:lnTo>
                      <a:pt x="9795" y="387"/>
                    </a:lnTo>
                    <a:lnTo>
                      <a:pt x="5877" y="0"/>
                    </a:lnTo>
                    <a:lnTo>
                      <a:pt x="2448" y="0"/>
                    </a:lnTo>
                    <a:lnTo>
                      <a:pt x="0" y="774"/>
                    </a:lnTo>
                    <a:lnTo>
                      <a:pt x="5387" y="3096"/>
                    </a:lnTo>
                    <a:lnTo>
                      <a:pt x="11265" y="5419"/>
                    </a:lnTo>
                    <a:lnTo>
                      <a:pt x="17632" y="7741"/>
                    </a:lnTo>
                    <a:lnTo>
                      <a:pt x="23020" y="9677"/>
                    </a:lnTo>
                    <a:lnTo>
                      <a:pt x="29387" y="12000"/>
                    </a:lnTo>
                    <a:lnTo>
                      <a:pt x="35755" y="14322"/>
                    </a:lnTo>
                    <a:lnTo>
                      <a:pt x="42122" y="17032"/>
                    </a:lnTo>
                    <a:lnTo>
                      <a:pt x="48489" y="19741"/>
                    </a:lnTo>
                    <a:lnTo>
                      <a:pt x="55346" y="22064"/>
                    </a:lnTo>
                    <a:lnTo>
                      <a:pt x="61714" y="24774"/>
                    </a:lnTo>
                    <a:lnTo>
                      <a:pt x="68081" y="27483"/>
                    </a:lnTo>
                    <a:lnTo>
                      <a:pt x="74448" y="30580"/>
                    </a:lnTo>
                    <a:lnTo>
                      <a:pt x="80816" y="34064"/>
                    </a:lnTo>
                    <a:lnTo>
                      <a:pt x="86204" y="37161"/>
                    </a:lnTo>
                    <a:lnTo>
                      <a:pt x="92081" y="41032"/>
                    </a:lnTo>
                    <a:lnTo>
                      <a:pt x="97959" y="4490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cxnSp>
          <p:nvCxnSpPr>
            <p:cNvPr id="1550" name="Google Shape;1550;p9"/>
            <p:cNvCxnSpPr/>
            <p:nvPr/>
          </p:nvCxnSpPr>
          <p:spPr>
            <a:xfrm>
              <a:off x="6450012" y="4983162"/>
              <a:ext cx="503236" cy="269874"/>
            </a:xfrm>
            <a:prstGeom prst="straightConnector1">
              <a:avLst/>
            </a:prstGeom>
            <a:noFill/>
            <a:ln cap="flat" cmpd="sng" w="9525">
              <a:solidFill>
                <a:schemeClr val="dk1"/>
              </a:solidFill>
              <a:prstDash val="solid"/>
              <a:miter lim="8000"/>
              <a:headEnd len="sm" w="sm" type="none"/>
              <a:tailEnd len="sm" w="sm" type="none"/>
            </a:ln>
          </p:spPr>
        </p:cxnSp>
        <p:cxnSp>
          <p:nvCxnSpPr>
            <p:cNvPr id="1551" name="Google Shape;1551;p9"/>
            <p:cNvCxnSpPr/>
            <p:nvPr/>
          </p:nvCxnSpPr>
          <p:spPr>
            <a:xfrm>
              <a:off x="5899150" y="4918075"/>
              <a:ext cx="80961" cy="0"/>
            </a:xfrm>
            <a:prstGeom prst="straightConnector1">
              <a:avLst/>
            </a:prstGeom>
            <a:noFill/>
            <a:ln cap="flat" cmpd="sng" w="9525">
              <a:solidFill>
                <a:schemeClr val="dk1"/>
              </a:solidFill>
              <a:prstDash val="solid"/>
              <a:miter lim="8000"/>
              <a:headEnd len="sm" w="sm" type="none"/>
              <a:tailEnd len="sm" w="sm" type="none"/>
            </a:ln>
          </p:spPr>
        </p:cxnSp>
        <p:cxnSp>
          <p:nvCxnSpPr>
            <p:cNvPr id="1552" name="Google Shape;1552;p9"/>
            <p:cNvCxnSpPr/>
            <p:nvPr/>
          </p:nvCxnSpPr>
          <p:spPr>
            <a:xfrm flipH="1">
              <a:off x="5988050" y="3440112"/>
              <a:ext cx="3174" cy="144462"/>
            </a:xfrm>
            <a:prstGeom prst="straightConnector1">
              <a:avLst/>
            </a:prstGeom>
            <a:noFill/>
            <a:ln cap="flat" cmpd="sng" w="9525">
              <a:solidFill>
                <a:schemeClr val="dk1"/>
              </a:solidFill>
              <a:prstDash val="solid"/>
              <a:miter lim="8000"/>
              <a:headEnd len="sm" w="sm" type="none"/>
              <a:tailEnd len="sm" w="sm" type="none"/>
            </a:ln>
          </p:spPr>
        </p:cxnSp>
        <p:cxnSp>
          <p:nvCxnSpPr>
            <p:cNvPr id="1553" name="Google Shape;1553;p9"/>
            <p:cNvCxnSpPr/>
            <p:nvPr/>
          </p:nvCxnSpPr>
          <p:spPr>
            <a:xfrm flipH="1" rot="10800000">
              <a:off x="5597525" y="3663950"/>
              <a:ext cx="168274" cy="3174"/>
            </a:xfrm>
            <a:prstGeom prst="straightConnector1">
              <a:avLst/>
            </a:prstGeom>
            <a:noFill/>
            <a:ln cap="flat" cmpd="sng" w="9525">
              <a:solidFill>
                <a:schemeClr val="dk1"/>
              </a:solidFill>
              <a:prstDash val="solid"/>
              <a:miter lim="8000"/>
              <a:headEnd len="sm" w="sm" type="none"/>
              <a:tailEnd len="sm" w="sm" type="none"/>
            </a:ln>
          </p:spPr>
        </p:cxnSp>
      </p:grpSp>
      <p:grpSp>
        <p:nvGrpSpPr>
          <p:cNvPr id="1554" name="Google Shape;1554;p9"/>
          <p:cNvGrpSpPr/>
          <p:nvPr/>
        </p:nvGrpSpPr>
        <p:grpSpPr>
          <a:xfrm>
            <a:off x="6443662" y="2190750"/>
            <a:ext cx="1590674" cy="2716212"/>
            <a:chOff x="6443662" y="2190750"/>
            <a:chExt cx="1590674" cy="2716212"/>
          </a:xfrm>
        </p:grpSpPr>
        <p:grpSp>
          <p:nvGrpSpPr>
            <p:cNvPr id="1555" name="Google Shape;1555;p9"/>
            <p:cNvGrpSpPr/>
            <p:nvPr/>
          </p:nvGrpSpPr>
          <p:grpSpPr>
            <a:xfrm>
              <a:off x="6832599" y="3576637"/>
              <a:ext cx="361949" cy="171450"/>
              <a:chOff x="5715000" y="347662"/>
              <a:chExt cx="571500" cy="277812"/>
            </a:xfrm>
          </p:grpSpPr>
          <p:sp>
            <p:nvSpPr>
              <p:cNvPr id="1556" name="Google Shape;1556;p9"/>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557" name="Google Shape;1557;p9"/>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558" name="Google Shape;1558;p9"/>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559" name="Google Shape;1559;p9"/>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60" name="Google Shape;1560;p9"/>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561" name="Google Shape;1561;p9"/>
              <p:cNvGrpSpPr/>
              <p:nvPr/>
            </p:nvGrpSpPr>
            <p:grpSpPr>
              <a:xfrm>
                <a:off x="5851524" y="387349"/>
                <a:ext cx="280986" cy="104775"/>
                <a:chOff x="4521200" y="1346200"/>
                <a:chExt cx="222249" cy="155575"/>
              </a:xfrm>
            </p:grpSpPr>
            <p:cxnSp>
              <p:nvCxnSpPr>
                <p:cNvPr id="1562" name="Google Shape;1562;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563" name="Google Shape;1563;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564" name="Google Shape;1564;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565" name="Google Shape;1565;p9"/>
              <p:cNvGrpSpPr/>
              <p:nvPr/>
            </p:nvGrpSpPr>
            <p:grpSpPr>
              <a:xfrm flipH="1" rot="10800000">
                <a:off x="5851524" y="385761"/>
                <a:ext cx="280986" cy="104775"/>
                <a:chOff x="4521200" y="1346200"/>
                <a:chExt cx="222249" cy="155575"/>
              </a:xfrm>
            </p:grpSpPr>
            <p:cxnSp>
              <p:nvCxnSpPr>
                <p:cNvPr id="1566" name="Google Shape;1566;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567" name="Google Shape;1567;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568" name="Google Shape;1568;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1569" name="Google Shape;1569;p9"/>
            <p:cNvGrpSpPr/>
            <p:nvPr/>
          </p:nvGrpSpPr>
          <p:grpSpPr>
            <a:xfrm>
              <a:off x="7188199" y="3856037"/>
              <a:ext cx="361949" cy="171450"/>
              <a:chOff x="5715000" y="347662"/>
              <a:chExt cx="571500" cy="277812"/>
            </a:xfrm>
          </p:grpSpPr>
          <p:sp>
            <p:nvSpPr>
              <p:cNvPr id="1570" name="Google Shape;1570;p9"/>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571" name="Google Shape;1571;p9"/>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572" name="Google Shape;1572;p9"/>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573" name="Google Shape;1573;p9"/>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74" name="Google Shape;1574;p9"/>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575" name="Google Shape;1575;p9"/>
              <p:cNvGrpSpPr/>
              <p:nvPr/>
            </p:nvGrpSpPr>
            <p:grpSpPr>
              <a:xfrm>
                <a:off x="5851524" y="387349"/>
                <a:ext cx="280986" cy="104775"/>
                <a:chOff x="4521200" y="1346200"/>
                <a:chExt cx="222249" cy="155575"/>
              </a:xfrm>
            </p:grpSpPr>
            <p:cxnSp>
              <p:nvCxnSpPr>
                <p:cNvPr id="1576" name="Google Shape;1576;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577" name="Google Shape;1577;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578" name="Google Shape;1578;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579" name="Google Shape;1579;p9"/>
              <p:cNvGrpSpPr/>
              <p:nvPr/>
            </p:nvGrpSpPr>
            <p:grpSpPr>
              <a:xfrm flipH="1" rot="10800000">
                <a:off x="5851524" y="385761"/>
                <a:ext cx="280986" cy="104775"/>
                <a:chOff x="4521200" y="1346200"/>
                <a:chExt cx="222249" cy="155575"/>
              </a:xfrm>
            </p:grpSpPr>
            <p:cxnSp>
              <p:nvCxnSpPr>
                <p:cNvPr id="1580" name="Google Shape;1580;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581" name="Google Shape;1581;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582" name="Google Shape;1582;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1583" name="Google Shape;1583;p9"/>
            <p:cNvGrpSpPr/>
            <p:nvPr/>
          </p:nvGrpSpPr>
          <p:grpSpPr>
            <a:xfrm>
              <a:off x="7467599" y="3589337"/>
              <a:ext cx="361949" cy="171450"/>
              <a:chOff x="5715000" y="347662"/>
              <a:chExt cx="571500" cy="277812"/>
            </a:xfrm>
          </p:grpSpPr>
          <p:sp>
            <p:nvSpPr>
              <p:cNvPr id="1584" name="Google Shape;1584;p9"/>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585" name="Google Shape;1585;p9"/>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586" name="Google Shape;1586;p9"/>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587" name="Google Shape;1587;p9"/>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88" name="Google Shape;1588;p9"/>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589" name="Google Shape;1589;p9"/>
              <p:cNvGrpSpPr/>
              <p:nvPr/>
            </p:nvGrpSpPr>
            <p:grpSpPr>
              <a:xfrm>
                <a:off x="5851524" y="387349"/>
                <a:ext cx="280986" cy="104775"/>
                <a:chOff x="4521200" y="1346200"/>
                <a:chExt cx="222249" cy="155575"/>
              </a:xfrm>
            </p:grpSpPr>
            <p:cxnSp>
              <p:nvCxnSpPr>
                <p:cNvPr id="1590" name="Google Shape;1590;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591" name="Google Shape;1591;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592" name="Google Shape;1592;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593" name="Google Shape;1593;p9"/>
              <p:cNvGrpSpPr/>
              <p:nvPr/>
            </p:nvGrpSpPr>
            <p:grpSpPr>
              <a:xfrm flipH="1" rot="10800000">
                <a:off x="5851524" y="385761"/>
                <a:ext cx="280986" cy="104775"/>
                <a:chOff x="4521200" y="1346200"/>
                <a:chExt cx="222249" cy="155575"/>
              </a:xfrm>
            </p:grpSpPr>
            <p:cxnSp>
              <p:nvCxnSpPr>
                <p:cNvPr id="1594" name="Google Shape;1594;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595" name="Google Shape;1595;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596" name="Google Shape;1596;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1597" name="Google Shape;1597;p9"/>
            <p:cNvGrpSpPr/>
            <p:nvPr/>
          </p:nvGrpSpPr>
          <p:grpSpPr>
            <a:xfrm>
              <a:off x="6932612" y="2432049"/>
              <a:ext cx="350837" cy="160337"/>
              <a:chOff x="5715000" y="347662"/>
              <a:chExt cx="571500" cy="277812"/>
            </a:xfrm>
          </p:grpSpPr>
          <p:sp>
            <p:nvSpPr>
              <p:cNvPr id="1598" name="Google Shape;1598;p9"/>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599" name="Google Shape;1599;p9"/>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600" name="Google Shape;1600;p9"/>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601" name="Google Shape;1601;p9"/>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02" name="Google Shape;1602;p9"/>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603" name="Google Shape;1603;p9"/>
              <p:cNvGrpSpPr/>
              <p:nvPr/>
            </p:nvGrpSpPr>
            <p:grpSpPr>
              <a:xfrm>
                <a:off x="5851524" y="387349"/>
                <a:ext cx="280986" cy="104775"/>
                <a:chOff x="4521200" y="1346200"/>
                <a:chExt cx="222249" cy="155575"/>
              </a:xfrm>
            </p:grpSpPr>
            <p:cxnSp>
              <p:nvCxnSpPr>
                <p:cNvPr id="1604" name="Google Shape;1604;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605" name="Google Shape;1605;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606" name="Google Shape;1606;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607" name="Google Shape;1607;p9"/>
              <p:cNvGrpSpPr/>
              <p:nvPr/>
            </p:nvGrpSpPr>
            <p:grpSpPr>
              <a:xfrm flipH="1" rot="10800000">
                <a:off x="5851524" y="385761"/>
                <a:ext cx="280986" cy="104775"/>
                <a:chOff x="4521200" y="1346200"/>
                <a:chExt cx="222249" cy="155575"/>
              </a:xfrm>
            </p:grpSpPr>
            <p:cxnSp>
              <p:nvCxnSpPr>
                <p:cNvPr id="1608" name="Google Shape;1608;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609" name="Google Shape;1609;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610" name="Google Shape;1610;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1611" name="Google Shape;1611;p9"/>
            <p:cNvGrpSpPr/>
            <p:nvPr/>
          </p:nvGrpSpPr>
          <p:grpSpPr>
            <a:xfrm>
              <a:off x="6931024" y="2687637"/>
              <a:ext cx="361949" cy="171450"/>
              <a:chOff x="5715000" y="347662"/>
              <a:chExt cx="571500" cy="277812"/>
            </a:xfrm>
          </p:grpSpPr>
          <p:sp>
            <p:nvSpPr>
              <p:cNvPr id="1612" name="Google Shape;1612;p9"/>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613" name="Google Shape;1613;p9"/>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614" name="Google Shape;1614;p9"/>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615" name="Google Shape;1615;p9"/>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16" name="Google Shape;1616;p9"/>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617" name="Google Shape;1617;p9"/>
              <p:cNvGrpSpPr/>
              <p:nvPr/>
            </p:nvGrpSpPr>
            <p:grpSpPr>
              <a:xfrm>
                <a:off x="5851524" y="387349"/>
                <a:ext cx="280986" cy="104775"/>
                <a:chOff x="4521200" y="1346200"/>
                <a:chExt cx="222249" cy="155575"/>
              </a:xfrm>
            </p:grpSpPr>
            <p:cxnSp>
              <p:nvCxnSpPr>
                <p:cNvPr id="1618" name="Google Shape;1618;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619" name="Google Shape;1619;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620" name="Google Shape;1620;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621" name="Google Shape;1621;p9"/>
              <p:cNvGrpSpPr/>
              <p:nvPr/>
            </p:nvGrpSpPr>
            <p:grpSpPr>
              <a:xfrm flipH="1" rot="10800000">
                <a:off x="5851524" y="385761"/>
                <a:ext cx="280986" cy="104775"/>
                <a:chOff x="4521200" y="1346200"/>
                <a:chExt cx="222249" cy="155575"/>
              </a:xfrm>
            </p:grpSpPr>
            <p:cxnSp>
              <p:nvCxnSpPr>
                <p:cNvPr id="1622" name="Google Shape;1622;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623" name="Google Shape;1623;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624" name="Google Shape;1624;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1625" name="Google Shape;1625;p9"/>
            <p:cNvGrpSpPr/>
            <p:nvPr/>
          </p:nvGrpSpPr>
          <p:grpSpPr>
            <a:xfrm>
              <a:off x="7407274" y="2336800"/>
              <a:ext cx="333374" cy="153987"/>
              <a:chOff x="5715000" y="347662"/>
              <a:chExt cx="571500" cy="277812"/>
            </a:xfrm>
          </p:grpSpPr>
          <p:sp>
            <p:nvSpPr>
              <p:cNvPr id="1626" name="Google Shape;1626;p9"/>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627" name="Google Shape;1627;p9"/>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628" name="Google Shape;1628;p9"/>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629" name="Google Shape;1629;p9"/>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30" name="Google Shape;1630;p9"/>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631" name="Google Shape;1631;p9"/>
              <p:cNvGrpSpPr/>
              <p:nvPr/>
            </p:nvGrpSpPr>
            <p:grpSpPr>
              <a:xfrm>
                <a:off x="5851524" y="387349"/>
                <a:ext cx="280986" cy="104775"/>
                <a:chOff x="4521200" y="1346200"/>
                <a:chExt cx="222249" cy="155575"/>
              </a:xfrm>
            </p:grpSpPr>
            <p:cxnSp>
              <p:nvCxnSpPr>
                <p:cNvPr id="1632" name="Google Shape;1632;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633" name="Google Shape;1633;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634" name="Google Shape;1634;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635" name="Google Shape;1635;p9"/>
              <p:cNvGrpSpPr/>
              <p:nvPr/>
            </p:nvGrpSpPr>
            <p:grpSpPr>
              <a:xfrm flipH="1" rot="10800000">
                <a:off x="5851524" y="385761"/>
                <a:ext cx="280986" cy="104775"/>
                <a:chOff x="4521200" y="1346200"/>
                <a:chExt cx="222249" cy="155575"/>
              </a:xfrm>
            </p:grpSpPr>
            <p:cxnSp>
              <p:nvCxnSpPr>
                <p:cNvPr id="1636" name="Google Shape;1636;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637" name="Google Shape;1637;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638" name="Google Shape;1638;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grpSp>
          <p:nvGrpSpPr>
            <p:cNvPr id="1639" name="Google Shape;1639;p9"/>
            <p:cNvGrpSpPr/>
            <p:nvPr/>
          </p:nvGrpSpPr>
          <p:grpSpPr>
            <a:xfrm>
              <a:off x="7492999" y="2687637"/>
              <a:ext cx="361949" cy="171450"/>
              <a:chOff x="5715000" y="347662"/>
              <a:chExt cx="571500" cy="277812"/>
            </a:xfrm>
          </p:grpSpPr>
          <p:sp>
            <p:nvSpPr>
              <p:cNvPr id="1640" name="Google Shape;1640;p9"/>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641" name="Google Shape;1641;p9"/>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642" name="Google Shape;1642;p9"/>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643" name="Google Shape;1643;p9"/>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44" name="Google Shape;1644;p9"/>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645" name="Google Shape;1645;p9"/>
              <p:cNvGrpSpPr/>
              <p:nvPr/>
            </p:nvGrpSpPr>
            <p:grpSpPr>
              <a:xfrm>
                <a:off x="5851524" y="387349"/>
                <a:ext cx="280986" cy="104775"/>
                <a:chOff x="4521200" y="1346200"/>
                <a:chExt cx="222249" cy="155575"/>
              </a:xfrm>
            </p:grpSpPr>
            <p:cxnSp>
              <p:nvCxnSpPr>
                <p:cNvPr id="1646" name="Google Shape;1646;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647" name="Google Shape;1647;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648" name="Google Shape;1648;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649" name="Google Shape;1649;p9"/>
              <p:cNvGrpSpPr/>
              <p:nvPr/>
            </p:nvGrpSpPr>
            <p:grpSpPr>
              <a:xfrm flipH="1" rot="10800000">
                <a:off x="5851524" y="385761"/>
                <a:ext cx="280986" cy="104775"/>
                <a:chOff x="4521200" y="1346200"/>
                <a:chExt cx="222249" cy="155575"/>
              </a:xfrm>
            </p:grpSpPr>
            <p:cxnSp>
              <p:nvCxnSpPr>
                <p:cNvPr id="1650" name="Google Shape;1650;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651" name="Google Shape;1651;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652" name="Google Shape;1652;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cxnSp>
          <p:nvCxnSpPr>
            <p:cNvPr id="1653" name="Google Shape;1653;p9"/>
            <p:cNvCxnSpPr/>
            <p:nvPr/>
          </p:nvCxnSpPr>
          <p:spPr>
            <a:xfrm>
              <a:off x="7102475" y="3743325"/>
              <a:ext cx="163511" cy="120649"/>
            </a:xfrm>
            <a:prstGeom prst="straightConnector1">
              <a:avLst/>
            </a:prstGeom>
            <a:noFill/>
            <a:ln cap="flat" cmpd="sng" w="9525">
              <a:solidFill>
                <a:schemeClr val="dk1"/>
              </a:solidFill>
              <a:prstDash val="solid"/>
              <a:miter lim="8000"/>
              <a:headEnd len="sm" w="sm" type="none"/>
              <a:tailEnd len="sm" w="sm" type="none"/>
            </a:ln>
          </p:spPr>
        </p:cxnSp>
        <p:cxnSp>
          <p:nvCxnSpPr>
            <p:cNvPr id="1654" name="Google Shape;1654;p9"/>
            <p:cNvCxnSpPr/>
            <p:nvPr/>
          </p:nvCxnSpPr>
          <p:spPr>
            <a:xfrm>
              <a:off x="7199311" y="3663950"/>
              <a:ext cx="279399" cy="0"/>
            </a:xfrm>
            <a:prstGeom prst="straightConnector1">
              <a:avLst/>
            </a:prstGeom>
            <a:noFill/>
            <a:ln cap="flat" cmpd="sng" w="9525">
              <a:solidFill>
                <a:schemeClr val="dk1"/>
              </a:solidFill>
              <a:prstDash val="solid"/>
              <a:miter lim="8000"/>
              <a:headEnd len="sm" w="sm" type="none"/>
              <a:tailEnd len="sm" w="sm" type="none"/>
            </a:ln>
          </p:spPr>
        </p:cxnSp>
        <p:cxnSp>
          <p:nvCxnSpPr>
            <p:cNvPr id="1655" name="Google Shape;1655;p9"/>
            <p:cNvCxnSpPr/>
            <p:nvPr/>
          </p:nvCxnSpPr>
          <p:spPr>
            <a:xfrm flipH="1" rot="10800000">
              <a:off x="7435850" y="3749675"/>
              <a:ext cx="134936" cy="104774"/>
            </a:xfrm>
            <a:prstGeom prst="straightConnector1">
              <a:avLst/>
            </a:prstGeom>
            <a:noFill/>
            <a:ln cap="flat" cmpd="sng" w="9525">
              <a:solidFill>
                <a:schemeClr val="dk1"/>
              </a:solidFill>
              <a:prstDash val="solid"/>
              <a:miter lim="8000"/>
              <a:headEnd len="sm" w="sm" type="none"/>
              <a:tailEnd len="sm" w="sm" type="none"/>
            </a:ln>
          </p:spPr>
        </p:cxnSp>
        <p:grpSp>
          <p:nvGrpSpPr>
            <p:cNvPr id="1656" name="Google Shape;1656;p9"/>
            <p:cNvGrpSpPr/>
            <p:nvPr/>
          </p:nvGrpSpPr>
          <p:grpSpPr>
            <a:xfrm>
              <a:off x="6646861" y="4479924"/>
              <a:ext cx="501649" cy="234950"/>
              <a:chOff x="5715000" y="347662"/>
              <a:chExt cx="571500" cy="277812"/>
            </a:xfrm>
          </p:grpSpPr>
          <p:sp>
            <p:nvSpPr>
              <p:cNvPr id="1657" name="Google Shape;1657;p9"/>
              <p:cNvSpPr/>
              <p:nvPr/>
            </p:nvSpPr>
            <p:spPr>
              <a:xfrm>
                <a:off x="5719762" y="471487"/>
                <a:ext cx="566736" cy="153987"/>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cxnSp>
            <p:nvCxnSpPr>
              <p:cNvPr id="1658" name="Google Shape;1658;p9"/>
              <p:cNvCxnSpPr/>
              <p:nvPr/>
            </p:nvCxnSpPr>
            <p:spPr>
              <a:xfrm>
                <a:off x="5719762" y="458787"/>
                <a:ext cx="0" cy="95250"/>
              </a:xfrm>
              <a:prstGeom prst="straightConnector1">
                <a:avLst/>
              </a:prstGeom>
              <a:noFill/>
              <a:ln cap="flat" cmpd="sng" w="12700">
                <a:solidFill>
                  <a:schemeClr val="dk1"/>
                </a:solidFill>
                <a:prstDash val="solid"/>
                <a:miter lim="8000"/>
                <a:headEnd len="sm" w="sm" type="none"/>
                <a:tailEnd len="sm" w="sm" type="none"/>
              </a:ln>
            </p:spPr>
          </p:cxnSp>
          <p:cxnSp>
            <p:nvCxnSpPr>
              <p:cNvPr id="1659" name="Google Shape;1659;p9"/>
              <p:cNvCxnSpPr/>
              <p:nvPr/>
            </p:nvCxnSpPr>
            <p:spPr>
              <a:xfrm>
                <a:off x="6286500" y="458787"/>
                <a:ext cx="0" cy="95250"/>
              </a:xfrm>
              <a:prstGeom prst="straightConnector1">
                <a:avLst/>
              </a:prstGeom>
              <a:noFill/>
              <a:ln cap="flat" cmpd="sng" w="12700">
                <a:solidFill>
                  <a:schemeClr val="dk1"/>
                </a:solidFill>
                <a:prstDash val="solid"/>
                <a:miter lim="8000"/>
                <a:headEnd len="sm" w="sm" type="none"/>
                <a:tailEnd len="sm" w="sm" type="none"/>
              </a:ln>
            </p:spPr>
          </p:cxnSp>
          <p:sp>
            <p:nvSpPr>
              <p:cNvPr id="1660" name="Google Shape;1660;p9"/>
              <p:cNvSpPr txBox="1"/>
              <p:nvPr/>
            </p:nvSpPr>
            <p:spPr>
              <a:xfrm>
                <a:off x="5719762" y="458787"/>
                <a:ext cx="561975" cy="93662"/>
              </a:xfrm>
              <a:prstGeom prst="rect">
                <a:avLst/>
              </a:prstGeom>
              <a:solidFill>
                <a:schemeClr va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61" name="Google Shape;1661;p9"/>
              <p:cNvSpPr/>
              <p:nvPr/>
            </p:nvSpPr>
            <p:spPr>
              <a:xfrm>
                <a:off x="5715000" y="347662"/>
                <a:ext cx="566736" cy="179386"/>
              </a:xfrm>
              <a:prstGeom prst="ellipse">
                <a:avLst/>
              </a:prstGeom>
              <a:solidFill>
                <a:schemeClr val="hlink"/>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662" name="Google Shape;1662;p9"/>
              <p:cNvGrpSpPr/>
              <p:nvPr/>
            </p:nvGrpSpPr>
            <p:grpSpPr>
              <a:xfrm>
                <a:off x="5851524" y="387349"/>
                <a:ext cx="280986" cy="104775"/>
                <a:chOff x="4521200" y="1346200"/>
                <a:chExt cx="222249" cy="155575"/>
              </a:xfrm>
            </p:grpSpPr>
            <p:cxnSp>
              <p:nvCxnSpPr>
                <p:cNvPr id="1663" name="Google Shape;1663;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664" name="Google Shape;1664;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665" name="Google Shape;1665;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nvGrpSpPr>
              <p:cNvPr id="1666" name="Google Shape;1666;p9"/>
              <p:cNvGrpSpPr/>
              <p:nvPr/>
            </p:nvGrpSpPr>
            <p:grpSpPr>
              <a:xfrm flipH="1" rot="10800000">
                <a:off x="5851524" y="385761"/>
                <a:ext cx="280986" cy="104775"/>
                <a:chOff x="4521200" y="1346200"/>
                <a:chExt cx="222249" cy="155575"/>
              </a:xfrm>
            </p:grpSpPr>
            <p:cxnSp>
              <p:nvCxnSpPr>
                <p:cNvPr id="1667" name="Google Shape;1667;p9"/>
                <p:cNvCxnSpPr/>
                <p:nvPr/>
              </p:nvCxnSpPr>
              <p:spPr>
                <a:xfrm flipH="1" rot="10800000">
                  <a:off x="4521200" y="1346200"/>
                  <a:ext cx="79375" cy="3174"/>
                </a:xfrm>
                <a:prstGeom prst="straightConnector1">
                  <a:avLst/>
                </a:prstGeom>
                <a:noFill/>
                <a:ln cap="flat" cmpd="sng" w="28575">
                  <a:solidFill>
                    <a:schemeClr val="dk1"/>
                  </a:solidFill>
                  <a:prstDash val="solid"/>
                  <a:miter lim="8000"/>
                  <a:headEnd len="sm" w="sm" type="none"/>
                  <a:tailEnd len="sm" w="sm" type="none"/>
                </a:ln>
              </p:spPr>
            </p:cxnSp>
            <p:cxnSp>
              <p:nvCxnSpPr>
                <p:cNvPr id="1668" name="Google Shape;1668;p9"/>
                <p:cNvCxnSpPr/>
                <p:nvPr/>
              </p:nvCxnSpPr>
              <p:spPr>
                <a:xfrm>
                  <a:off x="4673600" y="1501775"/>
                  <a:ext cx="69849" cy="0"/>
                </a:xfrm>
                <a:prstGeom prst="straightConnector1">
                  <a:avLst/>
                </a:prstGeom>
                <a:noFill/>
                <a:ln cap="flat" cmpd="sng" w="28575">
                  <a:solidFill>
                    <a:schemeClr val="dk1"/>
                  </a:solidFill>
                  <a:prstDash val="solid"/>
                  <a:miter lim="8000"/>
                  <a:headEnd len="sm" w="sm" type="none"/>
                  <a:tailEnd len="sm" w="sm" type="none"/>
                </a:ln>
              </p:spPr>
            </p:cxnSp>
            <p:cxnSp>
              <p:nvCxnSpPr>
                <p:cNvPr id="1669" name="Google Shape;1669;p9"/>
                <p:cNvCxnSpPr/>
                <p:nvPr/>
              </p:nvCxnSpPr>
              <p:spPr>
                <a:xfrm>
                  <a:off x="4594225" y="1349375"/>
                  <a:ext cx="82550" cy="152399"/>
                </a:xfrm>
                <a:prstGeom prst="straightConnector1">
                  <a:avLst/>
                </a:prstGeom>
                <a:noFill/>
                <a:ln cap="flat" cmpd="sng" w="28575">
                  <a:solidFill>
                    <a:schemeClr val="dk1"/>
                  </a:solidFill>
                  <a:prstDash val="solid"/>
                  <a:miter lim="8000"/>
                  <a:headEnd len="sm" w="sm" type="none"/>
                  <a:tailEnd len="sm" w="sm" type="none"/>
                </a:ln>
              </p:spPr>
            </p:cxnSp>
          </p:grpSp>
        </p:grpSp>
        <p:cxnSp>
          <p:nvCxnSpPr>
            <p:cNvPr id="1670" name="Google Shape;1670;p9"/>
            <p:cNvCxnSpPr/>
            <p:nvPr/>
          </p:nvCxnSpPr>
          <p:spPr>
            <a:xfrm>
              <a:off x="7096125" y="4691062"/>
              <a:ext cx="358775" cy="120649"/>
            </a:xfrm>
            <a:prstGeom prst="straightConnector1">
              <a:avLst/>
            </a:prstGeom>
            <a:noFill/>
            <a:ln cap="flat" cmpd="sng" w="9525">
              <a:solidFill>
                <a:schemeClr val="dk1"/>
              </a:solidFill>
              <a:prstDash val="solid"/>
              <a:miter lim="8000"/>
              <a:headEnd len="sm" w="sm" type="none"/>
              <a:tailEnd len="sm" w="sm" type="none"/>
            </a:ln>
          </p:spPr>
        </p:cxnSp>
        <p:cxnSp>
          <p:nvCxnSpPr>
            <p:cNvPr id="1671" name="Google Shape;1671;p9"/>
            <p:cNvCxnSpPr/>
            <p:nvPr/>
          </p:nvCxnSpPr>
          <p:spPr>
            <a:xfrm flipH="1" rot="10800000">
              <a:off x="6443662" y="4703761"/>
              <a:ext cx="277811" cy="109537"/>
            </a:xfrm>
            <a:prstGeom prst="straightConnector1">
              <a:avLst/>
            </a:prstGeom>
            <a:noFill/>
            <a:ln cap="flat" cmpd="sng" w="9525">
              <a:solidFill>
                <a:schemeClr val="dk1"/>
              </a:solidFill>
              <a:prstDash val="solid"/>
              <a:miter lim="8000"/>
              <a:headEnd len="sm" w="sm" type="none"/>
              <a:tailEnd len="sm" w="sm" type="none"/>
            </a:ln>
          </p:spPr>
        </p:cxnSp>
        <p:cxnSp>
          <p:nvCxnSpPr>
            <p:cNvPr id="1672" name="Google Shape;1672;p9"/>
            <p:cNvCxnSpPr/>
            <p:nvPr/>
          </p:nvCxnSpPr>
          <p:spPr>
            <a:xfrm>
              <a:off x="6486525" y="4906962"/>
              <a:ext cx="971550" cy="0"/>
            </a:xfrm>
            <a:prstGeom prst="straightConnector1">
              <a:avLst/>
            </a:prstGeom>
            <a:noFill/>
            <a:ln cap="flat" cmpd="sng" w="9525">
              <a:solidFill>
                <a:schemeClr val="dk1"/>
              </a:solidFill>
              <a:prstDash val="solid"/>
              <a:miter lim="8000"/>
              <a:headEnd len="sm" w="sm" type="none"/>
              <a:tailEnd len="sm" w="sm" type="none"/>
            </a:ln>
          </p:spPr>
        </p:cxnSp>
        <p:cxnSp>
          <p:nvCxnSpPr>
            <p:cNvPr id="1673" name="Google Shape;1673;p9"/>
            <p:cNvCxnSpPr/>
            <p:nvPr/>
          </p:nvCxnSpPr>
          <p:spPr>
            <a:xfrm flipH="1" rot="10800000">
              <a:off x="7285036" y="2422524"/>
              <a:ext cx="123824" cy="87311"/>
            </a:xfrm>
            <a:prstGeom prst="straightConnector1">
              <a:avLst/>
            </a:prstGeom>
            <a:noFill/>
            <a:ln cap="flat" cmpd="sng" w="9525">
              <a:solidFill>
                <a:schemeClr val="dk1"/>
              </a:solidFill>
              <a:prstDash val="solid"/>
              <a:miter lim="8000"/>
              <a:headEnd len="sm" w="sm" type="none"/>
              <a:tailEnd len="sm" w="sm" type="none"/>
            </a:ln>
          </p:spPr>
        </p:cxnSp>
        <p:cxnSp>
          <p:nvCxnSpPr>
            <p:cNvPr id="1674" name="Google Shape;1674;p9"/>
            <p:cNvCxnSpPr/>
            <p:nvPr/>
          </p:nvCxnSpPr>
          <p:spPr>
            <a:xfrm flipH="1" rot="10800000">
              <a:off x="7296150" y="2492374"/>
              <a:ext cx="263525" cy="288925"/>
            </a:xfrm>
            <a:prstGeom prst="straightConnector1">
              <a:avLst/>
            </a:prstGeom>
            <a:noFill/>
            <a:ln cap="flat" cmpd="sng" w="9525">
              <a:solidFill>
                <a:schemeClr val="dk1"/>
              </a:solidFill>
              <a:prstDash val="solid"/>
              <a:miter lim="8000"/>
              <a:headEnd len="sm" w="sm" type="none"/>
              <a:tailEnd len="sm" w="sm" type="none"/>
            </a:ln>
          </p:spPr>
        </p:cxnSp>
        <p:cxnSp>
          <p:nvCxnSpPr>
            <p:cNvPr id="1675" name="Google Shape;1675;p9"/>
            <p:cNvCxnSpPr/>
            <p:nvPr/>
          </p:nvCxnSpPr>
          <p:spPr>
            <a:xfrm>
              <a:off x="7648575" y="2490786"/>
              <a:ext cx="0" cy="196850"/>
            </a:xfrm>
            <a:prstGeom prst="straightConnector1">
              <a:avLst/>
            </a:prstGeom>
            <a:noFill/>
            <a:ln cap="flat" cmpd="sng" w="9525">
              <a:solidFill>
                <a:schemeClr val="dk1"/>
              </a:solidFill>
              <a:prstDash val="solid"/>
              <a:miter lim="8000"/>
              <a:headEnd len="sm" w="sm" type="none"/>
              <a:tailEnd len="sm" w="sm" type="none"/>
            </a:ln>
          </p:spPr>
        </p:cxnSp>
        <p:cxnSp>
          <p:nvCxnSpPr>
            <p:cNvPr id="1676" name="Google Shape;1676;p9"/>
            <p:cNvCxnSpPr/>
            <p:nvPr/>
          </p:nvCxnSpPr>
          <p:spPr>
            <a:xfrm>
              <a:off x="7302500" y="2797175"/>
              <a:ext cx="188912" cy="0"/>
            </a:xfrm>
            <a:prstGeom prst="straightConnector1">
              <a:avLst/>
            </a:prstGeom>
            <a:noFill/>
            <a:ln cap="flat" cmpd="sng" w="9525">
              <a:solidFill>
                <a:schemeClr val="dk1"/>
              </a:solidFill>
              <a:prstDash val="solid"/>
              <a:miter lim="8000"/>
              <a:headEnd len="sm" w="sm" type="none"/>
              <a:tailEnd len="sm" w="sm" type="none"/>
            </a:ln>
          </p:spPr>
        </p:cxnSp>
        <p:cxnSp>
          <p:nvCxnSpPr>
            <p:cNvPr id="1677" name="Google Shape;1677;p9"/>
            <p:cNvCxnSpPr/>
            <p:nvPr/>
          </p:nvCxnSpPr>
          <p:spPr>
            <a:xfrm flipH="1" rot="10800000">
              <a:off x="7716836" y="2190750"/>
              <a:ext cx="238124" cy="168274"/>
            </a:xfrm>
            <a:prstGeom prst="straightConnector1">
              <a:avLst/>
            </a:prstGeom>
            <a:noFill/>
            <a:ln cap="flat" cmpd="sng" w="9525">
              <a:solidFill>
                <a:schemeClr val="dk1"/>
              </a:solidFill>
              <a:prstDash val="solid"/>
              <a:miter lim="8000"/>
              <a:headEnd len="sm" w="sm" type="none"/>
              <a:tailEnd len="sm" w="sm" type="none"/>
            </a:ln>
          </p:spPr>
        </p:cxnSp>
        <p:cxnSp>
          <p:nvCxnSpPr>
            <p:cNvPr id="1678" name="Google Shape;1678;p9"/>
            <p:cNvCxnSpPr/>
            <p:nvPr/>
          </p:nvCxnSpPr>
          <p:spPr>
            <a:xfrm>
              <a:off x="7856536" y="2787650"/>
              <a:ext cx="177800" cy="0"/>
            </a:xfrm>
            <a:prstGeom prst="straightConnector1">
              <a:avLst/>
            </a:prstGeom>
            <a:noFill/>
            <a:ln cap="flat" cmpd="sng" w="9525">
              <a:solidFill>
                <a:schemeClr val="dk1"/>
              </a:solidFill>
              <a:prstDash val="solid"/>
              <a:miter lim="8000"/>
              <a:headEnd len="sm" w="sm" type="none"/>
              <a:tailEnd len="sm" w="sm" type="none"/>
            </a:ln>
          </p:spPr>
        </p:cxnSp>
      </p:grpSp>
      <p:sp>
        <p:nvSpPr>
          <p:cNvPr id="1679" name="Google Shape;1679;p9"/>
          <p:cNvSpPr txBox="1"/>
          <p:nvPr/>
        </p:nvSpPr>
        <p:spPr>
          <a:xfrm>
            <a:off x="431800" y="2660650"/>
            <a:ext cx="3809999" cy="2819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380"/>
              <a:buFont typeface="Noto Sans Symbols"/>
              <a:buChar char="❑"/>
            </a:pPr>
            <a:r>
              <a:rPr b="0" i="0" lang="en-US" sz="2800" u="none" cap="none" strike="noStrike">
                <a:solidFill>
                  <a:srgbClr val="FF0000"/>
                </a:solidFill>
                <a:latin typeface="Comic Sans MS"/>
                <a:ea typeface="Comic Sans MS"/>
                <a:cs typeface="Comic Sans MS"/>
                <a:sym typeface="Comic Sans MS"/>
              </a:rPr>
              <a:t>access networks, physical media:</a:t>
            </a:r>
            <a:r>
              <a:rPr b="0" i="0" lang="en-US" sz="2800" u="none" cap="none" strike="noStrike">
                <a:solidFill>
                  <a:schemeClr val="dk1"/>
                </a:solidFill>
                <a:latin typeface="Comic Sans MS"/>
                <a:ea typeface="Comic Sans MS"/>
                <a:cs typeface="Comic Sans MS"/>
                <a:sym typeface="Comic Sans MS"/>
              </a:rPr>
              <a:t> wired, wireless communication links</a:t>
            </a:r>
            <a:r>
              <a:rPr b="0" i="0" lang="en-US" sz="2800" u="none" cap="none" strike="noStrike">
                <a:solidFill>
                  <a:srgbClr val="FF0000"/>
                </a:solidFill>
                <a:latin typeface="Comic Sans MS"/>
                <a:ea typeface="Comic Sans MS"/>
                <a:cs typeface="Comic Sans MS"/>
                <a:sym typeface="Comic Sans MS"/>
              </a:rPr>
              <a:t> </a:t>
            </a:r>
            <a:endParaRPr/>
          </a:p>
        </p:txBody>
      </p:sp>
      <p:sp>
        <p:nvSpPr>
          <p:cNvPr id="1680" name="Google Shape;1680;p9"/>
          <p:cNvSpPr txBox="1"/>
          <p:nvPr/>
        </p:nvSpPr>
        <p:spPr>
          <a:xfrm>
            <a:off x="473075" y="4475162"/>
            <a:ext cx="3809999" cy="1876424"/>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380"/>
              <a:buFont typeface="Noto Sans Symbols"/>
              <a:buChar char="❑"/>
            </a:pPr>
            <a:r>
              <a:rPr b="0" i="0" lang="en-US" sz="2800" u="none" cap="none" strike="noStrike">
                <a:solidFill>
                  <a:srgbClr val="FF0000"/>
                </a:solidFill>
                <a:latin typeface="Comic Sans MS"/>
                <a:ea typeface="Comic Sans MS"/>
                <a:cs typeface="Comic Sans MS"/>
                <a:sym typeface="Comic Sans MS"/>
              </a:rPr>
              <a:t>network core:</a:t>
            </a:r>
            <a:r>
              <a:rPr b="0" i="0" lang="en-US" sz="2800" u="none" cap="none" strike="noStrike">
                <a:solidFill>
                  <a:schemeClr val="dk1"/>
                </a:solidFill>
                <a:latin typeface="Comic Sans MS"/>
                <a:ea typeface="Comic Sans MS"/>
                <a:cs typeface="Comic Sans MS"/>
                <a:sym typeface="Comic Sans MS"/>
              </a:rPr>
              <a:t> </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interconnected routers</a:t>
            </a:r>
            <a:endParaRPr/>
          </a:p>
          <a:p>
            <a:pPr indent="-285750" lvl="1" marL="742950" marR="0" rtl="0" algn="l">
              <a:lnSpc>
                <a:spcPct val="100000"/>
              </a:lnSpc>
              <a:spcBef>
                <a:spcPts val="480"/>
              </a:spcBef>
              <a:spcAft>
                <a:spcPts val="0"/>
              </a:spcAft>
              <a:buClr>
                <a:schemeClr val="accent2"/>
              </a:buClr>
              <a:buSzPts val="1800"/>
              <a:buFont typeface="Noto Sans Symbols"/>
              <a:buChar char="❖"/>
            </a:pPr>
            <a:r>
              <a:rPr b="0" i="0" lang="en-US" sz="2400" u="none" cap="none" strike="noStrike">
                <a:solidFill>
                  <a:schemeClr val="dk1"/>
                </a:solidFill>
                <a:latin typeface="Comic Sans MS"/>
                <a:ea typeface="Comic Sans MS"/>
                <a:cs typeface="Comic Sans MS"/>
                <a:sym typeface="Comic Sans MS"/>
              </a:rPr>
              <a:t>network of networks</a:t>
            </a:r>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xmlns:r="http://schemas.openxmlformats.org/officeDocument/2006/relationships" name="2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10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1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4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8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5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3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7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9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6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27C5AFD467434EB82B0A660486A11F" ma:contentTypeVersion="3" ma:contentTypeDescription="Create a new document." ma:contentTypeScope="" ma:versionID="205b144d1e42ec2acee931500d9eb961">
  <xsd:schema xmlns:xsd="http://www.w3.org/2001/XMLSchema" xmlns:xs="http://www.w3.org/2001/XMLSchema" xmlns:p="http://schemas.microsoft.com/office/2006/metadata/properties" xmlns:ns2="4fd58d95-3978-4fba-86af-f665a90492d2" targetNamespace="http://schemas.microsoft.com/office/2006/metadata/properties" ma:root="true" ma:fieldsID="e41d6ef29a5f11c91ca5e54e202f88ca" ns2:_="">
    <xsd:import namespace="4fd58d95-3978-4fba-86af-f665a90492d2"/>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d58d95-3978-4fba-86af-f665a90492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EBC72E4-5440-46F3-BA6D-0C69CBB5751A}"/>
</file>

<file path=customXml/itemProps2.xml><?xml version="1.0" encoding="utf-8"?>
<ds:datastoreItem xmlns:ds="http://schemas.openxmlformats.org/officeDocument/2006/customXml" ds:itemID="{C61F5D71-0BF7-4BA5-A23F-4C0F874146C5}"/>
</file>

<file path=customXml/itemProps3.xml><?xml version="1.0" encoding="utf-8"?>
<ds:datastoreItem xmlns:ds="http://schemas.openxmlformats.org/officeDocument/2006/customXml" ds:itemID="{03A24E71-FB2E-4606-A6EA-E21A8BBB64B1}"/>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0x0101003227C5AFD467434EB82B0A660486A11F</vt:lpwstr>
  </property>
</Properties>
</file>